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83" r:id="rId3"/>
    <p:sldId id="284" r:id="rId4"/>
    <p:sldId id="257" r:id="rId5"/>
    <p:sldId id="285" r:id="rId6"/>
    <p:sldId id="304" r:id="rId7"/>
    <p:sldId id="286" r:id="rId8"/>
    <p:sldId id="287" r:id="rId9"/>
    <p:sldId id="306" r:id="rId10"/>
    <p:sldId id="289" r:id="rId11"/>
    <p:sldId id="305" r:id="rId12"/>
    <p:sldId id="290" r:id="rId13"/>
    <p:sldId id="292" r:id="rId14"/>
    <p:sldId id="293" r:id="rId15"/>
    <p:sldId id="294" r:id="rId16"/>
    <p:sldId id="295" r:id="rId17"/>
    <p:sldId id="296" r:id="rId18"/>
    <p:sldId id="297" r:id="rId19"/>
    <p:sldId id="298" r:id="rId20"/>
    <p:sldId id="299" r:id="rId21"/>
    <p:sldId id="301" r:id="rId22"/>
    <p:sldId id="300" r:id="rId23"/>
    <p:sldId id="302" r:id="rId24"/>
    <p:sldId id="303"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478"/>
    <a:srgbClr val="E9BB72"/>
    <a:srgbClr val="FCF8CA"/>
    <a:srgbClr val="7787B5"/>
    <a:srgbClr val="ABB5D1"/>
    <a:srgbClr val="618578"/>
    <a:srgbClr val="B4C8C1"/>
    <a:srgbClr val="9F967D"/>
    <a:srgbClr val="C8C3B4"/>
    <a:srgbClr val="AA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53C3A-74C6-4AB6-A3D5-2C8963080921}" v="51" dt="2025-10-31T10:14:25.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7" autoAdjust="0"/>
  </p:normalViewPr>
  <p:slideViewPr>
    <p:cSldViewPr snapToGrid="0">
      <p:cViewPr varScale="1">
        <p:scale>
          <a:sx n="103" d="100"/>
          <a:sy n="103" d="100"/>
        </p:scale>
        <p:origin x="82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5337F8F3-258D-4E2C-A0C0-BF22A4DD3A74}"/>
    <pc:docChg chg="undo custSel modSld">
      <pc:chgData name="Yolanda Desarme" userId="da06884b4d1911c2" providerId="LiveId" clId="{5337F8F3-258D-4E2C-A0C0-BF22A4DD3A74}" dt="2025-10-31T10:14:25.035" v="45" actId="20577"/>
      <pc:docMkLst>
        <pc:docMk/>
      </pc:docMkLst>
      <pc:sldChg chg="modSp">
        <pc:chgData name="Yolanda Desarme" userId="da06884b4d1911c2" providerId="LiveId" clId="{5337F8F3-258D-4E2C-A0C0-BF22A4DD3A74}" dt="2025-10-31T10:14:25.035" v="45" actId="20577"/>
        <pc:sldMkLst>
          <pc:docMk/>
          <pc:sldMk cId="40105543" sldId="257"/>
        </pc:sldMkLst>
        <pc:spChg chg="mod">
          <ac:chgData name="Yolanda Desarme" userId="da06884b4d1911c2" providerId="LiveId" clId="{5337F8F3-258D-4E2C-A0C0-BF22A4DD3A74}" dt="2025-10-31T10:14:25.035" v="45" actId="20577"/>
          <ac:spMkLst>
            <pc:docMk/>
            <pc:sldMk cId="40105543" sldId="257"/>
            <ac:spMk id="6" creationId="{D3549027-9754-1979-AF4A-9B730D2F8B1D}"/>
          </ac:spMkLst>
        </pc:spChg>
      </pc:sldChg>
      <pc:sldChg chg="modSp mod">
        <pc:chgData name="Yolanda Desarme" userId="da06884b4d1911c2" providerId="LiveId" clId="{5337F8F3-258D-4E2C-A0C0-BF22A4DD3A74}" dt="2025-10-31T09:20:33.460" v="0" actId="20577"/>
        <pc:sldMkLst>
          <pc:docMk/>
          <pc:sldMk cId="2111790856" sldId="284"/>
        </pc:sldMkLst>
        <pc:spChg chg="mod">
          <ac:chgData name="Yolanda Desarme" userId="da06884b4d1911c2" providerId="LiveId" clId="{5337F8F3-258D-4E2C-A0C0-BF22A4DD3A74}" dt="2025-10-31T09:20:33.460" v="0" actId="20577"/>
          <ac:spMkLst>
            <pc:docMk/>
            <pc:sldMk cId="2111790856" sldId="284"/>
            <ac:spMk id="6" creationId="{A1798E01-CE41-8D65-2779-05912005A3B8}"/>
          </ac:spMkLst>
        </pc:spChg>
      </pc:sldChg>
      <pc:sldChg chg="modSp mod">
        <pc:chgData name="Yolanda Desarme" userId="da06884b4d1911c2" providerId="LiveId" clId="{5337F8F3-258D-4E2C-A0C0-BF22A4DD3A74}" dt="2025-10-31T09:40:02.652" v="3" actId="27107"/>
        <pc:sldMkLst>
          <pc:docMk/>
          <pc:sldMk cId="3504701939" sldId="292"/>
        </pc:sldMkLst>
        <pc:spChg chg="mod">
          <ac:chgData name="Yolanda Desarme" userId="da06884b4d1911c2" providerId="LiveId" clId="{5337F8F3-258D-4E2C-A0C0-BF22A4DD3A74}" dt="2025-10-31T09:40:02.652" v="3" actId="27107"/>
          <ac:spMkLst>
            <pc:docMk/>
            <pc:sldMk cId="3504701939" sldId="292"/>
            <ac:spMk id="7" creationId="{E3E51CC4-5DD0-2B0D-B4EA-D7219882DE64}"/>
          </ac:spMkLst>
        </pc:spChg>
      </pc:sldChg>
      <pc:sldChg chg="modSp mod">
        <pc:chgData name="Yolanda Desarme" userId="da06884b4d1911c2" providerId="LiveId" clId="{5337F8F3-258D-4E2C-A0C0-BF22A4DD3A74}" dt="2025-10-31T09:42:34.968" v="5" actId="1076"/>
        <pc:sldMkLst>
          <pc:docMk/>
          <pc:sldMk cId="1596741270" sldId="294"/>
        </pc:sldMkLst>
        <pc:spChg chg="mod">
          <ac:chgData name="Yolanda Desarme" userId="da06884b4d1911c2" providerId="LiveId" clId="{5337F8F3-258D-4E2C-A0C0-BF22A4DD3A74}" dt="2025-10-31T09:42:34.968" v="5" actId="1076"/>
          <ac:spMkLst>
            <pc:docMk/>
            <pc:sldMk cId="1596741270" sldId="294"/>
            <ac:spMk id="13" creationId="{9424F7B8-30A5-5B42-36AC-EF75DE39CF65}"/>
          </ac:spMkLst>
        </pc:spChg>
      </pc:sldChg>
      <pc:sldChg chg="modSp">
        <pc:chgData name="Yolanda Desarme" userId="da06884b4d1911c2" providerId="LiveId" clId="{5337F8F3-258D-4E2C-A0C0-BF22A4DD3A74}" dt="2025-10-31T10:04:59.413" v="43" actId="6549"/>
        <pc:sldMkLst>
          <pc:docMk/>
          <pc:sldMk cId="4123834067" sldId="301"/>
        </pc:sldMkLst>
        <pc:spChg chg="mod">
          <ac:chgData name="Yolanda Desarme" userId="da06884b4d1911c2" providerId="LiveId" clId="{5337F8F3-258D-4E2C-A0C0-BF22A4DD3A74}" dt="2025-10-31T10:04:59.413" v="43" actId="6549"/>
          <ac:spMkLst>
            <pc:docMk/>
            <pc:sldMk cId="4123834067" sldId="301"/>
            <ac:spMk id="9" creationId="{A6ED39E1-4520-D4E4-2324-ACA551896BAF}"/>
          </ac:spMkLst>
        </pc:spChg>
      </pc:sldChg>
      <pc:sldChg chg="modSp">
        <pc:chgData name="Yolanda Desarme" userId="da06884b4d1911c2" providerId="LiveId" clId="{5337F8F3-258D-4E2C-A0C0-BF22A4DD3A74}" dt="2025-10-31T10:09:25.440" v="44" actId="20577"/>
        <pc:sldMkLst>
          <pc:docMk/>
          <pc:sldMk cId="4189581020" sldId="302"/>
        </pc:sldMkLst>
        <pc:spChg chg="mod">
          <ac:chgData name="Yolanda Desarme" userId="da06884b4d1911c2" providerId="LiveId" clId="{5337F8F3-258D-4E2C-A0C0-BF22A4DD3A74}" dt="2025-10-31T10:09:25.440" v="44" actId="20577"/>
          <ac:spMkLst>
            <pc:docMk/>
            <pc:sldMk cId="4189581020" sldId="302"/>
            <ac:spMk id="8" creationId="{1BF50056-793E-BADC-ED25-B728D917088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8DE51-7AC5-4932-9771-7901B92B280D}" type="datetimeFigureOut">
              <a:rPr lang="es-ES" smtClean="0"/>
              <a:t>31/10/2025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CE071-5228-40DA-9DFC-B9A17798C484}" type="slidenum">
              <a:rPr lang="es-ES" smtClean="0"/>
              <a:t>‹Nº›</a:t>
            </a:fld>
            <a:endParaRPr lang="es-ES"/>
          </a:p>
        </p:txBody>
      </p:sp>
    </p:spTree>
    <p:extLst>
      <p:ext uri="{BB962C8B-B14F-4D97-AF65-F5344CB8AC3E}">
        <p14:creationId xmlns:p14="http://schemas.microsoft.com/office/powerpoint/2010/main" val="132694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3</a:t>
            </a:fld>
            <a:endParaRPr lang="es-ES"/>
          </a:p>
        </p:txBody>
      </p:sp>
    </p:spTree>
    <p:extLst>
      <p:ext uri="{BB962C8B-B14F-4D97-AF65-F5344CB8AC3E}">
        <p14:creationId xmlns:p14="http://schemas.microsoft.com/office/powerpoint/2010/main" val="99086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9</a:t>
            </a:fld>
            <a:endParaRPr lang="es-ES"/>
          </a:p>
        </p:txBody>
      </p:sp>
    </p:spTree>
    <p:extLst>
      <p:ext uri="{BB962C8B-B14F-4D97-AF65-F5344CB8AC3E}">
        <p14:creationId xmlns:p14="http://schemas.microsoft.com/office/powerpoint/2010/main" val="122907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16</a:t>
            </a:fld>
            <a:endParaRPr lang="es-ES"/>
          </a:p>
        </p:txBody>
      </p:sp>
    </p:spTree>
    <p:extLst>
      <p:ext uri="{BB962C8B-B14F-4D97-AF65-F5344CB8AC3E}">
        <p14:creationId xmlns:p14="http://schemas.microsoft.com/office/powerpoint/2010/main" val="208989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21</a:t>
            </a:fld>
            <a:endParaRPr lang="es-ES"/>
          </a:p>
        </p:txBody>
      </p:sp>
    </p:spTree>
    <p:extLst>
      <p:ext uri="{BB962C8B-B14F-4D97-AF65-F5344CB8AC3E}">
        <p14:creationId xmlns:p14="http://schemas.microsoft.com/office/powerpoint/2010/main" val="102061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B84EF-317E-7091-081A-657B533066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30A25D-4C01-37BB-E279-A196F75D98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8EF5BE-67E4-5850-2B26-584761ADD627}"/>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5" name="Marcador de pie de página 4">
            <a:extLst>
              <a:ext uri="{FF2B5EF4-FFF2-40B4-BE49-F238E27FC236}">
                <a16:creationId xmlns:a16="http://schemas.microsoft.com/office/drawing/2014/main" id="{D5A2998F-A9C8-CA22-69D7-E69BD89B6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FCD254-414A-B3E4-AC0B-A0359DEBA543}"/>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37506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DB46BE-FC34-0A2C-AEF1-C38272A9EEA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CB8E604-79CA-3EA7-69FD-FF3D90A129E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A98C4-3643-E260-13EF-CB3401E0E99B}"/>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5" name="Marcador de pie de página 4">
            <a:extLst>
              <a:ext uri="{FF2B5EF4-FFF2-40B4-BE49-F238E27FC236}">
                <a16:creationId xmlns:a16="http://schemas.microsoft.com/office/drawing/2014/main" id="{B0571937-E38B-9F2F-17CC-6AA25F890E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B05D38-8FDA-CAC1-DBB8-751D6CB85854}"/>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206006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9E0F38-1602-AE9A-AC8A-980631EBC03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D70E146-1452-B8F0-793B-52CD16AFCE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FF33D7-5786-6766-3FFC-7CB0EF5164B7}"/>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5" name="Marcador de pie de página 4">
            <a:extLst>
              <a:ext uri="{FF2B5EF4-FFF2-40B4-BE49-F238E27FC236}">
                <a16:creationId xmlns:a16="http://schemas.microsoft.com/office/drawing/2014/main" id="{5E7DA599-0161-F7D9-C6E8-4D74D4E01C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7E182C-F9CF-DF12-4533-C4F95094A10E}"/>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53568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069456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84653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49859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349862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574849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450128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763654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89946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9AEE0-3AF8-4502-29A5-3A525E7A783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C44349-D413-4F6C-CD52-449E4297B0B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6EE31D-EA96-3FDB-9078-95D7A5D4B93A}"/>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5" name="Marcador de pie de página 4">
            <a:extLst>
              <a:ext uri="{FF2B5EF4-FFF2-40B4-BE49-F238E27FC236}">
                <a16:creationId xmlns:a16="http://schemas.microsoft.com/office/drawing/2014/main" id="{94B38C7C-78CF-6C45-AD82-CA49B2962E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5F63F-C89C-F159-B12B-0F2D9788BCB7}"/>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747225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534791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986211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31/10/2025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55166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A77A97-6618-FA0C-07E7-EE3C37F109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7442CD-B33C-ADF3-9909-8722DC2222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7915270-6191-CA9B-B503-1B6CF77163AF}"/>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5" name="Marcador de pie de página 4">
            <a:extLst>
              <a:ext uri="{FF2B5EF4-FFF2-40B4-BE49-F238E27FC236}">
                <a16:creationId xmlns:a16="http://schemas.microsoft.com/office/drawing/2014/main" id="{B9BDB5F6-8D3E-BB62-2828-B7B7C04CF8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F9EB89-1D28-1414-8A23-0701EA4AC78B}"/>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84864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88996-537D-8074-9FEA-A6C824F715D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6A11E7-C304-050E-43D4-F17FF43C5A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9C218-D561-338A-1D62-1F3A445FBFC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A4462AF-F19E-8EEB-F791-05FF839BCB92}"/>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6" name="Marcador de pie de página 5">
            <a:extLst>
              <a:ext uri="{FF2B5EF4-FFF2-40B4-BE49-F238E27FC236}">
                <a16:creationId xmlns:a16="http://schemas.microsoft.com/office/drawing/2014/main" id="{E62EDC70-FD56-5EB3-056D-22083D886A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88E6F1-A5B9-7940-7727-1DADA3EC950D}"/>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06800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6E034-E3B5-A816-B477-7AF7E0695F5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E7DC9A-A5DF-7169-1AFA-FAAE7C91A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763D80C-9D4B-6593-FA8F-E1F1CF0A7DF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4800FD-EBC3-F11D-B8F6-08C767717D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52897B5-0F82-11DB-C277-BD53CE3FF7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86E67E9-BA8C-8336-7007-008861DD6A96}"/>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8" name="Marcador de pie de página 7">
            <a:extLst>
              <a:ext uri="{FF2B5EF4-FFF2-40B4-BE49-F238E27FC236}">
                <a16:creationId xmlns:a16="http://schemas.microsoft.com/office/drawing/2014/main" id="{5021439F-33B7-539A-5CBA-A60FC83E8C2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4A90CA7-6D28-2DD7-989C-EA72580E210D}"/>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418868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242FFC-2C98-379D-92FF-4298A78290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059AADF-C6E8-B786-7D54-6190C97A3F1F}"/>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4" name="Marcador de pie de página 3">
            <a:extLst>
              <a:ext uri="{FF2B5EF4-FFF2-40B4-BE49-F238E27FC236}">
                <a16:creationId xmlns:a16="http://schemas.microsoft.com/office/drawing/2014/main" id="{99223337-68F8-E9A5-E429-A7C4BA5E9AF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E6E3BCA-8CBF-E733-BF09-7963B5DAC41F}"/>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33893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7A256D-783E-FB83-BB2B-E5A65498CC82}"/>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3" name="Marcador de pie de página 2">
            <a:extLst>
              <a:ext uri="{FF2B5EF4-FFF2-40B4-BE49-F238E27FC236}">
                <a16:creationId xmlns:a16="http://schemas.microsoft.com/office/drawing/2014/main" id="{6BDB6E46-D114-2EEF-F5CD-9482A20A36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0CB58D0-9808-D9A8-6507-093A5A7A8C02}"/>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63153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DFD574-F629-149E-4EBE-B09EEA978B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F79950A-7C31-7D5D-1D7E-83510FB5D9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BA4A954-EC6A-4BBA-A36D-B20328098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FDE9561-FB16-391E-909E-77E0F82443AE}"/>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6" name="Marcador de pie de página 5">
            <a:extLst>
              <a:ext uri="{FF2B5EF4-FFF2-40B4-BE49-F238E27FC236}">
                <a16:creationId xmlns:a16="http://schemas.microsoft.com/office/drawing/2014/main" id="{5713A2EE-2925-4975-EBA3-7510D435400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51CFAA-BBDB-CC0A-530B-121A75C4CD86}"/>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316621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025D5-7D9E-49AF-F577-56E5B23CBB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20BA9BE-5B30-F47D-8911-C9A8FCD17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073279-84E7-1D70-109B-E10CBC462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EDCFD48-1A22-3229-1024-D6A59485F92E}"/>
              </a:ext>
            </a:extLst>
          </p:cNvPr>
          <p:cNvSpPr>
            <a:spLocks noGrp="1"/>
          </p:cNvSpPr>
          <p:nvPr>
            <p:ph type="dt" sz="half" idx="10"/>
          </p:nvPr>
        </p:nvSpPr>
        <p:spPr/>
        <p:txBody>
          <a:bodyPr/>
          <a:lstStyle/>
          <a:p>
            <a:fld id="{5057352B-1F65-4050-9CE5-A5B28E6C226A}" type="datetimeFigureOut">
              <a:rPr lang="es-ES" smtClean="0"/>
              <a:t>31/10/2025</a:t>
            </a:fld>
            <a:endParaRPr lang="es-ES"/>
          </a:p>
        </p:txBody>
      </p:sp>
      <p:sp>
        <p:nvSpPr>
          <p:cNvPr id="6" name="Marcador de pie de página 5">
            <a:extLst>
              <a:ext uri="{FF2B5EF4-FFF2-40B4-BE49-F238E27FC236}">
                <a16:creationId xmlns:a16="http://schemas.microsoft.com/office/drawing/2014/main" id="{8FB25FFD-5BA0-2B00-FDCE-0AA24AFC88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452189-BDE0-796C-7D15-D5ED1EAF2295}"/>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6263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BAA8E2-A525-E403-C554-8EB9D3401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58FA329-48E7-DB83-8D48-3E3135EA6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F364DE-D50C-08F3-3AB8-E13164925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57352B-1F65-4050-9CE5-A5B28E6C226A}" type="datetimeFigureOut">
              <a:rPr lang="es-ES" smtClean="0"/>
              <a:t>31/10/2025</a:t>
            </a:fld>
            <a:endParaRPr lang="es-ES"/>
          </a:p>
        </p:txBody>
      </p:sp>
      <p:sp>
        <p:nvSpPr>
          <p:cNvPr id="5" name="Marcador de pie de página 4">
            <a:extLst>
              <a:ext uri="{FF2B5EF4-FFF2-40B4-BE49-F238E27FC236}">
                <a16:creationId xmlns:a16="http://schemas.microsoft.com/office/drawing/2014/main" id="{17F783ED-C8FA-9904-987D-2042E373CE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EC85355-C88A-5F7E-DD0B-CDB75AC38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DD54D7-3609-4B29-B2CE-CF220811C65F}" type="slidenum">
              <a:rPr lang="es-ES" smtClean="0"/>
              <a:t>‹Nº›</a:t>
            </a:fld>
            <a:endParaRPr lang="es-ES"/>
          </a:p>
        </p:txBody>
      </p:sp>
    </p:spTree>
    <p:extLst>
      <p:ext uri="{BB962C8B-B14F-4D97-AF65-F5344CB8AC3E}">
        <p14:creationId xmlns:p14="http://schemas.microsoft.com/office/powerpoint/2010/main" val="1804930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31/10/2025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3769418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2.png"/><Relationship Id="rId7" Type="http://schemas.openxmlformats.org/officeDocument/2006/relationships/image" Target="../media/image65.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67.png"/><Relationship Id="rId4" Type="http://schemas.openxmlformats.org/officeDocument/2006/relationships/image" Target="../media/image56.png"/><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jpg"/><Relationship Id="rId4" Type="http://schemas.openxmlformats.org/officeDocument/2006/relationships/image" Target="../media/image87.png"/><Relationship Id="rId9" Type="http://schemas.openxmlformats.org/officeDocument/2006/relationships/image" Target="../media/image92.jp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g"/><Relationship Id="rId3" Type="http://schemas.openxmlformats.org/officeDocument/2006/relationships/image" Target="../media/image108.jpg"/><Relationship Id="rId7" Type="http://schemas.openxmlformats.org/officeDocument/2006/relationships/image" Target="../media/image112.jpg"/><Relationship Id="rId12" Type="http://schemas.openxmlformats.org/officeDocument/2006/relationships/image" Target="../media/image117.jpg"/><Relationship Id="rId2" Type="http://schemas.openxmlformats.org/officeDocument/2006/relationships/notesSlide" Target="../notesSlides/notesSlide3.xml"/><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jpg"/><Relationship Id="rId5" Type="http://schemas.openxmlformats.org/officeDocument/2006/relationships/image" Target="../media/image110.png"/><Relationship Id="rId15" Type="http://schemas.openxmlformats.org/officeDocument/2006/relationships/image" Target="../media/image120.jpg"/><Relationship Id="rId10" Type="http://schemas.openxmlformats.org/officeDocument/2006/relationships/image" Target="../media/image115.jpg"/><Relationship Id="rId4" Type="http://schemas.openxmlformats.org/officeDocument/2006/relationships/image" Target="../media/image109.png"/><Relationship Id="rId9" Type="http://schemas.openxmlformats.org/officeDocument/2006/relationships/image" Target="../media/image114.jpg"/><Relationship Id="rId14" Type="http://schemas.openxmlformats.org/officeDocument/2006/relationships/image" Target="../media/image119.png"/></Relationships>
</file>

<file path=ppt/slides/_rels/slide17.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png"/><Relationship Id="rId7" Type="http://schemas.openxmlformats.org/officeDocument/2006/relationships/image" Target="../media/image127.jpg"/><Relationship Id="rId2" Type="http://schemas.openxmlformats.org/officeDocument/2006/relationships/image" Target="../media/image122.jp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jpg"/><Relationship Id="rId4" Type="http://schemas.openxmlformats.org/officeDocument/2006/relationships/image" Target="../media/image124.png"/><Relationship Id="rId9" Type="http://schemas.openxmlformats.org/officeDocument/2006/relationships/image" Target="../media/image129.JPG"/></Relationships>
</file>

<file path=ppt/slides/_rels/slide1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39.jpeg"/><Relationship Id="rId5" Type="http://schemas.openxmlformats.org/officeDocument/2006/relationships/image" Target="../media/image134.png"/><Relationship Id="rId10" Type="http://schemas.openxmlformats.org/officeDocument/2006/relationships/image" Target="../media/image138.jpg"/><Relationship Id="rId4" Type="http://schemas.openxmlformats.org/officeDocument/2006/relationships/image" Target="../media/image133.png"/><Relationship Id="rId9" Type="http://schemas.openxmlformats.org/officeDocument/2006/relationships/image" Target="../media/image99.jpg"/></Relationships>
</file>

<file path=ppt/slides/_rels/slide1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jp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hyperlink" Target="https://egwwritings.org/read?panels=p108.4&amp;index=0" TargetMode="Externa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8" Type="http://schemas.openxmlformats.org/officeDocument/2006/relationships/image" Target="../media/image153.jp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image" Target="../media/image147.jp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4.jpeg"/></Relationships>
</file>

<file path=ppt/slides/_rels/slide21.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g"/><Relationship Id="rId7" Type="http://schemas.openxmlformats.org/officeDocument/2006/relationships/image" Target="../media/image1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jpg"/><Relationship Id="rId4" Type="http://schemas.openxmlformats.org/officeDocument/2006/relationships/image" Target="../media/image156.png"/><Relationship Id="rId9" Type="http://schemas.openxmlformats.org/officeDocument/2006/relationships/image" Target="../media/image161.JPG"/></Relationships>
</file>

<file path=ppt/slides/_rels/slide2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jp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23.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67.png"/><Relationship Id="rId2"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73.jpg"/><Relationship Id="rId4" Type="http://schemas.openxmlformats.org/officeDocument/2006/relationships/image" Target="../media/image172.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emf"/><Relationship Id="rId15" Type="http://schemas.openxmlformats.org/officeDocument/2006/relationships/image" Target="../media/image16.jpe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g"/><Relationship Id="rId4" Type="http://schemas.openxmlformats.org/officeDocument/2006/relationships/image" Target="../media/image26.png"/><Relationship Id="rId9"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g"/><Relationship Id="rId4" Type="http://schemas.openxmlformats.org/officeDocument/2006/relationships/image" Target="../media/image42.png"/><Relationship Id="rId9" Type="http://schemas.openxmlformats.org/officeDocument/2006/relationships/image" Target="../media/image47.jpg"/></Relationships>
</file>

<file path=ppt/slides/_rels/slide8.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1.png"/><Relationship Id="rId7" Type="http://schemas.openxmlformats.org/officeDocument/2006/relationships/image" Target="../media/image51.jpg"/><Relationship Id="rId2" Type="http://schemas.openxmlformats.org/officeDocument/2006/relationships/image" Target="../media/image4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53.jpg"/></Relationships>
</file>

<file path=ppt/slides/_rels/slide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jpg"/><Relationship Id="rId4" Type="http://schemas.openxmlformats.org/officeDocument/2006/relationships/image" Target="../media/image55.png"/><Relationship Id="rId9"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366465C-764C-F8D7-188A-D4FF2DC2C668}"/>
              </a:ext>
            </a:extLst>
          </p:cNvPr>
          <p:cNvPicPr>
            <a:picLocks noChangeAspect="1"/>
          </p:cNvPicPr>
          <p:nvPr/>
        </p:nvPicPr>
        <p:blipFill>
          <a:blip r:embed="rId3">
            <a:extLst>
              <a:ext uri="{28A0092B-C50C-407E-A947-70E740481C1C}">
                <a14:useLocalDpi xmlns:a14="http://schemas.microsoft.com/office/drawing/2010/main" val="0"/>
              </a:ext>
            </a:extLst>
          </a:blip>
          <a:srcRect l="7910" r="7910"/>
          <a:stretch/>
        </p:blipFill>
        <p:spPr>
          <a:xfrm>
            <a:off x="3149600" y="381000"/>
            <a:ext cx="8801100" cy="5784993"/>
          </a:xfrm>
          <a:prstGeom prst="rect">
            <a:avLst/>
          </a:prstGeom>
          <a:effectLst>
            <a:outerShdw blurRad="50800" dist="38100" dir="2700000" algn="tl" rotWithShape="0">
              <a:prstClr val="black"/>
            </a:outerShdw>
          </a:effectLst>
        </p:spPr>
      </p:pic>
      <p:sp>
        <p:nvSpPr>
          <p:cNvPr id="14" name="CuadroTexto 13">
            <a:extLst>
              <a:ext uri="{FF2B5EF4-FFF2-40B4-BE49-F238E27FC236}">
                <a16:creationId xmlns:a16="http://schemas.microsoft.com/office/drawing/2014/main" id="{D1765BA1-DE54-94A8-57D1-79F9C8EFB326}"/>
              </a:ext>
            </a:extLst>
          </p:cNvPr>
          <p:cNvSpPr txBox="1"/>
          <p:nvPr/>
        </p:nvSpPr>
        <p:spPr>
          <a:xfrm>
            <a:off x="11087100" y="6324600"/>
            <a:ext cx="86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E.G.W</a:t>
            </a:r>
          </a:p>
        </p:txBody>
      </p:sp>
      <p:sp>
        <p:nvSpPr>
          <p:cNvPr id="2" name="CuadroTexto 1">
            <a:extLst>
              <a:ext uri="{FF2B5EF4-FFF2-40B4-BE49-F238E27FC236}">
                <a16:creationId xmlns:a16="http://schemas.microsoft.com/office/drawing/2014/main" id="{4EE24E9C-F0D4-A24F-0E60-AC2B5D263B1D}"/>
              </a:ext>
            </a:extLst>
          </p:cNvPr>
          <p:cNvSpPr txBox="1"/>
          <p:nvPr/>
        </p:nvSpPr>
        <p:spPr>
          <a:xfrm>
            <a:off x="10763250" y="21193"/>
            <a:ext cx="1330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Lesson</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9869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a:extLst>
            <a:ext uri="{FF2B5EF4-FFF2-40B4-BE49-F238E27FC236}">
              <a16:creationId xmlns:a16="http://schemas.microsoft.com/office/drawing/2014/main" id="{9E598E52-39C6-BE1B-3BA8-041E0C5E675F}"/>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026946F4-55A1-CD96-FD6C-5C00DCE16305}"/>
              </a:ext>
            </a:extLst>
          </p:cNvPr>
          <p:cNvSpPr txBox="1"/>
          <p:nvPr/>
        </p:nvSpPr>
        <p:spPr>
          <a:xfrm>
            <a:off x="7035283" y="985881"/>
            <a:ext cx="5156718" cy="3108543"/>
          </a:xfrm>
          <a:prstGeom prst="rect">
            <a:avLst/>
          </a:prstGeom>
          <a:noFill/>
        </p:spPr>
        <p:txBody>
          <a:bodyPr wrap="square">
            <a:spAutoFit/>
          </a:bodyPr>
          <a:lstStyle/>
          <a:p>
            <a:pPr>
              <a:spcBef>
                <a:spcPts val="1200"/>
              </a:spcBef>
            </a:pPr>
            <a:r>
              <a:rPr lang="en-US" sz="2200" b="1" dirty="0"/>
              <a:t>The Holy Spirit exalts and glorifies the </a:t>
            </a:r>
            <a:r>
              <a:rPr lang="en-US" sz="2200" b="1" dirty="0" err="1"/>
              <a:t>Saviour</a:t>
            </a:r>
            <a:r>
              <a:rPr lang="es-ES" sz="2200" b="1" dirty="0"/>
              <a:t>. </a:t>
            </a:r>
          </a:p>
          <a:p>
            <a:pPr>
              <a:spcBef>
                <a:spcPts val="1200"/>
              </a:spcBef>
            </a:pPr>
            <a:r>
              <a:rPr lang="en-US" sz="2200" b="1" dirty="0"/>
              <a:t>It is His office to present Christ, the purity of His righteousness, and the great salvation that we have through Him</a:t>
            </a:r>
            <a:r>
              <a:rPr lang="es-ES" sz="2200" b="1" dirty="0"/>
              <a:t>. </a:t>
            </a:r>
          </a:p>
          <a:p>
            <a:pPr>
              <a:spcBef>
                <a:spcPts val="1200"/>
              </a:spcBef>
            </a:pPr>
            <a:r>
              <a:rPr lang="en-US" sz="2200" b="1" dirty="0"/>
              <a:t>Jesus says, “He shall receive of Mine, and shall show it unto you.” John 16:14</a:t>
            </a:r>
            <a:r>
              <a:rPr lang="es-ES" sz="2200" b="1" dirty="0"/>
              <a:t>. </a:t>
            </a:r>
          </a:p>
        </p:txBody>
      </p:sp>
      <p:sp>
        <p:nvSpPr>
          <p:cNvPr id="9" name="Rectángulo: esquinas redondeadas 8">
            <a:extLst>
              <a:ext uri="{FF2B5EF4-FFF2-40B4-BE49-F238E27FC236}">
                <a16:creationId xmlns:a16="http://schemas.microsoft.com/office/drawing/2014/main" id="{457CA016-3336-2BEF-A450-4260CAE054BA}"/>
              </a:ext>
            </a:extLst>
          </p:cNvPr>
          <p:cNvSpPr/>
          <p:nvPr/>
        </p:nvSpPr>
        <p:spPr>
          <a:xfrm>
            <a:off x="800096" y="205456"/>
            <a:ext cx="6615119" cy="470493"/>
          </a:xfrm>
          <a:prstGeom prst="roundRect">
            <a:avLst/>
          </a:prstGeom>
          <a:solidFill>
            <a:srgbClr val="F1E3EE"/>
          </a:solidFill>
          <a:ln>
            <a:solidFill>
              <a:srgbClr val="9B4F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0" name="CuadroTexto 9">
            <a:extLst>
              <a:ext uri="{FF2B5EF4-FFF2-40B4-BE49-F238E27FC236}">
                <a16:creationId xmlns:a16="http://schemas.microsoft.com/office/drawing/2014/main" id="{0751AD48-5B6E-25F2-04FD-E2F253BD51CA}"/>
              </a:ext>
            </a:extLst>
          </p:cNvPr>
          <p:cNvSpPr txBox="1"/>
          <p:nvPr/>
        </p:nvSpPr>
        <p:spPr>
          <a:xfrm>
            <a:off x="776287" y="222172"/>
            <a:ext cx="6638928"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Who is the only effectual teacher of divine truth</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pic>
        <p:nvPicPr>
          <p:cNvPr id="11" name="Imagen 10">
            <a:extLst>
              <a:ext uri="{FF2B5EF4-FFF2-40B4-BE49-F238E27FC236}">
                <a16:creationId xmlns:a16="http://schemas.microsoft.com/office/drawing/2014/main" id="{E6C4A4D4-35F1-D92F-5AAE-21A40524A8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05456"/>
            <a:ext cx="553746" cy="471596"/>
          </a:xfrm>
          <a:prstGeom prst="rect">
            <a:avLst/>
          </a:prstGeom>
        </p:spPr>
      </p:pic>
      <p:pic>
        <p:nvPicPr>
          <p:cNvPr id="12" name="Imagen 11">
            <a:extLst>
              <a:ext uri="{FF2B5EF4-FFF2-40B4-BE49-F238E27FC236}">
                <a16:creationId xmlns:a16="http://schemas.microsoft.com/office/drawing/2014/main" id="{609B65DE-041E-5D4A-EF8B-3E95B288EB14}"/>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7429499" y="297627"/>
            <a:ext cx="218377" cy="286150"/>
          </a:xfrm>
          <a:prstGeom prst="rect">
            <a:avLst/>
          </a:prstGeom>
        </p:spPr>
      </p:pic>
      <p:sp>
        <p:nvSpPr>
          <p:cNvPr id="13" name="CuadroTexto 12">
            <a:extLst>
              <a:ext uri="{FF2B5EF4-FFF2-40B4-BE49-F238E27FC236}">
                <a16:creationId xmlns:a16="http://schemas.microsoft.com/office/drawing/2014/main" id="{53AA419F-DD10-3280-4D3F-A4604B2D94E5}"/>
              </a:ext>
            </a:extLst>
          </p:cNvPr>
          <p:cNvSpPr txBox="1"/>
          <p:nvPr/>
        </p:nvSpPr>
        <p:spPr>
          <a:xfrm>
            <a:off x="271461" y="231330"/>
            <a:ext cx="504825" cy="400110"/>
          </a:xfrm>
          <a:prstGeom prst="rect">
            <a:avLst/>
          </a:prstGeom>
          <a:noFill/>
        </p:spPr>
        <p:txBody>
          <a:bodyPr wrap="square" rtlCol="0">
            <a:spAutoFit/>
          </a:bodyPr>
          <a:lstStyle/>
          <a:p>
            <a:pPr algn="ctr"/>
            <a:r>
              <a:rPr lang="es-ES" sz="2000" b="1" dirty="0">
                <a:solidFill>
                  <a:schemeClr val="bg1"/>
                </a:solidFill>
              </a:rPr>
              <a:t>14</a:t>
            </a:r>
          </a:p>
        </p:txBody>
      </p:sp>
      <p:pic>
        <p:nvPicPr>
          <p:cNvPr id="5" name="Imagen 4" descr="Un dibujo de una persona&#10;&#10;El contenido generado por IA puede ser incorrecto.">
            <a:extLst>
              <a:ext uri="{FF2B5EF4-FFF2-40B4-BE49-F238E27FC236}">
                <a16:creationId xmlns:a16="http://schemas.microsoft.com/office/drawing/2014/main" id="{014AADD8-D48B-3289-0361-EBD63143B4BB}"/>
              </a:ext>
            </a:extLst>
          </p:cNvPr>
          <p:cNvPicPr>
            <a:picLocks noChangeAspect="1"/>
          </p:cNvPicPr>
          <p:nvPr/>
        </p:nvPicPr>
        <p:blipFill>
          <a:blip r:embed="rId5">
            <a:extLst>
              <a:ext uri="{28A0092B-C50C-407E-A947-70E740481C1C}">
                <a14:useLocalDpi xmlns:a14="http://schemas.microsoft.com/office/drawing/2010/main" val="0"/>
              </a:ext>
            </a:extLst>
          </a:blip>
          <a:srcRect t="13138"/>
          <a:stretch>
            <a:fillRect/>
          </a:stretch>
        </p:blipFill>
        <p:spPr>
          <a:xfrm>
            <a:off x="161925" y="901054"/>
            <a:ext cx="6800850" cy="3295650"/>
          </a:xfrm>
          <a:prstGeom prst="roundRect">
            <a:avLst>
              <a:gd name="adj" fmla="val 4167"/>
            </a:avLst>
          </a:prstGeom>
          <a:solidFill>
            <a:srgbClr val="FFFFFF"/>
          </a:solidFill>
          <a:ln w="76200" cap="sq">
            <a:solidFill>
              <a:srgbClr val="813579"/>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Mujer sentada en un sillón&#10;&#10;El contenido generado por IA puede ser incorrecto.">
            <a:extLst>
              <a:ext uri="{FF2B5EF4-FFF2-40B4-BE49-F238E27FC236}">
                <a16:creationId xmlns:a16="http://schemas.microsoft.com/office/drawing/2014/main" id="{DA7E4620-9B52-9FC6-4A9E-FC20B7CBD641}"/>
              </a:ext>
            </a:extLst>
          </p:cNvPr>
          <p:cNvPicPr>
            <a:picLocks noChangeAspect="1"/>
          </p:cNvPicPr>
          <p:nvPr/>
        </p:nvPicPr>
        <p:blipFill>
          <a:blip r:embed="rId6">
            <a:extLst>
              <a:ext uri="{28A0092B-C50C-407E-A947-70E740481C1C}">
                <a14:useLocalDpi xmlns:a14="http://schemas.microsoft.com/office/drawing/2010/main" val="0"/>
              </a:ext>
            </a:extLst>
          </a:blip>
          <a:srcRect t="2580"/>
          <a:stretch>
            <a:fillRect/>
          </a:stretch>
        </p:blipFill>
        <p:spPr>
          <a:xfrm>
            <a:off x="7346155" y="4419519"/>
            <a:ext cx="1627026" cy="2312243"/>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Un hombre con las manos en el aire&#10;&#10;El contenido generado por IA puede ser incorrecto.">
            <a:extLst>
              <a:ext uri="{FF2B5EF4-FFF2-40B4-BE49-F238E27FC236}">
                <a16:creationId xmlns:a16="http://schemas.microsoft.com/office/drawing/2014/main" id="{2F40B7ED-775A-40E1-AFBB-DE35C09F62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4419519"/>
            <a:ext cx="1857375" cy="2312243"/>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Sol brillando en el cielo&#10;&#10;El contenido generado por IA puede ser incorrecto.">
            <a:extLst>
              <a:ext uri="{FF2B5EF4-FFF2-40B4-BE49-F238E27FC236}">
                <a16:creationId xmlns:a16="http://schemas.microsoft.com/office/drawing/2014/main" id="{50DFF2B7-BFFC-2AE6-D8FE-D414A943C361}"/>
              </a:ext>
            </a:extLst>
          </p:cNvPr>
          <p:cNvPicPr>
            <a:picLocks noChangeAspect="1"/>
          </p:cNvPicPr>
          <p:nvPr/>
        </p:nvPicPr>
        <p:blipFill rotWithShape="1">
          <a:blip r:embed="rId8">
            <a:extLst>
              <a:ext uri="{28A0092B-C50C-407E-A947-70E740481C1C}">
                <a14:useLocalDpi xmlns:a14="http://schemas.microsoft.com/office/drawing/2010/main" val="0"/>
              </a:ext>
            </a:extLst>
          </a:blip>
          <a:srcRect t="54" b="18861"/>
          <a:stretch>
            <a:fillRect/>
          </a:stretch>
        </p:blipFill>
        <p:spPr>
          <a:xfrm>
            <a:off x="9204161" y="4420706"/>
            <a:ext cx="2854489" cy="231457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5FC50952-3CFB-DB4A-A419-0074058AE219}"/>
              </a:ext>
            </a:extLst>
          </p:cNvPr>
          <p:cNvSpPr txBox="1"/>
          <p:nvPr/>
        </p:nvSpPr>
        <p:spPr>
          <a:xfrm>
            <a:off x="189335" y="4419519"/>
            <a:ext cx="4845846" cy="2277547"/>
          </a:xfrm>
          <a:prstGeom prst="rect">
            <a:avLst/>
          </a:prstGeom>
          <a:noFill/>
        </p:spPr>
        <p:txBody>
          <a:bodyPr wrap="square">
            <a:spAutoFit/>
          </a:bodyPr>
          <a:lstStyle/>
          <a:p>
            <a:pPr>
              <a:spcBef>
                <a:spcPts val="1200"/>
              </a:spcBef>
            </a:pPr>
            <a:r>
              <a:rPr lang="en-US" sz="2200" b="1" dirty="0"/>
              <a:t>The Spirit of truth is the only effectual teacher of divine truth</a:t>
            </a:r>
            <a:r>
              <a:rPr lang="es-ES" sz="2200" b="1" dirty="0"/>
              <a:t>. </a:t>
            </a:r>
          </a:p>
          <a:p>
            <a:pPr>
              <a:spcBef>
                <a:spcPts val="1200"/>
              </a:spcBef>
            </a:pPr>
            <a:r>
              <a:rPr lang="en-US" sz="2200" b="1" dirty="0"/>
              <a:t>How must God esteem the human race, since He gave His Son to die for them and appoints His Spirit to be man’s teacher and continual guide</a:t>
            </a:r>
            <a:r>
              <a:rPr lang="es-ES" sz="2200" b="1" dirty="0"/>
              <a:t>!</a:t>
            </a:r>
          </a:p>
        </p:txBody>
      </p:sp>
      <p:pic>
        <p:nvPicPr>
          <p:cNvPr id="2" name="Imagen 1">
            <a:hlinkClick r:id="rId9" action="ppaction://hlinksldjump"/>
            <a:extLst>
              <a:ext uri="{FF2B5EF4-FFF2-40B4-BE49-F238E27FC236}">
                <a16:creationId xmlns:a16="http://schemas.microsoft.com/office/drawing/2014/main" id="{5FC21463-75E8-5F12-F23D-159FB1ED3EF3}"/>
              </a:ext>
            </a:extLst>
          </p:cNvPr>
          <p:cNvPicPr>
            <a:picLocks noChangeAspect="1"/>
          </p:cNvPicPr>
          <p:nvPr/>
        </p:nvPicPr>
        <p:blipFill>
          <a:blip r:embed="rId10"/>
          <a:stretch>
            <a:fillRect/>
          </a:stretch>
        </p:blipFill>
        <p:spPr>
          <a:xfrm>
            <a:off x="11333163" y="122719"/>
            <a:ext cx="725487" cy="725487"/>
          </a:xfrm>
          <a:prstGeom prst="rect">
            <a:avLst/>
          </a:prstGeom>
        </p:spPr>
      </p:pic>
    </p:spTree>
    <p:extLst>
      <p:ext uri="{BB962C8B-B14F-4D97-AF65-F5344CB8AC3E}">
        <p14:creationId xmlns:p14="http://schemas.microsoft.com/office/powerpoint/2010/main" val="14097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ppt_w</p:attrName>
                                        </p:attrNameLst>
                                      </p:cBhvr>
                                      <p:tavLst>
                                        <p:tav tm="0" fmla="#ppt_w*sin(2.5*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par>
                          <p:cTn id="33" fill="hold">
                            <p:stCondLst>
                              <p:cond delay="500"/>
                            </p:stCondLst>
                            <p:childTnLst>
                              <p:par>
                                <p:cTn id="34" presetID="2" presetClass="entr" presetSubtype="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1+#ppt_w/2"/>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left)">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wipe(left)">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4"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par>
                          <p:cTn id="59" fill="hold">
                            <p:stCondLst>
                              <p:cond delay="1000"/>
                            </p:stCondLst>
                            <p:childTnLst>
                              <p:par>
                                <p:cTn id="60" presetID="2" presetClass="entr" presetSubtype="2"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1+#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wipe(left)">
                                      <p:cBhvr>
                                        <p:cTn id="67" dur="500"/>
                                        <p:tgtEl>
                                          <p:spTgt spid="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1" end="1"/>
                                            </p:txEl>
                                          </p:spTgt>
                                        </p:tgtEl>
                                        <p:attrNameLst>
                                          <p:attrName>style.visibility</p:attrName>
                                        </p:attrNameLst>
                                      </p:cBhvr>
                                      <p:to>
                                        <p:strVal val="visible"/>
                                      </p:to>
                                    </p:set>
                                    <p:animEffect transition="in" filter="wipe(left)">
                                      <p:cBhvr>
                                        <p:cTn id="7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P spid="10" grpId="0"/>
      <p:bldP spid="13"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pic>
        <p:nvPicPr>
          <p:cNvPr id="13" name="Imagen 12" descr="Icono&#10;&#10;El contenido generado por IA puede ser incorrecto.">
            <a:extLst>
              <a:ext uri="{FF2B5EF4-FFF2-40B4-BE49-F238E27FC236}">
                <a16:creationId xmlns:a16="http://schemas.microsoft.com/office/drawing/2014/main" id="{64BBD250-68B5-A6AC-07AA-1372419E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3" y="542556"/>
            <a:ext cx="800327" cy="548538"/>
          </a:xfrm>
          <a:prstGeom prst="rect">
            <a:avLst/>
          </a:prstGeom>
          <a:effectLst>
            <a:outerShdw blurRad="50800" dist="38100" dir="5400000" algn="t" rotWithShape="0">
              <a:prstClr val="black">
                <a:alpha val="40000"/>
              </a:prstClr>
            </a:outerShdw>
          </a:effectLst>
        </p:spPr>
      </p:pic>
      <p:grpSp>
        <p:nvGrpSpPr>
          <p:cNvPr id="26" name="Grupo 25">
            <a:extLst>
              <a:ext uri="{FF2B5EF4-FFF2-40B4-BE49-F238E27FC236}">
                <a16:creationId xmlns:a16="http://schemas.microsoft.com/office/drawing/2014/main" id="{C1D8D74A-298C-941E-2AD8-ABA511F6FB93}"/>
              </a:ext>
            </a:extLst>
          </p:cNvPr>
          <p:cNvGrpSpPr/>
          <p:nvPr/>
        </p:nvGrpSpPr>
        <p:grpSpPr>
          <a:xfrm>
            <a:off x="695254" y="525055"/>
            <a:ext cx="7022507" cy="548538"/>
            <a:chOff x="695254" y="525055"/>
            <a:chExt cx="7022507" cy="548538"/>
          </a:xfrm>
          <a:effectLst>
            <a:outerShdw blurRad="50800" dist="38100" dir="5400000" algn="t" rotWithShape="0">
              <a:prstClr val="black">
                <a:alpha val="40000"/>
              </a:prstClr>
            </a:outerShdw>
          </a:effectLst>
        </p:grpSpPr>
        <p:pic>
          <p:nvPicPr>
            <p:cNvPr id="18" name="Imagen 17" descr="Icono&#10;&#10;El contenido generado por IA puede ser incorrecto.">
              <a:extLst>
                <a:ext uri="{FF2B5EF4-FFF2-40B4-BE49-F238E27FC236}">
                  <a16:creationId xmlns:a16="http://schemas.microsoft.com/office/drawing/2014/main" id="{025A3175-4DAC-B08D-7DE8-FA9DE317D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17434" y="580018"/>
              <a:ext cx="800327" cy="489075"/>
            </a:xfrm>
            <a:prstGeom prst="rect">
              <a:avLst/>
            </a:prstGeom>
            <a:effectLst/>
          </p:spPr>
        </p:pic>
        <p:pic>
          <p:nvPicPr>
            <p:cNvPr id="17" name="Imagen 16">
              <a:extLst>
                <a:ext uri="{FF2B5EF4-FFF2-40B4-BE49-F238E27FC236}">
                  <a16:creationId xmlns:a16="http://schemas.microsoft.com/office/drawing/2014/main" id="{C1D91854-C766-9FB7-F35F-13E2783C0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54" y="525055"/>
              <a:ext cx="6834380" cy="548538"/>
            </a:xfrm>
            <a:prstGeom prst="rect">
              <a:avLst/>
            </a:prstGeom>
            <a:effectLst/>
          </p:spPr>
        </p:pic>
      </p:grpSp>
      <p:sp>
        <p:nvSpPr>
          <p:cNvPr id="2" name="CuadroTexto 1">
            <a:extLst>
              <a:ext uri="{FF2B5EF4-FFF2-40B4-BE49-F238E27FC236}">
                <a16:creationId xmlns:a16="http://schemas.microsoft.com/office/drawing/2014/main" id="{1774AC0E-B710-0B5F-0919-D930594BAAC8}"/>
              </a:ext>
            </a:extLst>
          </p:cNvPr>
          <p:cNvSpPr txBox="1"/>
          <p:nvPr/>
        </p:nvSpPr>
        <p:spPr>
          <a:xfrm>
            <a:off x="95024" y="64548"/>
            <a:ext cx="445831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Chapter 11: “The Privilege of Prayer” </a:t>
            </a:r>
          </a:p>
        </p:txBody>
      </p:sp>
      <p:sp>
        <p:nvSpPr>
          <p:cNvPr id="5" name="CuadroTexto 4">
            <a:extLst>
              <a:ext uri="{FF2B5EF4-FFF2-40B4-BE49-F238E27FC236}">
                <a16:creationId xmlns:a16="http://schemas.microsoft.com/office/drawing/2014/main" id="{F8EE1DE6-B61A-B4CE-F6AC-6331BD08751C}"/>
              </a:ext>
            </a:extLst>
          </p:cNvPr>
          <p:cNvSpPr txBox="1"/>
          <p:nvPr/>
        </p:nvSpPr>
        <p:spPr>
          <a:xfrm>
            <a:off x="904975" y="603999"/>
            <a:ext cx="6414939" cy="369332"/>
          </a:xfrm>
          <a:prstGeom prst="rect">
            <a:avLst/>
          </a:prstGeom>
          <a:noFill/>
        </p:spPr>
        <p:txBody>
          <a:bodyPr wrap="square">
            <a:spAutoFit/>
          </a:bodyPr>
          <a:lstStyle/>
          <a:p>
            <a:pPr algn="ctr"/>
            <a:r>
              <a:rPr lang="en-US" b="1" dirty="0"/>
              <a:t>Notice the repetition of four ways God speaks to us</a:t>
            </a:r>
            <a:r>
              <a:rPr lang="es-ES" b="1" dirty="0"/>
              <a:t>. </a:t>
            </a:r>
          </a:p>
        </p:txBody>
      </p:sp>
      <p:pic>
        <p:nvPicPr>
          <p:cNvPr id="8" name="Imagen 7" descr="Niño sentado en una cama&#10;&#10;El contenido generado por IA puede ser incorrecto.">
            <a:extLst>
              <a:ext uri="{FF2B5EF4-FFF2-40B4-BE49-F238E27FC236}">
                <a16:creationId xmlns:a16="http://schemas.microsoft.com/office/drawing/2014/main" id="{79368ADC-6F66-CBF8-6E7F-3B96E244EDAE}"/>
              </a:ext>
            </a:extLst>
          </p:cNvPr>
          <p:cNvPicPr>
            <a:picLocks noChangeAspect="1"/>
          </p:cNvPicPr>
          <p:nvPr/>
        </p:nvPicPr>
        <p:blipFill rotWithShape="1">
          <a:blip r:embed="rId5">
            <a:extLst>
              <a:ext uri="{28A0092B-C50C-407E-A947-70E740481C1C}">
                <a14:useLocalDpi xmlns:a14="http://schemas.microsoft.com/office/drawing/2010/main" val="0"/>
              </a:ext>
            </a:extLst>
          </a:blip>
          <a:srcRect t="2913" b="2913"/>
          <a:stretch>
            <a:fillRect/>
          </a:stretch>
        </p:blipFill>
        <p:spPr>
          <a:xfrm>
            <a:off x="95023" y="4248086"/>
            <a:ext cx="3915002" cy="2457514"/>
          </a:xfrm>
          <a:prstGeom prst="rect">
            <a:avLst/>
          </a:prstGeom>
          <a:ln w="19050" cap="sq">
            <a:solidFill>
              <a:srgbClr val="F7CA1E"/>
            </a:solidFill>
            <a:prstDash val="solid"/>
            <a:miter lim="800000"/>
          </a:ln>
          <a:effectLst/>
          <a:scene3d>
            <a:camera prst="orthographicFront"/>
            <a:lightRig rig="threePt" dir="t"/>
          </a:scene3d>
          <a:sp3d>
            <a:bevelT/>
          </a:sp3d>
        </p:spPr>
      </p:pic>
      <p:pic>
        <p:nvPicPr>
          <p:cNvPr id="10" name="Imagen 9" descr="Imagen que contiene exterior, montaña, pasto, campo&#10;&#10;El contenido generado por IA puede ser incorrecto.">
            <a:extLst>
              <a:ext uri="{FF2B5EF4-FFF2-40B4-BE49-F238E27FC236}">
                <a16:creationId xmlns:a16="http://schemas.microsoft.com/office/drawing/2014/main" id="{48B9C11B-CD68-C4A3-DD80-4052E2672958}"/>
              </a:ext>
            </a:extLst>
          </p:cNvPr>
          <p:cNvPicPr>
            <a:picLocks noChangeAspect="1"/>
          </p:cNvPicPr>
          <p:nvPr/>
        </p:nvPicPr>
        <p:blipFill>
          <a:blip r:embed="rId6">
            <a:extLst>
              <a:ext uri="{28A0092B-C50C-407E-A947-70E740481C1C}">
                <a14:useLocalDpi xmlns:a14="http://schemas.microsoft.com/office/drawing/2010/main" val="0"/>
              </a:ext>
            </a:extLst>
          </a:blip>
          <a:srcRect r="36736"/>
          <a:stretch>
            <a:fillRect/>
          </a:stretch>
        </p:blipFill>
        <p:spPr>
          <a:xfrm>
            <a:off x="45662" y="1192761"/>
            <a:ext cx="2931981" cy="2597354"/>
          </a:xfrm>
          <a:prstGeom prst="rect">
            <a:avLst/>
          </a:prstGeom>
          <a:ln w="19050" cap="sq">
            <a:solidFill>
              <a:srgbClr val="8F5020"/>
            </a:solidFill>
            <a:prstDash val="solid"/>
            <a:miter lim="800000"/>
          </a:ln>
          <a:effectLst/>
          <a:scene3d>
            <a:camera prst="orthographicFront"/>
            <a:lightRig rig="threePt" dir="t"/>
          </a:scene3d>
          <a:sp3d>
            <a:bevelT/>
          </a:sp3d>
        </p:spPr>
      </p:pic>
      <p:pic>
        <p:nvPicPr>
          <p:cNvPr id="14" name="Imagen 13" descr="Una caricatura de una persona&#10;&#10;El contenido generado por IA puede ser incorrecto.">
            <a:extLst>
              <a:ext uri="{FF2B5EF4-FFF2-40B4-BE49-F238E27FC236}">
                <a16:creationId xmlns:a16="http://schemas.microsoft.com/office/drawing/2014/main" id="{907076E3-01F2-6119-7920-68F36D946BDF}"/>
              </a:ext>
            </a:extLst>
          </p:cNvPr>
          <p:cNvPicPr>
            <a:picLocks noChangeAspect="1"/>
          </p:cNvPicPr>
          <p:nvPr/>
        </p:nvPicPr>
        <p:blipFill>
          <a:blip r:embed="rId7">
            <a:extLst>
              <a:ext uri="{28A0092B-C50C-407E-A947-70E740481C1C}">
                <a14:useLocalDpi xmlns:a14="http://schemas.microsoft.com/office/drawing/2010/main" val="0"/>
              </a:ext>
            </a:extLst>
          </a:blip>
          <a:srcRect l="11029" t="2320" r="13086" b="1528"/>
          <a:stretch>
            <a:fillRect/>
          </a:stretch>
        </p:blipFill>
        <p:spPr>
          <a:xfrm>
            <a:off x="8703097" y="1574163"/>
            <a:ext cx="3449243" cy="2215952"/>
          </a:xfrm>
          <a:prstGeom prst="rect">
            <a:avLst/>
          </a:prstGeom>
          <a:ln w="19050" cap="sq">
            <a:solidFill>
              <a:srgbClr val="8F5020"/>
            </a:solidFill>
            <a:prstDash val="solid"/>
            <a:miter lim="800000"/>
          </a:ln>
          <a:effectLst/>
          <a:scene3d>
            <a:camera prst="orthographicFront"/>
            <a:lightRig rig="threePt" dir="t"/>
          </a:scene3d>
          <a:sp3d>
            <a:bevelT/>
          </a:sp3d>
        </p:spPr>
      </p:pic>
      <p:pic>
        <p:nvPicPr>
          <p:cNvPr id="16" name="Imagen 15" descr="Imagen que contiene interior, hombre, mujer, montar a caballo&#10;&#10;El contenido generado por IA puede ser incorrecto.">
            <a:extLst>
              <a:ext uri="{FF2B5EF4-FFF2-40B4-BE49-F238E27FC236}">
                <a16:creationId xmlns:a16="http://schemas.microsoft.com/office/drawing/2014/main" id="{E5C904AD-CA17-BEE3-F4B1-94829851A0AA}"/>
              </a:ext>
            </a:extLst>
          </p:cNvPr>
          <p:cNvPicPr>
            <a:picLocks noChangeAspect="1"/>
          </p:cNvPicPr>
          <p:nvPr/>
        </p:nvPicPr>
        <p:blipFill>
          <a:blip r:embed="rId8">
            <a:extLst>
              <a:ext uri="{28A0092B-C50C-407E-A947-70E740481C1C}">
                <a14:useLocalDpi xmlns:a14="http://schemas.microsoft.com/office/drawing/2010/main" val="0"/>
              </a:ext>
            </a:extLst>
          </a:blip>
          <a:srcRect r="5978"/>
          <a:stretch>
            <a:fillRect/>
          </a:stretch>
        </p:blipFill>
        <p:spPr>
          <a:xfrm>
            <a:off x="3054520" y="1192761"/>
            <a:ext cx="3449243" cy="2597354"/>
          </a:xfrm>
          <a:prstGeom prst="rect">
            <a:avLst/>
          </a:prstGeom>
          <a:ln w="19050" cap="sq">
            <a:solidFill>
              <a:srgbClr val="8F5020"/>
            </a:solidFill>
            <a:prstDash val="solid"/>
            <a:miter lim="800000"/>
          </a:ln>
          <a:effectLst/>
          <a:scene3d>
            <a:camera prst="orthographicFront"/>
            <a:lightRig rig="threePt" dir="t"/>
          </a:scene3d>
          <a:sp3d>
            <a:bevelT/>
          </a:sp3d>
        </p:spPr>
      </p:pic>
      <p:pic>
        <p:nvPicPr>
          <p:cNvPr id="28" name="Imagen 27" descr="Un dibujo de un grupo de personas en una playa&#10;&#10;El contenido generado por IA puede ser incorrecto.">
            <a:extLst>
              <a:ext uri="{FF2B5EF4-FFF2-40B4-BE49-F238E27FC236}">
                <a16:creationId xmlns:a16="http://schemas.microsoft.com/office/drawing/2014/main" id="{E5F4DC0F-27CA-C436-CA45-65C25DD18F51}"/>
              </a:ext>
            </a:extLst>
          </p:cNvPr>
          <p:cNvPicPr>
            <a:picLocks noChangeAspect="1"/>
          </p:cNvPicPr>
          <p:nvPr/>
        </p:nvPicPr>
        <p:blipFill>
          <a:blip r:embed="rId9">
            <a:extLst>
              <a:ext uri="{28A0092B-C50C-407E-A947-70E740481C1C}">
                <a14:useLocalDpi xmlns:a14="http://schemas.microsoft.com/office/drawing/2010/main" val="0"/>
              </a:ext>
            </a:extLst>
          </a:blip>
          <a:srcRect r="6698"/>
          <a:stretch>
            <a:fillRect/>
          </a:stretch>
        </p:blipFill>
        <p:spPr>
          <a:xfrm>
            <a:off x="6580640" y="1574163"/>
            <a:ext cx="2045580" cy="2215952"/>
          </a:xfrm>
          <a:prstGeom prst="rect">
            <a:avLst/>
          </a:prstGeom>
          <a:ln w="19050" cap="sq">
            <a:solidFill>
              <a:srgbClr val="8F5020"/>
            </a:solidFill>
            <a:prstDash val="solid"/>
            <a:miter lim="800000"/>
          </a:ln>
          <a:effectLst/>
          <a:scene3d>
            <a:camera prst="orthographicFront"/>
            <a:lightRig rig="threePt" dir="t"/>
          </a:scene3d>
          <a:sp3d>
            <a:bevelT/>
          </a:sp3d>
        </p:spPr>
      </p:pic>
      <p:sp>
        <p:nvSpPr>
          <p:cNvPr id="7" name="CuadroTexto 6">
            <a:extLst>
              <a:ext uri="{FF2B5EF4-FFF2-40B4-BE49-F238E27FC236}">
                <a16:creationId xmlns:a16="http://schemas.microsoft.com/office/drawing/2014/main" id="{89133EE8-4AE6-02B2-07BC-FC7768226828}"/>
              </a:ext>
            </a:extLst>
          </p:cNvPr>
          <p:cNvSpPr txBox="1"/>
          <p:nvPr/>
        </p:nvSpPr>
        <p:spPr>
          <a:xfrm>
            <a:off x="7849600" y="542556"/>
            <a:ext cx="4216856" cy="923330"/>
          </a:xfrm>
          <a:prstGeom prst="rect">
            <a:avLst/>
          </a:prstGeom>
          <a:noFill/>
        </p:spPr>
        <p:txBody>
          <a:bodyPr wrap="square">
            <a:spAutoFit/>
          </a:bodyPr>
          <a:lstStyle/>
          <a:p>
            <a:r>
              <a:rPr lang="en-US" b="1" dirty="0"/>
              <a:t>Through nature and revelation, through His providence, and by the influence of His Spirit, God speaks to us</a:t>
            </a:r>
            <a:r>
              <a:rPr lang="es-ES" b="1" dirty="0"/>
              <a:t>.</a:t>
            </a:r>
          </a:p>
        </p:txBody>
      </p:sp>
      <p:sp>
        <p:nvSpPr>
          <p:cNvPr id="11" name="CuadroTexto 10">
            <a:extLst>
              <a:ext uri="{FF2B5EF4-FFF2-40B4-BE49-F238E27FC236}">
                <a16:creationId xmlns:a16="http://schemas.microsoft.com/office/drawing/2014/main" id="{44AA3E77-5FA9-43DA-5599-BE5843D2149C}"/>
              </a:ext>
            </a:extLst>
          </p:cNvPr>
          <p:cNvSpPr txBox="1"/>
          <p:nvPr/>
        </p:nvSpPr>
        <p:spPr>
          <a:xfrm>
            <a:off x="4193129" y="4485128"/>
            <a:ext cx="7685083" cy="2308324"/>
          </a:xfrm>
          <a:prstGeom prst="rect">
            <a:avLst/>
          </a:prstGeom>
          <a:noFill/>
        </p:spPr>
        <p:txBody>
          <a:bodyPr wrap="square">
            <a:spAutoFit/>
          </a:bodyPr>
          <a:lstStyle/>
          <a:p>
            <a:r>
              <a:rPr lang="en-US" b="1" dirty="0"/>
              <a:t>Through nature and revelation, through His providence, and by the influence of His Spirit, God speaks to us. But these are not enough; we need also to pour out our hearts to Him. In order to have spiritual life and energy, we must have actual relationship with our heavenly Father. Our minds may be drawn out toward Him; we may meditate upon His works, His mercies, His blessings; but this is not, in the fullest sense, communing with Him. In order to commune with God, we must have something to say to Him concerning our actual life</a:t>
            </a:r>
            <a:r>
              <a:rPr lang="es-ES" b="1" dirty="0"/>
              <a:t>.</a:t>
            </a:r>
          </a:p>
        </p:txBody>
      </p:sp>
      <p:sp>
        <p:nvSpPr>
          <p:cNvPr id="19" name="CuadroTexto 18">
            <a:extLst>
              <a:ext uri="{FF2B5EF4-FFF2-40B4-BE49-F238E27FC236}">
                <a16:creationId xmlns:a16="http://schemas.microsoft.com/office/drawing/2014/main" id="{2CFD07AB-D4BD-221E-026C-ED3BE3F867C4}"/>
              </a:ext>
            </a:extLst>
          </p:cNvPr>
          <p:cNvSpPr txBox="1"/>
          <p:nvPr/>
        </p:nvSpPr>
        <p:spPr>
          <a:xfrm>
            <a:off x="347295" y="580018"/>
            <a:ext cx="409417" cy="461665"/>
          </a:xfrm>
          <a:prstGeom prst="rect">
            <a:avLst/>
          </a:prstGeom>
          <a:noFill/>
        </p:spPr>
        <p:txBody>
          <a:bodyPr wrap="square" rtlCol="0">
            <a:spAutoFit/>
          </a:bodyPr>
          <a:lstStyle/>
          <a:p>
            <a:pPr algn="ctr"/>
            <a:r>
              <a:rPr lang="es-ES" sz="2400" b="1" dirty="0"/>
              <a:t>1</a:t>
            </a:r>
          </a:p>
        </p:txBody>
      </p:sp>
      <p:pic>
        <p:nvPicPr>
          <p:cNvPr id="21" name="Imagen 20">
            <a:extLst>
              <a:ext uri="{FF2B5EF4-FFF2-40B4-BE49-F238E27FC236}">
                <a16:creationId xmlns:a16="http://schemas.microsoft.com/office/drawing/2014/main" id="{57EFBCC8-2A32-1066-516E-8162051316E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93129" y="3893990"/>
            <a:ext cx="800326" cy="548538"/>
          </a:xfrm>
          <a:prstGeom prst="rect">
            <a:avLst/>
          </a:prstGeom>
          <a:effectLst>
            <a:outerShdw blurRad="50800" dist="38100" dir="5400000" algn="t" rotWithShape="0">
              <a:prstClr val="black">
                <a:alpha val="40000"/>
              </a:prstClr>
            </a:outerShdw>
          </a:effectLst>
        </p:spPr>
      </p:pic>
      <p:grpSp>
        <p:nvGrpSpPr>
          <p:cNvPr id="25" name="Grupo 24">
            <a:extLst>
              <a:ext uri="{FF2B5EF4-FFF2-40B4-BE49-F238E27FC236}">
                <a16:creationId xmlns:a16="http://schemas.microsoft.com/office/drawing/2014/main" id="{EF90F8CD-5485-3765-6B09-A1B8FCEFB3F5}"/>
              </a:ext>
            </a:extLst>
          </p:cNvPr>
          <p:cNvGrpSpPr/>
          <p:nvPr/>
        </p:nvGrpSpPr>
        <p:grpSpPr>
          <a:xfrm>
            <a:off x="4793360" y="3889367"/>
            <a:ext cx="7273096" cy="548538"/>
            <a:chOff x="726185" y="2617499"/>
            <a:chExt cx="7273096" cy="548538"/>
          </a:xfrm>
          <a:effectLst>
            <a:outerShdw blurRad="50800" dist="38100" dir="5400000" algn="t" rotWithShape="0">
              <a:prstClr val="black">
                <a:alpha val="40000"/>
              </a:prstClr>
            </a:outerShdw>
          </a:effectLst>
        </p:grpSpPr>
        <p:pic>
          <p:nvPicPr>
            <p:cNvPr id="20" name="Imagen 19">
              <a:extLst>
                <a:ext uri="{FF2B5EF4-FFF2-40B4-BE49-F238E27FC236}">
                  <a16:creationId xmlns:a16="http://schemas.microsoft.com/office/drawing/2014/main" id="{44A6C765-9B94-FEBC-60F1-06ABB4D1009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7285713" y="2653145"/>
              <a:ext cx="713568" cy="489075"/>
            </a:xfrm>
            <a:prstGeom prst="rect">
              <a:avLst/>
            </a:prstGeom>
            <a:effectLst/>
          </p:spPr>
        </p:pic>
        <p:pic>
          <p:nvPicPr>
            <p:cNvPr id="22" name="Imagen 21">
              <a:extLst>
                <a:ext uri="{FF2B5EF4-FFF2-40B4-BE49-F238E27FC236}">
                  <a16:creationId xmlns:a16="http://schemas.microsoft.com/office/drawing/2014/main" id="{35E3B7EB-4B70-65EE-55FB-A2364F48C1A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26185" y="2617499"/>
              <a:ext cx="7084852" cy="548538"/>
            </a:xfrm>
            <a:prstGeom prst="rect">
              <a:avLst/>
            </a:prstGeom>
            <a:effectLst/>
          </p:spPr>
        </p:pic>
      </p:grpSp>
      <p:sp>
        <p:nvSpPr>
          <p:cNvPr id="23" name="CuadroTexto 22">
            <a:extLst>
              <a:ext uri="{FF2B5EF4-FFF2-40B4-BE49-F238E27FC236}">
                <a16:creationId xmlns:a16="http://schemas.microsoft.com/office/drawing/2014/main" id="{2AE543F1-7BCF-BA03-CDED-F9FCF9642AA5}"/>
              </a:ext>
            </a:extLst>
          </p:cNvPr>
          <p:cNvSpPr txBox="1"/>
          <p:nvPr/>
        </p:nvSpPr>
        <p:spPr>
          <a:xfrm>
            <a:off x="4919671" y="3983796"/>
            <a:ext cx="6781855" cy="369332"/>
          </a:xfrm>
          <a:prstGeom prst="rect">
            <a:avLst/>
          </a:prstGeom>
          <a:noFill/>
        </p:spPr>
        <p:txBody>
          <a:bodyPr wrap="square">
            <a:spAutoFit/>
          </a:bodyPr>
          <a:lstStyle/>
          <a:p>
            <a:pPr algn="ctr"/>
            <a:r>
              <a:rPr lang="en-US" b="1" dirty="0"/>
              <a:t>Communion with God is two-way. What is our part</a:t>
            </a:r>
            <a:r>
              <a:rPr lang="es-ES" b="1" dirty="0"/>
              <a:t>? </a:t>
            </a:r>
          </a:p>
        </p:txBody>
      </p:sp>
      <p:sp>
        <p:nvSpPr>
          <p:cNvPr id="24" name="CuadroTexto 23">
            <a:extLst>
              <a:ext uri="{FF2B5EF4-FFF2-40B4-BE49-F238E27FC236}">
                <a16:creationId xmlns:a16="http://schemas.microsoft.com/office/drawing/2014/main" id="{E6FB9565-E44F-9529-B277-7AFC837F5F9C}"/>
              </a:ext>
            </a:extLst>
          </p:cNvPr>
          <p:cNvSpPr txBox="1"/>
          <p:nvPr/>
        </p:nvSpPr>
        <p:spPr>
          <a:xfrm>
            <a:off x="4429247" y="3918405"/>
            <a:ext cx="409417" cy="461665"/>
          </a:xfrm>
          <a:prstGeom prst="rect">
            <a:avLst/>
          </a:prstGeom>
          <a:noFill/>
        </p:spPr>
        <p:txBody>
          <a:bodyPr wrap="square" rtlCol="0">
            <a:spAutoFit/>
          </a:bodyPr>
          <a:lstStyle/>
          <a:p>
            <a:pPr algn="ctr"/>
            <a:r>
              <a:rPr lang="es-ES" sz="2400" b="1" dirty="0"/>
              <a:t>2</a:t>
            </a:r>
          </a:p>
        </p:txBody>
      </p:sp>
    </p:spTree>
    <p:extLst>
      <p:ext uri="{BB962C8B-B14F-4D97-AF65-F5344CB8AC3E}">
        <p14:creationId xmlns:p14="http://schemas.microsoft.com/office/powerpoint/2010/main" val="308988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217">
                                          <p:stCondLst>
                                            <p:cond delay="0"/>
                                          </p:stCondLst>
                                        </p:cTn>
                                        <p:tgtEl>
                                          <p:spTgt spid="10"/>
                                        </p:tgtEl>
                                      </p:cBhvr>
                                    </p:animEffect>
                                    <p:anim calcmode="lin" valueType="num">
                                      <p:cBhvr>
                                        <p:cTn id="29"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32"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33"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34" dur="10">
                                          <p:stCondLst>
                                            <p:cond delay="244"/>
                                          </p:stCondLst>
                                        </p:cTn>
                                        <p:tgtEl>
                                          <p:spTgt spid="10"/>
                                        </p:tgtEl>
                                      </p:cBhvr>
                                      <p:to x="100000" y="60000"/>
                                    </p:animScale>
                                    <p:animScale>
                                      <p:cBhvr>
                                        <p:cTn id="35" dur="62" decel="50000">
                                          <p:stCondLst>
                                            <p:cond delay="254"/>
                                          </p:stCondLst>
                                        </p:cTn>
                                        <p:tgtEl>
                                          <p:spTgt spid="10"/>
                                        </p:tgtEl>
                                      </p:cBhvr>
                                      <p:to x="100000" y="100000"/>
                                    </p:animScale>
                                    <p:animScale>
                                      <p:cBhvr>
                                        <p:cTn id="36" dur="10">
                                          <p:stCondLst>
                                            <p:cond delay="492"/>
                                          </p:stCondLst>
                                        </p:cTn>
                                        <p:tgtEl>
                                          <p:spTgt spid="10"/>
                                        </p:tgtEl>
                                      </p:cBhvr>
                                      <p:to x="100000" y="80000"/>
                                    </p:animScale>
                                    <p:animScale>
                                      <p:cBhvr>
                                        <p:cTn id="37" dur="62" decel="50000">
                                          <p:stCondLst>
                                            <p:cond delay="502"/>
                                          </p:stCondLst>
                                        </p:cTn>
                                        <p:tgtEl>
                                          <p:spTgt spid="10"/>
                                        </p:tgtEl>
                                      </p:cBhvr>
                                      <p:to x="100000" y="100000"/>
                                    </p:animScale>
                                    <p:animScale>
                                      <p:cBhvr>
                                        <p:cTn id="38" dur="10">
                                          <p:stCondLst>
                                            <p:cond delay="616"/>
                                          </p:stCondLst>
                                        </p:cTn>
                                        <p:tgtEl>
                                          <p:spTgt spid="10"/>
                                        </p:tgtEl>
                                      </p:cBhvr>
                                      <p:to x="100000" y="90000"/>
                                    </p:animScale>
                                    <p:animScale>
                                      <p:cBhvr>
                                        <p:cTn id="39" dur="62" decel="50000">
                                          <p:stCondLst>
                                            <p:cond delay="625"/>
                                          </p:stCondLst>
                                        </p:cTn>
                                        <p:tgtEl>
                                          <p:spTgt spid="10"/>
                                        </p:tgtEl>
                                      </p:cBhvr>
                                      <p:to x="100000" y="100000"/>
                                    </p:animScale>
                                    <p:animScale>
                                      <p:cBhvr>
                                        <p:cTn id="40" dur="10">
                                          <p:stCondLst>
                                            <p:cond delay="678"/>
                                          </p:stCondLst>
                                        </p:cTn>
                                        <p:tgtEl>
                                          <p:spTgt spid="10"/>
                                        </p:tgtEl>
                                      </p:cBhvr>
                                      <p:to x="100000" y="95000"/>
                                    </p:animScale>
                                    <p:animScale>
                                      <p:cBhvr>
                                        <p:cTn id="41" dur="62" decel="50000">
                                          <p:stCondLst>
                                            <p:cond delay="688"/>
                                          </p:stCondLst>
                                        </p:cTn>
                                        <p:tgtEl>
                                          <p:spTgt spid="10"/>
                                        </p:tgtEl>
                                      </p:cBhvr>
                                      <p:to x="100000" y="100000"/>
                                    </p:animScale>
                                  </p:childTnLst>
                                </p:cTn>
                              </p:par>
                            </p:childTnLst>
                          </p:cTn>
                        </p:par>
                        <p:par>
                          <p:cTn id="42" fill="hold">
                            <p:stCondLst>
                              <p:cond delay="750"/>
                            </p:stCondLst>
                            <p:childTnLst>
                              <p:par>
                                <p:cTn id="43" presetID="26"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217">
                                          <p:stCondLst>
                                            <p:cond delay="0"/>
                                          </p:stCondLst>
                                        </p:cTn>
                                        <p:tgtEl>
                                          <p:spTgt spid="16"/>
                                        </p:tgtEl>
                                      </p:cBhvr>
                                    </p:animEffect>
                                    <p:anim calcmode="lin" valueType="num">
                                      <p:cBhvr>
                                        <p:cTn id="46"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49" dur="124"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50"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51" dur="10">
                                          <p:stCondLst>
                                            <p:cond delay="244"/>
                                          </p:stCondLst>
                                        </p:cTn>
                                        <p:tgtEl>
                                          <p:spTgt spid="16"/>
                                        </p:tgtEl>
                                      </p:cBhvr>
                                      <p:to x="100000" y="60000"/>
                                    </p:animScale>
                                    <p:animScale>
                                      <p:cBhvr>
                                        <p:cTn id="52" dur="62" decel="50000">
                                          <p:stCondLst>
                                            <p:cond delay="254"/>
                                          </p:stCondLst>
                                        </p:cTn>
                                        <p:tgtEl>
                                          <p:spTgt spid="16"/>
                                        </p:tgtEl>
                                      </p:cBhvr>
                                      <p:to x="100000" y="100000"/>
                                    </p:animScale>
                                    <p:animScale>
                                      <p:cBhvr>
                                        <p:cTn id="53" dur="10">
                                          <p:stCondLst>
                                            <p:cond delay="492"/>
                                          </p:stCondLst>
                                        </p:cTn>
                                        <p:tgtEl>
                                          <p:spTgt spid="16"/>
                                        </p:tgtEl>
                                      </p:cBhvr>
                                      <p:to x="100000" y="80000"/>
                                    </p:animScale>
                                    <p:animScale>
                                      <p:cBhvr>
                                        <p:cTn id="54" dur="62" decel="50000">
                                          <p:stCondLst>
                                            <p:cond delay="502"/>
                                          </p:stCondLst>
                                        </p:cTn>
                                        <p:tgtEl>
                                          <p:spTgt spid="16"/>
                                        </p:tgtEl>
                                      </p:cBhvr>
                                      <p:to x="100000" y="100000"/>
                                    </p:animScale>
                                    <p:animScale>
                                      <p:cBhvr>
                                        <p:cTn id="55" dur="10">
                                          <p:stCondLst>
                                            <p:cond delay="616"/>
                                          </p:stCondLst>
                                        </p:cTn>
                                        <p:tgtEl>
                                          <p:spTgt spid="16"/>
                                        </p:tgtEl>
                                      </p:cBhvr>
                                      <p:to x="100000" y="90000"/>
                                    </p:animScale>
                                    <p:animScale>
                                      <p:cBhvr>
                                        <p:cTn id="56" dur="62" decel="50000">
                                          <p:stCondLst>
                                            <p:cond delay="625"/>
                                          </p:stCondLst>
                                        </p:cTn>
                                        <p:tgtEl>
                                          <p:spTgt spid="16"/>
                                        </p:tgtEl>
                                      </p:cBhvr>
                                      <p:to x="100000" y="100000"/>
                                    </p:animScale>
                                    <p:animScale>
                                      <p:cBhvr>
                                        <p:cTn id="57" dur="10">
                                          <p:stCondLst>
                                            <p:cond delay="678"/>
                                          </p:stCondLst>
                                        </p:cTn>
                                        <p:tgtEl>
                                          <p:spTgt spid="16"/>
                                        </p:tgtEl>
                                      </p:cBhvr>
                                      <p:to x="100000" y="95000"/>
                                    </p:animScale>
                                    <p:animScale>
                                      <p:cBhvr>
                                        <p:cTn id="58" dur="62" decel="50000">
                                          <p:stCondLst>
                                            <p:cond delay="688"/>
                                          </p:stCondLst>
                                        </p:cTn>
                                        <p:tgtEl>
                                          <p:spTgt spid="16"/>
                                        </p:tgtEl>
                                      </p:cBhvr>
                                      <p:to x="100000" y="100000"/>
                                    </p:animScale>
                                  </p:childTnLst>
                                </p:cTn>
                              </p:par>
                            </p:childTnLst>
                          </p:cTn>
                        </p:par>
                        <p:par>
                          <p:cTn id="59" fill="hold">
                            <p:stCondLst>
                              <p:cond delay="1500"/>
                            </p:stCondLst>
                            <p:childTnLst>
                              <p:par>
                                <p:cTn id="60" presetID="26" presetClass="entr" presetSubtype="0"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217">
                                          <p:stCondLst>
                                            <p:cond delay="0"/>
                                          </p:stCondLst>
                                        </p:cTn>
                                        <p:tgtEl>
                                          <p:spTgt spid="28"/>
                                        </p:tgtEl>
                                      </p:cBhvr>
                                    </p:animEffect>
                                    <p:anim calcmode="lin" valueType="num">
                                      <p:cBhvr>
                                        <p:cTn id="63" dur="68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4" dur="249"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5" dur="249" tmFilter="0, 0; 0.125,0.2665; 0.25,0.4; 0.375,0.465; 0.5,0.5;  0.625,0.535; 0.75,0.6; 0.875,0.7335; 1,1">
                                          <p:stCondLst>
                                            <p:cond delay="249"/>
                                          </p:stCondLst>
                                        </p:cTn>
                                        <p:tgtEl>
                                          <p:spTgt spid="28"/>
                                        </p:tgtEl>
                                        <p:attrNameLst>
                                          <p:attrName>ppt_y</p:attrName>
                                        </p:attrNameLst>
                                      </p:cBhvr>
                                      <p:tavLst>
                                        <p:tav tm="0" fmla="#ppt_y-sin(pi*$)/9">
                                          <p:val>
                                            <p:fltVal val="0"/>
                                          </p:val>
                                        </p:tav>
                                        <p:tav tm="100000">
                                          <p:val>
                                            <p:fltVal val="1"/>
                                          </p:val>
                                        </p:tav>
                                      </p:tavLst>
                                    </p:anim>
                                    <p:anim calcmode="lin" valueType="num">
                                      <p:cBhvr>
                                        <p:cTn id="66" dur="124" tmFilter="0, 0; 0.125,0.2665; 0.25,0.4; 0.375,0.465; 0.5,0.5;  0.625,0.535; 0.75,0.6; 0.875,0.7335; 1,1">
                                          <p:stCondLst>
                                            <p:cond delay="497"/>
                                          </p:stCondLst>
                                        </p:cTn>
                                        <p:tgtEl>
                                          <p:spTgt spid="28"/>
                                        </p:tgtEl>
                                        <p:attrNameLst>
                                          <p:attrName>ppt_y</p:attrName>
                                        </p:attrNameLst>
                                      </p:cBhvr>
                                      <p:tavLst>
                                        <p:tav tm="0" fmla="#ppt_y-sin(pi*$)/27">
                                          <p:val>
                                            <p:fltVal val="0"/>
                                          </p:val>
                                        </p:tav>
                                        <p:tav tm="100000">
                                          <p:val>
                                            <p:fltVal val="1"/>
                                          </p:val>
                                        </p:tav>
                                      </p:tavLst>
                                    </p:anim>
                                    <p:anim calcmode="lin" valueType="num">
                                      <p:cBhvr>
                                        <p:cTn id="67" dur="62" tmFilter="0, 0; 0.125,0.2665; 0.25,0.4; 0.375,0.465; 0.5,0.5;  0.625,0.535; 0.75,0.6; 0.875,0.7335; 1,1">
                                          <p:stCondLst>
                                            <p:cond delay="621"/>
                                          </p:stCondLst>
                                        </p:cTn>
                                        <p:tgtEl>
                                          <p:spTgt spid="28"/>
                                        </p:tgtEl>
                                        <p:attrNameLst>
                                          <p:attrName>ppt_y</p:attrName>
                                        </p:attrNameLst>
                                      </p:cBhvr>
                                      <p:tavLst>
                                        <p:tav tm="0" fmla="#ppt_y-sin(pi*$)/81">
                                          <p:val>
                                            <p:fltVal val="0"/>
                                          </p:val>
                                        </p:tav>
                                        <p:tav tm="100000">
                                          <p:val>
                                            <p:fltVal val="1"/>
                                          </p:val>
                                        </p:tav>
                                      </p:tavLst>
                                    </p:anim>
                                    <p:animScale>
                                      <p:cBhvr>
                                        <p:cTn id="68" dur="10">
                                          <p:stCondLst>
                                            <p:cond delay="244"/>
                                          </p:stCondLst>
                                        </p:cTn>
                                        <p:tgtEl>
                                          <p:spTgt spid="28"/>
                                        </p:tgtEl>
                                      </p:cBhvr>
                                      <p:to x="100000" y="60000"/>
                                    </p:animScale>
                                    <p:animScale>
                                      <p:cBhvr>
                                        <p:cTn id="69" dur="62" decel="50000">
                                          <p:stCondLst>
                                            <p:cond delay="254"/>
                                          </p:stCondLst>
                                        </p:cTn>
                                        <p:tgtEl>
                                          <p:spTgt spid="28"/>
                                        </p:tgtEl>
                                      </p:cBhvr>
                                      <p:to x="100000" y="100000"/>
                                    </p:animScale>
                                    <p:animScale>
                                      <p:cBhvr>
                                        <p:cTn id="70" dur="10">
                                          <p:stCondLst>
                                            <p:cond delay="492"/>
                                          </p:stCondLst>
                                        </p:cTn>
                                        <p:tgtEl>
                                          <p:spTgt spid="28"/>
                                        </p:tgtEl>
                                      </p:cBhvr>
                                      <p:to x="100000" y="80000"/>
                                    </p:animScale>
                                    <p:animScale>
                                      <p:cBhvr>
                                        <p:cTn id="71" dur="62" decel="50000">
                                          <p:stCondLst>
                                            <p:cond delay="502"/>
                                          </p:stCondLst>
                                        </p:cTn>
                                        <p:tgtEl>
                                          <p:spTgt spid="28"/>
                                        </p:tgtEl>
                                      </p:cBhvr>
                                      <p:to x="100000" y="100000"/>
                                    </p:animScale>
                                    <p:animScale>
                                      <p:cBhvr>
                                        <p:cTn id="72" dur="10">
                                          <p:stCondLst>
                                            <p:cond delay="616"/>
                                          </p:stCondLst>
                                        </p:cTn>
                                        <p:tgtEl>
                                          <p:spTgt spid="28"/>
                                        </p:tgtEl>
                                      </p:cBhvr>
                                      <p:to x="100000" y="90000"/>
                                    </p:animScale>
                                    <p:animScale>
                                      <p:cBhvr>
                                        <p:cTn id="73" dur="62" decel="50000">
                                          <p:stCondLst>
                                            <p:cond delay="625"/>
                                          </p:stCondLst>
                                        </p:cTn>
                                        <p:tgtEl>
                                          <p:spTgt spid="28"/>
                                        </p:tgtEl>
                                      </p:cBhvr>
                                      <p:to x="100000" y="100000"/>
                                    </p:animScale>
                                    <p:animScale>
                                      <p:cBhvr>
                                        <p:cTn id="74" dur="10">
                                          <p:stCondLst>
                                            <p:cond delay="678"/>
                                          </p:stCondLst>
                                        </p:cTn>
                                        <p:tgtEl>
                                          <p:spTgt spid="28"/>
                                        </p:tgtEl>
                                      </p:cBhvr>
                                      <p:to x="100000" y="95000"/>
                                    </p:animScale>
                                    <p:animScale>
                                      <p:cBhvr>
                                        <p:cTn id="75" dur="62" decel="50000">
                                          <p:stCondLst>
                                            <p:cond delay="688"/>
                                          </p:stCondLst>
                                        </p:cTn>
                                        <p:tgtEl>
                                          <p:spTgt spid="28"/>
                                        </p:tgtEl>
                                      </p:cBhvr>
                                      <p:to x="100000" y="100000"/>
                                    </p:animScale>
                                  </p:childTnLst>
                                </p:cTn>
                              </p:par>
                            </p:childTnLst>
                          </p:cTn>
                        </p:par>
                        <p:par>
                          <p:cTn id="76" fill="hold">
                            <p:stCondLst>
                              <p:cond delay="2250"/>
                            </p:stCondLst>
                            <p:childTnLst>
                              <p:par>
                                <p:cTn id="77" presetID="26" presetClass="entr" presetSubtype="0"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217">
                                          <p:stCondLst>
                                            <p:cond delay="0"/>
                                          </p:stCondLst>
                                        </p:cTn>
                                        <p:tgtEl>
                                          <p:spTgt spid="14"/>
                                        </p:tgtEl>
                                      </p:cBhvr>
                                    </p:animEffect>
                                    <p:anim calcmode="lin" valueType="num">
                                      <p:cBhvr>
                                        <p:cTn id="80" dur="68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249"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249" tmFilter="0, 0; 0.125,0.2665; 0.25,0.4; 0.375,0.465; 0.5,0.5;  0.625,0.535; 0.75,0.6; 0.875,0.7335; 1,1">
                                          <p:stCondLst>
                                            <p:cond delay="249"/>
                                          </p:stCondLst>
                                        </p:cTn>
                                        <p:tgtEl>
                                          <p:spTgt spid="14"/>
                                        </p:tgtEl>
                                        <p:attrNameLst>
                                          <p:attrName>ppt_y</p:attrName>
                                        </p:attrNameLst>
                                      </p:cBhvr>
                                      <p:tavLst>
                                        <p:tav tm="0" fmla="#ppt_y-sin(pi*$)/9">
                                          <p:val>
                                            <p:fltVal val="0"/>
                                          </p:val>
                                        </p:tav>
                                        <p:tav tm="100000">
                                          <p:val>
                                            <p:fltVal val="1"/>
                                          </p:val>
                                        </p:tav>
                                      </p:tavLst>
                                    </p:anim>
                                    <p:anim calcmode="lin" valueType="num">
                                      <p:cBhvr>
                                        <p:cTn id="83" dur="124" tmFilter="0, 0; 0.125,0.2665; 0.25,0.4; 0.375,0.465; 0.5,0.5;  0.625,0.535; 0.75,0.6; 0.875,0.7335; 1,1">
                                          <p:stCondLst>
                                            <p:cond delay="497"/>
                                          </p:stCondLst>
                                        </p:cTn>
                                        <p:tgtEl>
                                          <p:spTgt spid="14"/>
                                        </p:tgtEl>
                                        <p:attrNameLst>
                                          <p:attrName>ppt_y</p:attrName>
                                        </p:attrNameLst>
                                      </p:cBhvr>
                                      <p:tavLst>
                                        <p:tav tm="0" fmla="#ppt_y-sin(pi*$)/27">
                                          <p:val>
                                            <p:fltVal val="0"/>
                                          </p:val>
                                        </p:tav>
                                        <p:tav tm="100000">
                                          <p:val>
                                            <p:fltVal val="1"/>
                                          </p:val>
                                        </p:tav>
                                      </p:tavLst>
                                    </p:anim>
                                    <p:anim calcmode="lin" valueType="num">
                                      <p:cBhvr>
                                        <p:cTn id="84" dur="62" tmFilter="0, 0; 0.125,0.2665; 0.25,0.4; 0.375,0.465; 0.5,0.5;  0.625,0.535; 0.75,0.6; 0.875,0.7335; 1,1">
                                          <p:stCondLst>
                                            <p:cond delay="621"/>
                                          </p:stCondLst>
                                        </p:cTn>
                                        <p:tgtEl>
                                          <p:spTgt spid="14"/>
                                        </p:tgtEl>
                                        <p:attrNameLst>
                                          <p:attrName>ppt_y</p:attrName>
                                        </p:attrNameLst>
                                      </p:cBhvr>
                                      <p:tavLst>
                                        <p:tav tm="0" fmla="#ppt_y-sin(pi*$)/81">
                                          <p:val>
                                            <p:fltVal val="0"/>
                                          </p:val>
                                        </p:tav>
                                        <p:tav tm="100000">
                                          <p:val>
                                            <p:fltVal val="1"/>
                                          </p:val>
                                        </p:tav>
                                      </p:tavLst>
                                    </p:anim>
                                    <p:animScale>
                                      <p:cBhvr>
                                        <p:cTn id="85" dur="10">
                                          <p:stCondLst>
                                            <p:cond delay="244"/>
                                          </p:stCondLst>
                                        </p:cTn>
                                        <p:tgtEl>
                                          <p:spTgt spid="14"/>
                                        </p:tgtEl>
                                      </p:cBhvr>
                                      <p:to x="100000" y="60000"/>
                                    </p:animScale>
                                    <p:animScale>
                                      <p:cBhvr>
                                        <p:cTn id="86" dur="62" decel="50000">
                                          <p:stCondLst>
                                            <p:cond delay="254"/>
                                          </p:stCondLst>
                                        </p:cTn>
                                        <p:tgtEl>
                                          <p:spTgt spid="14"/>
                                        </p:tgtEl>
                                      </p:cBhvr>
                                      <p:to x="100000" y="100000"/>
                                    </p:animScale>
                                    <p:animScale>
                                      <p:cBhvr>
                                        <p:cTn id="87" dur="10">
                                          <p:stCondLst>
                                            <p:cond delay="492"/>
                                          </p:stCondLst>
                                        </p:cTn>
                                        <p:tgtEl>
                                          <p:spTgt spid="14"/>
                                        </p:tgtEl>
                                      </p:cBhvr>
                                      <p:to x="100000" y="80000"/>
                                    </p:animScale>
                                    <p:animScale>
                                      <p:cBhvr>
                                        <p:cTn id="88" dur="62" decel="50000">
                                          <p:stCondLst>
                                            <p:cond delay="502"/>
                                          </p:stCondLst>
                                        </p:cTn>
                                        <p:tgtEl>
                                          <p:spTgt spid="14"/>
                                        </p:tgtEl>
                                      </p:cBhvr>
                                      <p:to x="100000" y="100000"/>
                                    </p:animScale>
                                    <p:animScale>
                                      <p:cBhvr>
                                        <p:cTn id="89" dur="10">
                                          <p:stCondLst>
                                            <p:cond delay="616"/>
                                          </p:stCondLst>
                                        </p:cTn>
                                        <p:tgtEl>
                                          <p:spTgt spid="14"/>
                                        </p:tgtEl>
                                      </p:cBhvr>
                                      <p:to x="100000" y="90000"/>
                                    </p:animScale>
                                    <p:animScale>
                                      <p:cBhvr>
                                        <p:cTn id="90" dur="62" decel="50000">
                                          <p:stCondLst>
                                            <p:cond delay="625"/>
                                          </p:stCondLst>
                                        </p:cTn>
                                        <p:tgtEl>
                                          <p:spTgt spid="14"/>
                                        </p:tgtEl>
                                      </p:cBhvr>
                                      <p:to x="100000" y="100000"/>
                                    </p:animScale>
                                    <p:animScale>
                                      <p:cBhvr>
                                        <p:cTn id="91" dur="10">
                                          <p:stCondLst>
                                            <p:cond delay="678"/>
                                          </p:stCondLst>
                                        </p:cTn>
                                        <p:tgtEl>
                                          <p:spTgt spid="14"/>
                                        </p:tgtEl>
                                      </p:cBhvr>
                                      <p:to x="100000" y="95000"/>
                                    </p:animScale>
                                    <p:animScale>
                                      <p:cBhvr>
                                        <p:cTn id="92" dur="62" decel="50000">
                                          <p:stCondLst>
                                            <p:cond delay="688"/>
                                          </p:stCondLst>
                                        </p:cTn>
                                        <p:tgtEl>
                                          <p:spTgt spid="14"/>
                                        </p:tgtEl>
                                      </p:cBhvr>
                                      <p:to x="100000" y="100000"/>
                                    </p:animScale>
                                  </p:childTnLst>
                                </p:cTn>
                              </p:par>
                            </p:childTnLst>
                          </p:cTn>
                        </p:par>
                        <p:par>
                          <p:cTn id="93" fill="hold">
                            <p:stCondLst>
                              <p:cond delay="3000"/>
                            </p:stCondLst>
                            <p:childTnLst>
                              <p:par>
                                <p:cTn id="94" presetID="22" presetClass="entr" presetSubtype="8" fill="hold" grpId="0" nodeType="after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wipe(left)">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32" fill="hold" nodeType="click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strVal val="4*#ppt_w"/>
                                          </p:val>
                                        </p:tav>
                                        <p:tav tm="100000">
                                          <p:val>
                                            <p:strVal val="#ppt_w"/>
                                          </p:val>
                                        </p:tav>
                                      </p:tavLst>
                                    </p:anim>
                                    <p:anim calcmode="lin" valueType="num">
                                      <p:cBhvr>
                                        <p:cTn id="102" dur="500" fill="hold"/>
                                        <p:tgtEl>
                                          <p:spTgt spid="21"/>
                                        </p:tgtEl>
                                        <p:attrNameLst>
                                          <p:attrName>ppt_h</p:attrName>
                                        </p:attrNameLst>
                                      </p:cBhvr>
                                      <p:tavLst>
                                        <p:tav tm="0">
                                          <p:val>
                                            <p:strVal val="4*#ppt_h"/>
                                          </p:val>
                                        </p:tav>
                                        <p:tav tm="100000">
                                          <p:val>
                                            <p:strVal val="#ppt_h"/>
                                          </p:val>
                                        </p:tav>
                                      </p:tavLst>
                                    </p:anim>
                                  </p:childTnLst>
                                </p:cTn>
                              </p:par>
                            </p:childTnLst>
                          </p:cTn>
                        </p:par>
                        <p:par>
                          <p:cTn id="103" fill="hold">
                            <p:stCondLst>
                              <p:cond delay="500"/>
                            </p:stCondLst>
                            <p:childTnLst>
                              <p:par>
                                <p:cTn id="104" presetID="2" presetClass="entr" presetSubtype="2" fill="hold" nodeType="after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fill="hold"/>
                                        <p:tgtEl>
                                          <p:spTgt spid="25"/>
                                        </p:tgtEl>
                                        <p:attrNameLst>
                                          <p:attrName>ppt_x</p:attrName>
                                        </p:attrNameLst>
                                      </p:cBhvr>
                                      <p:tavLst>
                                        <p:tav tm="0">
                                          <p:val>
                                            <p:strVal val="1+#ppt_w/2"/>
                                          </p:val>
                                        </p:tav>
                                        <p:tav tm="100000">
                                          <p:val>
                                            <p:strVal val="#ppt_x"/>
                                          </p:val>
                                        </p:tav>
                                      </p:tavLst>
                                    </p:anim>
                                    <p:anim calcmode="lin" valueType="num">
                                      <p:cBhvr additive="base">
                                        <p:cTn id="107" dur="500" fill="hold"/>
                                        <p:tgtEl>
                                          <p:spTgt spid="25"/>
                                        </p:tgtEl>
                                        <p:attrNameLst>
                                          <p:attrName>ppt_y</p:attrName>
                                        </p:attrNameLst>
                                      </p:cBhvr>
                                      <p:tavLst>
                                        <p:tav tm="0">
                                          <p:val>
                                            <p:strVal val="#ppt_y"/>
                                          </p:val>
                                        </p:tav>
                                        <p:tav tm="100000">
                                          <p:val>
                                            <p:strVal val="#ppt_y"/>
                                          </p:val>
                                        </p:tav>
                                      </p:tavLst>
                                    </p:anim>
                                  </p:childTnLst>
                                </p:cTn>
                              </p:par>
                            </p:childTnLst>
                          </p:cTn>
                        </p:par>
                        <p:par>
                          <p:cTn id="108" fill="hold">
                            <p:stCondLst>
                              <p:cond delay="1000"/>
                            </p:stCondLst>
                            <p:childTnLst>
                              <p:par>
                                <p:cTn id="109" presetID="49" presetClass="entr" presetSubtype="0" decel="10000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 calcmode="lin" valueType="num">
                                      <p:cBhvr>
                                        <p:cTn id="113" dur="500" fill="hold"/>
                                        <p:tgtEl>
                                          <p:spTgt spid="24"/>
                                        </p:tgtEl>
                                        <p:attrNameLst>
                                          <p:attrName>style.rotation</p:attrName>
                                        </p:attrNameLst>
                                      </p:cBhvr>
                                      <p:tavLst>
                                        <p:tav tm="0">
                                          <p:val>
                                            <p:fltVal val="360"/>
                                          </p:val>
                                        </p:tav>
                                        <p:tav tm="100000">
                                          <p:val>
                                            <p:fltVal val="0"/>
                                          </p:val>
                                        </p:tav>
                                      </p:tavLst>
                                    </p:anim>
                                    <p:animEffect transition="in" filter="fade">
                                      <p:cBhvr>
                                        <p:cTn id="114" dur="500"/>
                                        <p:tgtEl>
                                          <p:spTgt spid="24"/>
                                        </p:tgtEl>
                                      </p:cBhvr>
                                    </p:animEffect>
                                  </p:childTnLst>
                                </p:cTn>
                              </p:par>
                              <p:par>
                                <p:cTn id="115" presetID="16" presetClass="entr" presetSubtype="37"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barn(outVertical)">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nodeType="click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wipe(down)">
                                      <p:cBhvr>
                                        <p:cTn id="122" dur="217">
                                          <p:stCondLst>
                                            <p:cond delay="0"/>
                                          </p:stCondLst>
                                        </p:cTn>
                                        <p:tgtEl>
                                          <p:spTgt spid="8"/>
                                        </p:tgtEl>
                                      </p:cBhvr>
                                    </p:animEffect>
                                    <p:anim calcmode="lin" valueType="num">
                                      <p:cBhvr>
                                        <p:cTn id="123"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4"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5"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126"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127"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128" dur="10">
                                          <p:stCondLst>
                                            <p:cond delay="244"/>
                                          </p:stCondLst>
                                        </p:cTn>
                                        <p:tgtEl>
                                          <p:spTgt spid="8"/>
                                        </p:tgtEl>
                                      </p:cBhvr>
                                      <p:to x="100000" y="60000"/>
                                    </p:animScale>
                                    <p:animScale>
                                      <p:cBhvr>
                                        <p:cTn id="129" dur="62" decel="50000">
                                          <p:stCondLst>
                                            <p:cond delay="254"/>
                                          </p:stCondLst>
                                        </p:cTn>
                                        <p:tgtEl>
                                          <p:spTgt spid="8"/>
                                        </p:tgtEl>
                                      </p:cBhvr>
                                      <p:to x="100000" y="100000"/>
                                    </p:animScale>
                                    <p:animScale>
                                      <p:cBhvr>
                                        <p:cTn id="130" dur="10">
                                          <p:stCondLst>
                                            <p:cond delay="492"/>
                                          </p:stCondLst>
                                        </p:cTn>
                                        <p:tgtEl>
                                          <p:spTgt spid="8"/>
                                        </p:tgtEl>
                                      </p:cBhvr>
                                      <p:to x="100000" y="80000"/>
                                    </p:animScale>
                                    <p:animScale>
                                      <p:cBhvr>
                                        <p:cTn id="131" dur="62" decel="50000">
                                          <p:stCondLst>
                                            <p:cond delay="502"/>
                                          </p:stCondLst>
                                        </p:cTn>
                                        <p:tgtEl>
                                          <p:spTgt spid="8"/>
                                        </p:tgtEl>
                                      </p:cBhvr>
                                      <p:to x="100000" y="100000"/>
                                    </p:animScale>
                                    <p:animScale>
                                      <p:cBhvr>
                                        <p:cTn id="132" dur="10">
                                          <p:stCondLst>
                                            <p:cond delay="616"/>
                                          </p:stCondLst>
                                        </p:cTn>
                                        <p:tgtEl>
                                          <p:spTgt spid="8"/>
                                        </p:tgtEl>
                                      </p:cBhvr>
                                      <p:to x="100000" y="90000"/>
                                    </p:animScale>
                                    <p:animScale>
                                      <p:cBhvr>
                                        <p:cTn id="133" dur="62" decel="50000">
                                          <p:stCondLst>
                                            <p:cond delay="625"/>
                                          </p:stCondLst>
                                        </p:cTn>
                                        <p:tgtEl>
                                          <p:spTgt spid="8"/>
                                        </p:tgtEl>
                                      </p:cBhvr>
                                      <p:to x="100000" y="100000"/>
                                    </p:animScale>
                                    <p:animScale>
                                      <p:cBhvr>
                                        <p:cTn id="134" dur="10">
                                          <p:stCondLst>
                                            <p:cond delay="678"/>
                                          </p:stCondLst>
                                        </p:cTn>
                                        <p:tgtEl>
                                          <p:spTgt spid="8"/>
                                        </p:tgtEl>
                                      </p:cBhvr>
                                      <p:to x="100000" y="95000"/>
                                    </p:animScale>
                                    <p:animScale>
                                      <p:cBhvr>
                                        <p:cTn id="135" dur="62" decel="50000">
                                          <p:stCondLst>
                                            <p:cond delay="688"/>
                                          </p:stCondLst>
                                        </p:cTn>
                                        <p:tgtEl>
                                          <p:spTgt spid="8"/>
                                        </p:tgtEl>
                                      </p:cBhvr>
                                      <p:to x="100000" y="100000"/>
                                    </p:animScale>
                                  </p:childTnLst>
                                </p:cTn>
                              </p:par>
                            </p:childTnLst>
                          </p:cTn>
                        </p:par>
                        <p:par>
                          <p:cTn id="136" fill="hold">
                            <p:stCondLst>
                              <p:cond delay="750"/>
                            </p:stCondLst>
                            <p:childTnLst>
                              <p:par>
                                <p:cTn id="137" presetID="22" presetClass="entr" presetSubtype="8" fill="hold" grpId="0" nodeType="afterEffect">
                                  <p:stCondLst>
                                    <p:cond delay="0"/>
                                  </p:stCondLst>
                                  <p:childTnLst>
                                    <p:set>
                                      <p:cBhvr>
                                        <p:cTn id="138" dur="1" fill="hold">
                                          <p:stCondLst>
                                            <p:cond delay="0"/>
                                          </p:stCondLst>
                                        </p:cTn>
                                        <p:tgtEl>
                                          <p:spTgt spid="11"/>
                                        </p:tgtEl>
                                        <p:attrNameLst>
                                          <p:attrName>style.visibility</p:attrName>
                                        </p:attrNameLst>
                                      </p:cBhvr>
                                      <p:to>
                                        <p:strVal val="visible"/>
                                      </p:to>
                                    </p:set>
                                    <p:animEffect transition="in" filter="wipe(left)">
                                      <p:cBhvr>
                                        <p:cTn id="1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9"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24DD5B8-AE1C-9498-C7B5-38092234BF33}"/>
              </a:ext>
            </a:extLst>
          </p:cNvPr>
          <p:cNvSpPr txBox="1"/>
          <p:nvPr/>
        </p:nvSpPr>
        <p:spPr>
          <a:xfrm>
            <a:off x="336266" y="730625"/>
            <a:ext cx="2971038" cy="2862322"/>
          </a:xfrm>
          <a:prstGeom prst="rect">
            <a:avLst/>
          </a:prstGeom>
          <a:noFill/>
        </p:spPr>
        <p:txBody>
          <a:bodyPr wrap="square">
            <a:spAutoFit/>
          </a:bodyPr>
          <a:lstStyle/>
          <a:p>
            <a:r>
              <a:rPr lang="es-ES" b="1" dirty="0"/>
              <a:t>“Prayer is</a:t>
            </a:r>
          </a:p>
          <a:p>
            <a:r>
              <a:rPr lang="es-ES" b="1" dirty="0"/>
              <a:t>__________________________________________________________________________________________________________________________________ _______________________________________________________________________________________________________”. </a:t>
            </a:r>
          </a:p>
        </p:txBody>
      </p:sp>
      <p:sp>
        <p:nvSpPr>
          <p:cNvPr id="5" name="CuadroTexto 4">
            <a:extLst>
              <a:ext uri="{FF2B5EF4-FFF2-40B4-BE49-F238E27FC236}">
                <a16:creationId xmlns:a16="http://schemas.microsoft.com/office/drawing/2014/main" id="{EA966FC1-18EA-A21C-99B0-566BD3F7936E}"/>
              </a:ext>
            </a:extLst>
          </p:cNvPr>
          <p:cNvSpPr txBox="1"/>
          <p:nvPr/>
        </p:nvSpPr>
        <p:spPr>
          <a:xfrm>
            <a:off x="181699" y="3989153"/>
            <a:ext cx="3607084" cy="646331"/>
          </a:xfrm>
          <a:prstGeom prst="rect">
            <a:avLst/>
          </a:prstGeom>
          <a:noFill/>
        </p:spPr>
        <p:txBody>
          <a:bodyPr wrap="square">
            <a:spAutoFit/>
          </a:bodyPr>
          <a:lstStyle/>
          <a:p>
            <a:r>
              <a:rPr lang="en-US" b="1" dirty="0"/>
              <a:t>Prayer is the opening of the heart to God as to a friend</a:t>
            </a:r>
            <a:r>
              <a:rPr lang="es-ES" b="1" dirty="0"/>
              <a:t>. </a:t>
            </a:r>
          </a:p>
        </p:txBody>
      </p:sp>
      <p:sp>
        <p:nvSpPr>
          <p:cNvPr id="7" name="CuadroTexto 6">
            <a:extLst>
              <a:ext uri="{FF2B5EF4-FFF2-40B4-BE49-F238E27FC236}">
                <a16:creationId xmlns:a16="http://schemas.microsoft.com/office/drawing/2014/main" id="{E3E51CC4-5DD0-2B0D-B4EA-D7219882DE64}"/>
              </a:ext>
            </a:extLst>
          </p:cNvPr>
          <p:cNvSpPr txBox="1"/>
          <p:nvPr/>
        </p:nvSpPr>
        <p:spPr>
          <a:xfrm>
            <a:off x="364080" y="5553898"/>
            <a:ext cx="5236621" cy="1200329"/>
          </a:xfrm>
          <a:prstGeom prst="rect">
            <a:avLst/>
          </a:prstGeom>
          <a:noFill/>
        </p:spPr>
        <p:txBody>
          <a:bodyPr wrap="square">
            <a:spAutoFit/>
          </a:bodyPr>
          <a:lstStyle/>
          <a:p>
            <a:r>
              <a:rPr lang="en-US" b="1" dirty="0"/>
              <a:t>Not that it is necessary in order to make known to God what we are, but in order to enable us to receive Him. Prayer does not bring God down to us, but brings us up to Him</a:t>
            </a:r>
            <a:r>
              <a:rPr lang="es-ES" b="1" dirty="0"/>
              <a:t>.</a:t>
            </a:r>
            <a:endParaRPr lang="es-ES" dirty="0"/>
          </a:p>
        </p:txBody>
      </p:sp>
      <p:pic>
        <p:nvPicPr>
          <p:cNvPr id="2" name="Imagen 1">
            <a:extLst>
              <a:ext uri="{FF2B5EF4-FFF2-40B4-BE49-F238E27FC236}">
                <a16:creationId xmlns:a16="http://schemas.microsoft.com/office/drawing/2014/main" id="{141B3B09-07C8-3019-491C-B2FB82FC42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954" y="113019"/>
            <a:ext cx="800326" cy="548537"/>
          </a:xfrm>
          <a:prstGeom prst="rect">
            <a:avLst/>
          </a:prstGeom>
          <a:effectLst>
            <a:outerShdw blurRad="50800" dist="38100" dir="5400000" algn="t" rotWithShape="0">
              <a:prstClr val="black">
                <a:alpha val="40000"/>
              </a:prstClr>
            </a:outerShdw>
          </a:effectLst>
        </p:spPr>
      </p:pic>
      <p:grpSp>
        <p:nvGrpSpPr>
          <p:cNvPr id="6" name="Grupo 5">
            <a:extLst>
              <a:ext uri="{FF2B5EF4-FFF2-40B4-BE49-F238E27FC236}">
                <a16:creationId xmlns:a16="http://schemas.microsoft.com/office/drawing/2014/main" id="{3827FDDD-E392-A8A5-0521-E5A050CB966A}"/>
              </a:ext>
            </a:extLst>
          </p:cNvPr>
          <p:cNvGrpSpPr/>
          <p:nvPr/>
        </p:nvGrpSpPr>
        <p:grpSpPr>
          <a:xfrm>
            <a:off x="764285" y="103773"/>
            <a:ext cx="2969427" cy="538595"/>
            <a:chOff x="764285" y="2612876"/>
            <a:chExt cx="2969427" cy="538595"/>
          </a:xfrm>
          <a:effectLst>
            <a:outerShdw blurRad="50800" dist="38100" dir="5400000" algn="t" rotWithShape="0">
              <a:prstClr val="black">
                <a:alpha val="40000"/>
              </a:prstClr>
            </a:outerShdw>
          </a:effectLst>
        </p:grpSpPr>
        <p:pic>
          <p:nvPicPr>
            <p:cNvPr id="8" name="Imagen 7">
              <a:extLst>
                <a:ext uri="{FF2B5EF4-FFF2-40B4-BE49-F238E27FC236}">
                  <a16:creationId xmlns:a16="http://schemas.microsoft.com/office/drawing/2014/main" id="{421D61D6-0C21-B082-EB27-FDB137F8B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955715" y="2612876"/>
              <a:ext cx="777997" cy="523803"/>
            </a:xfrm>
            <a:prstGeom prst="rect">
              <a:avLst/>
            </a:prstGeom>
            <a:effectLst/>
          </p:spPr>
        </p:pic>
        <p:pic>
          <p:nvPicPr>
            <p:cNvPr id="9" name="Imagen 8">
              <a:extLst>
                <a:ext uri="{FF2B5EF4-FFF2-40B4-BE49-F238E27FC236}">
                  <a16:creationId xmlns:a16="http://schemas.microsoft.com/office/drawing/2014/main" id="{1693E888-F72C-294C-EB3A-9759497FC8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285" y="2617499"/>
              <a:ext cx="2543019" cy="533972"/>
            </a:xfrm>
            <a:prstGeom prst="rect">
              <a:avLst/>
            </a:prstGeom>
            <a:effectLst/>
          </p:spPr>
        </p:pic>
      </p:grpSp>
      <p:sp>
        <p:nvSpPr>
          <p:cNvPr id="10" name="CuadroTexto 9">
            <a:extLst>
              <a:ext uri="{FF2B5EF4-FFF2-40B4-BE49-F238E27FC236}">
                <a16:creationId xmlns:a16="http://schemas.microsoft.com/office/drawing/2014/main" id="{41FF6E49-218E-5992-ACAA-68BB395B8AB9}"/>
              </a:ext>
            </a:extLst>
          </p:cNvPr>
          <p:cNvSpPr txBox="1"/>
          <p:nvPr/>
        </p:nvSpPr>
        <p:spPr>
          <a:xfrm>
            <a:off x="884590" y="190716"/>
            <a:ext cx="2422714" cy="369332"/>
          </a:xfrm>
          <a:prstGeom prst="rect">
            <a:avLst/>
          </a:prstGeom>
          <a:noFill/>
        </p:spPr>
        <p:txBody>
          <a:bodyPr wrap="square">
            <a:spAutoFit/>
          </a:bodyPr>
          <a:lstStyle/>
          <a:p>
            <a:pPr algn="ctr"/>
            <a:r>
              <a:rPr lang="es-ES" b="1" dirty="0"/>
              <a:t>Finish the sentence: </a:t>
            </a:r>
          </a:p>
        </p:txBody>
      </p:sp>
      <p:sp>
        <p:nvSpPr>
          <p:cNvPr id="11" name="CuadroTexto 10">
            <a:extLst>
              <a:ext uri="{FF2B5EF4-FFF2-40B4-BE49-F238E27FC236}">
                <a16:creationId xmlns:a16="http://schemas.microsoft.com/office/drawing/2014/main" id="{6EFE5C22-621F-4ACC-5681-2CE60FC159A6}"/>
              </a:ext>
            </a:extLst>
          </p:cNvPr>
          <p:cNvSpPr txBox="1"/>
          <p:nvPr/>
        </p:nvSpPr>
        <p:spPr>
          <a:xfrm>
            <a:off x="399780" y="146861"/>
            <a:ext cx="409417" cy="461665"/>
          </a:xfrm>
          <a:prstGeom prst="rect">
            <a:avLst/>
          </a:prstGeom>
          <a:noFill/>
        </p:spPr>
        <p:txBody>
          <a:bodyPr wrap="square" rtlCol="0">
            <a:spAutoFit/>
          </a:bodyPr>
          <a:lstStyle/>
          <a:p>
            <a:pPr algn="ctr"/>
            <a:r>
              <a:rPr lang="es-ES" sz="2400" b="1" dirty="0"/>
              <a:t>3</a:t>
            </a:r>
          </a:p>
        </p:txBody>
      </p:sp>
      <p:pic>
        <p:nvPicPr>
          <p:cNvPr id="12" name="Imagen 11">
            <a:extLst>
              <a:ext uri="{FF2B5EF4-FFF2-40B4-BE49-F238E27FC236}">
                <a16:creationId xmlns:a16="http://schemas.microsoft.com/office/drawing/2014/main" id="{BE82B5D0-647C-9B4D-A0DA-9591BE799D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5954" y="4962239"/>
            <a:ext cx="800326" cy="548537"/>
          </a:xfrm>
          <a:prstGeom prst="rect">
            <a:avLst/>
          </a:prstGeom>
          <a:effectLst>
            <a:outerShdw blurRad="50800" dist="38100" dir="5400000" algn="t" rotWithShape="0">
              <a:prstClr val="black">
                <a:alpha val="40000"/>
              </a:prstClr>
            </a:outerShdw>
          </a:effectLst>
        </p:spPr>
      </p:pic>
      <p:sp>
        <p:nvSpPr>
          <p:cNvPr id="17" name="CuadroTexto 16">
            <a:extLst>
              <a:ext uri="{FF2B5EF4-FFF2-40B4-BE49-F238E27FC236}">
                <a16:creationId xmlns:a16="http://schemas.microsoft.com/office/drawing/2014/main" id="{F8392142-8903-DC70-F00E-29FCA250189B}"/>
              </a:ext>
            </a:extLst>
          </p:cNvPr>
          <p:cNvSpPr txBox="1"/>
          <p:nvPr/>
        </p:nvSpPr>
        <p:spPr>
          <a:xfrm>
            <a:off x="393431" y="4993983"/>
            <a:ext cx="409417" cy="461665"/>
          </a:xfrm>
          <a:prstGeom prst="rect">
            <a:avLst/>
          </a:prstGeom>
          <a:noFill/>
        </p:spPr>
        <p:txBody>
          <a:bodyPr wrap="square" rtlCol="0">
            <a:spAutoFit/>
          </a:bodyPr>
          <a:lstStyle/>
          <a:p>
            <a:pPr algn="ctr"/>
            <a:r>
              <a:rPr lang="es-ES" sz="2400" b="1" dirty="0"/>
              <a:t>4</a:t>
            </a:r>
          </a:p>
        </p:txBody>
      </p:sp>
      <p:pic>
        <p:nvPicPr>
          <p:cNvPr id="18" name="Imagen 17">
            <a:extLst>
              <a:ext uri="{FF2B5EF4-FFF2-40B4-BE49-F238E27FC236}">
                <a16:creationId xmlns:a16="http://schemas.microsoft.com/office/drawing/2014/main" id="{2742A082-1BFC-28F3-0CB7-6920AD12B20C}"/>
              </a:ext>
            </a:extLst>
          </p:cNvPr>
          <p:cNvPicPr>
            <a:picLocks noChangeAspect="1"/>
          </p:cNvPicPr>
          <p:nvPr/>
        </p:nvPicPr>
        <p:blipFill rotWithShape="1">
          <a:blip r:embed="rId6">
            <a:extLst>
              <a:ext uri="{28A0092B-C50C-407E-A947-70E740481C1C}">
                <a14:useLocalDpi xmlns:a14="http://schemas.microsoft.com/office/drawing/2010/main" val="0"/>
              </a:ext>
            </a:extLst>
          </a:blip>
          <a:srcRect t="2283" b="14514"/>
          <a:stretch>
            <a:fillRect/>
          </a:stretch>
        </p:blipFill>
        <p:spPr>
          <a:xfrm>
            <a:off x="6271169" y="4185208"/>
            <a:ext cx="5474745" cy="2591672"/>
          </a:xfrm>
          <a:prstGeom prst="rect">
            <a:avLst/>
          </a:prstGeom>
          <a:ln w="38100" cap="sq">
            <a:solidFill>
              <a:srgbClr val="3AE1FA"/>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2563818F-0EFC-E144-7F7F-3553F77EA589}"/>
              </a:ext>
            </a:extLst>
          </p:cNvPr>
          <p:cNvPicPr>
            <a:picLocks noChangeAspect="1"/>
          </p:cNvPicPr>
          <p:nvPr/>
        </p:nvPicPr>
        <p:blipFill>
          <a:blip r:embed="rId7">
            <a:extLst>
              <a:ext uri="{28A0092B-C50C-407E-A947-70E740481C1C}">
                <a14:useLocalDpi xmlns:a14="http://schemas.microsoft.com/office/drawing/2010/main" val="0"/>
              </a:ext>
            </a:extLst>
          </a:blip>
          <a:srcRect t="11026" b="11026"/>
          <a:stretch/>
        </p:blipFill>
        <p:spPr>
          <a:xfrm>
            <a:off x="3977772" y="103773"/>
            <a:ext cx="8047081" cy="4704348"/>
          </a:xfrm>
          <a:prstGeom prst="rect">
            <a:avLst/>
          </a:prstGeom>
          <a:effectLst>
            <a:outerShdw blurRad="76200" dist="38100" dir="5400000" algn="t" rotWithShape="0">
              <a:srgbClr val="3AFA8B"/>
            </a:outerShdw>
          </a:effectLst>
        </p:spPr>
      </p:pic>
      <p:grpSp>
        <p:nvGrpSpPr>
          <p:cNvPr id="13" name="Grupo 12">
            <a:extLst>
              <a:ext uri="{FF2B5EF4-FFF2-40B4-BE49-F238E27FC236}">
                <a16:creationId xmlns:a16="http://schemas.microsoft.com/office/drawing/2014/main" id="{60FA5BBD-6772-D4CC-D78E-16CCFE86061A}"/>
              </a:ext>
            </a:extLst>
          </p:cNvPr>
          <p:cNvGrpSpPr/>
          <p:nvPr/>
        </p:nvGrpSpPr>
        <p:grpSpPr>
          <a:xfrm>
            <a:off x="756756" y="4950548"/>
            <a:ext cx="5188449" cy="548536"/>
            <a:chOff x="726185" y="2620017"/>
            <a:chExt cx="5188449" cy="548536"/>
          </a:xfrm>
          <a:effectLst>
            <a:outerShdw blurRad="50800" dist="38100" dir="5400000" algn="t" rotWithShape="0">
              <a:prstClr val="black">
                <a:alpha val="40000"/>
              </a:prstClr>
            </a:outerShdw>
          </a:effectLst>
        </p:grpSpPr>
        <p:pic>
          <p:nvPicPr>
            <p:cNvPr id="15" name="Imagen 14">
              <a:extLst>
                <a:ext uri="{FF2B5EF4-FFF2-40B4-BE49-F238E27FC236}">
                  <a16:creationId xmlns:a16="http://schemas.microsoft.com/office/drawing/2014/main" id="{911D0C7E-E79C-3600-C34D-531871F304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26185" y="2620017"/>
              <a:ext cx="4988815" cy="548536"/>
            </a:xfrm>
            <a:prstGeom prst="rect">
              <a:avLst/>
            </a:prstGeom>
            <a:effectLst/>
          </p:spPr>
        </p:pic>
        <p:pic>
          <p:nvPicPr>
            <p:cNvPr id="14" name="Imagen 13">
              <a:extLst>
                <a:ext uri="{FF2B5EF4-FFF2-40B4-BE49-F238E27FC236}">
                  <a16:creationId xmlns:a16="http://schemas.microsoft.com/office/drawing/2014/main" id="{C786AF3E-A425-9273-ED43-E3CC3FC05D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5201066" y="2661439"/>
              <a:ext cx="713568" cy="489074"/>
            </a:xfrm>
            <a:prstGeom prst="rect">
              <a:avLst/>
            </a:prstGeom>
            <a:effectLst/>
          </p:spPr>
        </p:pic>
      </p:grpSp>
      <p:sp>
        <p:nvSpPr>
          <p:cNvPr id="16" name="CuadroTexto 15">
            <a:extLst>
              <a:ext uri="{FF2B5EF4-FFF2-40B4-BE49-F238E27FC236}">
                <a16:creationId xmlns:a16="http://schemas.microsoft.com/office/drawing/2014/main" id="{E9CB543A-2AFF-7728-E8B9-F4606BB5FA7C}"/>
              </a:ext>
            </a:extLst>
          </p:cNvPr>
          <p:cNvSpPr txBox="1"/>
          <p:nvPr/>
        </p:nvSpPr>
        <p:spPr>
          <a:xfrm>
            <a:off x="937340" y="5023764"/>
            <a:ext cx="4748204" cy="369332"/>
          </a:xfrm>
          <a:prstGeom prst="rect">
            <a:avLst/>
          </a:prstGeom>
          <a:noFill/>
        </p:spPr>
        <p:txBody>
          <a:bodyPr wrap="square">
            <a:spAutoFit/>
          </a:bodyPr>
          <a:lstStyle/>
          <a:p>
            <a:pPr algn="ctr"/>
            <a:r>
              <a:rPr lang="en-US" b="1" dirty="0"/>
              <a:t>What purposes are suggested for prayer</a:t>
            </a:r>
            <a:r>
              <a:rPr lang="es-ES" b="1" dirty="0"/>
              <a:t>? </a:t>
            </a:r>
          </a:p>
        </p:txBody>
      </p:sp>
    </p:spTree>
    <p:extLst>
      <p:ext uri="{BB962C8B-B14F-4D97-AF65-F5344CB8AC3E}">
        <p14:creationId xmlns:p14="http://schemas.microsoft.com/office/powerpoint/2010/main" val="350470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par>
                          <p:cTn id="24" fill="hold">
                            <p:stCondLst>
                              <p:cond delay="1500"/>
                            </p:stCondLst>
                            <p:childTnLst>
                              <p:par>
                                <p:cTn id="25" presetID="31"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style.rotation</p:attrName>
                                        </p:attrNameLst>
                                      </p:cBhvr>
                                      <p:tavLst>
                                        <p:tav tm="0">
                                          <p:val>
                                            <p:fltVal val="90"/>
                                          </p:val>
                                        </p:tav>
                                        <p:tav tm="100000">
                                          <p:val>
                                            <p:fltVal val="0"/>
                                          </p:val>
                                        </p:tav>
                                      </p:tavLst>
                                    </p:anim>
                                    <p:animEffect transition="in" filter="fade">
                                      <p:cBhvr>
                                        <p:cTn id="30" dur="1000"/>
                                        <p:tgtEl>
                                          <p:spTgt spid="22"/>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strVal val="4*#ppt_w"/>
                                          </p:val>
                                        </p:tav>
                                        <p:tav tm="100000">
                                          <p:val>
                                            <p:strVal val="#ppt_w"/>
                                          </p:val>
                                        </p:tav>
                                      </p:tavLst>
                                    </p:anim>
                                    <p:anim calcmode="lin" valueType="num">
                                      <p:cBhvr>
                                        <p:cTn id="45" dur="500" fill="hold"/>
                                        <p:tgtEl>
                                          <p:spTgt spid="12"/>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 presetClass="entr" presetSubtype="2"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49" presetClass="entr" presetSubtype="0" decel="10000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 calcmode="lin" valueType="num">
                                      <p:cBhvr>
                                        <p:cTn id="56" dur="500" fill="hold"/>
                                        <p:tgtEl>
                                          <p:spTgt spid="17"/>
                                        </p:tgtEl>
                                        <p:attrNameLst>
                                          <p:attrName>style.rotation</p:attrName>
                                        </p:attrNameLst>
                                      </p:cBhvr>
                                      <p:tavLst>
                                        <p:tav tm="0">
                                          <p:val>
                                            <p:fltVal val="360"/>
                                          </p:val>
                                        </p:tav>
                                        <p:tav tm="100000">
                                          <p:val>
                                            <p:fltVal val="0"/>
                                          </p:val>
                                        </p:tav>
                                      </p:tavLst>
                                    </p:anim>
                                    <p:animEffect transition="in" filter="fade">
                                      <p:cBhvr>
                                        <p:cTn id="57" dur="500"/>
                                        <p:tgtEl>
                                          <p:spTgt spid="17"/>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outVertical)">
                                      <p:cBhvr>
                                        <p:cTn id="60" dur="500"/>
                                        <p:tgtEl>
                                          <p:spTgt spid="16"/>
                                        </p:tgtEl>
                                      </p:cBhvr>
                                    </p:animEffect>
                                  </p:childTnLst>
                                </p:cTn>
                              </p:par>
                            </p:childTnLst>
                          </p:cTn>
                        </p:par>
                        <p:par>
                          <p:cTn id="61" fill="hold">
                            <p:stCondLst>
                              <p:cond delay="1500"/>
                            </p:stCondLst>
                            <p:childTnLst>
                              <p:par>
                                <p:cTn id="62" presetID="31"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1BA4A26-8739-B8DE-ADF6-8043B18C41E6}"/>
              </a:ext>
            </a:extLst>
          </p:cNvPr>
          <p:cNvSpPr txBox="1"/>
          <p:nvPr/>
        </p:nvSpPr>
        <p:spPr>
          <a:xfrm>
            <a:off x="258764" y="691164"/>
            <a:ext cx="7821546" cy="646331"/>
          </a:xfrm>
          <a:prstGeom prst="rect">
            <a:avLst/>
          </a:prstGeom>
          <a:noFill/>
        </p:spPr>
        <p:txBody>
          <a:bodyPr wrap="square">
            <a:spAutoFit/>
          </a:bodyPr>
          <a:lstStyle/>
          <a:p>
            <a:r>
              <a:rPr lang="en-US" b="1" dirty="0"/>
              <a:t>Jesus became a suppliant, a petitioner, seeking from His Father fresh supplies of strength, that He might come forth braced for duty and trial</a:t>
            </a:r>
            <a:r>
              <a:rPr lang="es-ES" b="1" dirty="0"/>
              <a:t>. </a:t>
            </a:r>
          </a:p>
        </p:txBody>
      </p:sp>
      <p:sp>
        <p:nvSpPr>
          <p:cNvPr id="8" name="CuadroTexto 7">
            <a:extLst>
              <a:ext uri="{FF2B5EF4-FFF2-40B4-BE49-F238E27FC236}">
                <a16:creationId xmlns:a16="http://schemas.microsoft.com/office/drawing/2014/main" id="{82921D5B-A018-CB46-9712-DE63656FEC58}"/>
              </a:ext>
            </a:extLst>
          </p:cNvPr>
          <p:cNvSpPr txBox="1"/>
          <p:nvPr/>
        </p:nvSpPr>
        <p:spPr>
          <a:xfrm>
            <a:off x="258764" y="1455577"/>
            <a:ext cx="7467599" cy="1200329"/>
          </a:xfrm>
          <a:prstGeom prst="rect">
            <a:avLst/>
          </a:prstGeom>
          <a:noFill/>
        </p:spPr>
        <p:txBody>
          <a:bodyPr wrap="square">
            <a:spAutoFit/>
          </a:bodyPr>
          <a:lstStyle/>
          <a:p>
            <a:r>
              <a:rPr lang="en-US" b="1" dirty="0"/>
              <a:t>His humanity made prayer a necessity and a privilege. He found comfort and joy in communion with His Father. And if the Saviour of men, the Son of God, felt the need of prayer, how much more should feeble, sinful mortals feel the necessity of fervent, constant prayer.</a:t>
            </a:r>
            <a:endParaRPr lang="es-ES" b="1" dirty="0"/>
          </a:p>
        </p:txBody>
      </p:sp>
      <p:sp>
        <p:nvSpPr>
          <p:cNvPr id="10" name="CuadroTexto 9">
            <a:extLst>
              <a:ext uri="{FF2B5EF4-FFF2-40B4-BE49-F238E27FC236}">
                <a16:creationId xmlns:a16="http://schemas.microsoft.com/office/drawing/2014/main" id="{44BFC70E-A1A1-313C-8E05-256263FEE197}"/>
              </a:ext>
            </a:extLst>
          </p:cNvPr>
          <p:cNvSpPr txBox="1"/>
          <p:nvPr/>
        </p:nvSpPr>
        <p:spPr>
          <a:xfrm>
            <a:off x="3032449" y="3518839"/>
            <a:ext cx="4795935" cy="1754326"/>
          </a:xfrm>
          <a:prstGeom prst="rect">
            <a:avLst/>
          </a:prstGeom>
          <a:noFill/>
        </p:spPr>
        <p:txBody>
          <a:bodyPr wrap="square">
            <a:spAutoFit/>
          </a:bodyPr>
          <a:lstStyle/>
          <a:p>
            <a:r>
              <a:rPr lang="en-US" b="1" dirty="0"/>
              <a:t>The darkness of the evil one encloses those who neglect to pray. The whispered temptations of the enemy entice them to sin; and it is all because they do not make use of the privileges that God has given them in the divine appointment of prayer</a:t>
            </a:r>
            <a:r>
              <a:rPr lang="es-ES" b="1" dirty="0"/>
              <a:t>. </a:t>
            </a:r>
          </a:p>
        </p:txBody>
      </p:sp>
      <p:sp>
        <p:nvSpPr>
          <p:cNvPr id="12" name="CuadroTexto 11">
            <a:extLst>
              <a:ext uri="{FF2B5EF4-FFF2-40B4-BE49-F238E27FC236}">
                <a16:creationId xmlns:a16="http://schemas.microsoft.com/office/drawing/2014/main" id="{D95B49EB-03AC-AB7A-5051-B241F749D099}"/>
              </a:ext>
            </a:extLst>
          </p:cNvPr>
          <p:cNvSpPr txBox="1"/>
          <p:nvPr/>
        </p:nvSpPr>
        <p:spPr>
          <a:xfrm>
            <a:off x="135209" y="6077966"/>
            <a:ext cx="7608233" cy="646331"/>
          </a:xfrm>
          <a:prstGeom prst="rect">
            <a:avLst/>
          </a:prstGeom>
          <a:noFill/>
        </p:spPr>
        <p:txBody>
          <a:bodyPr wrap="square">
            <a:spAutoFit/>
          </a:bodyPr>
          <a:lstStyle/>
          <a:p>
            <a:r>
              <a:rPr lang="en-US" b="1" dirty="0"/>
              <a:t>Prayer is the key in the hand of faith to unlock heaven’s storehouse, where are treasured  the boundless resources of Omnipotence</a:t>
            </a:r>
            <a:r>
              <a:rPr lang="es-ES" b="1" dirty="0"/>
              <a:t>.</a:t>
            </a:r>
          </a:p>
        </p:txBody>
      </p:sp>
      <p:pic>
        <p:nvPicPr>
          <p:cNvPr id="2" name="Imagen 1">
            <a:extLst>
              <a:ext uri="{FF2B5EF4-FFF2-40B4-BE49-F238E27FC236}">
                <a16:creationId xmlns:a16="http://schemas.microsoft.com/office/drawing/2014/main" id="{0BEADAD1-7AB0-99D0-8B60-6BFC160748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29" y="109386"/>
            <a:ext cx="800326" cy="548537"/>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B0C8143F-03B3-C0F6-E30B-C83C38E32151}"/>
              </a:ext>
            </a:extLst>
          </p:cNvPr>
          <p:cNvGrpSpPr/>
          <p:nvPr/>
        </p:nvGrpSpPr>
        <p:grpSpPr>
          <a:xfrm>
            <a:off x="670655" y="104763"/>
            <a:ext cx="6513918" cy="548538"/>
            <a:chOff x="542926" y="104763"/>
            <a:chExt cx="10139363" cy="548538"/>
          </a:xfrm>
        </p:grpSpPr>
        <p:pic>
          <p:nvPicPr>
            <p:cNvPr id="9" name="Imagen 8">
              <a:extLst>
                <a:ext uri="{FF2B5EF4-FFF2-40B4-BE49-F238E27FC236}">
                  <a16:creationId xmlns:a16="http://schemas.microsoft.com/office/drawing/2014/main" id="{FE4FE088-0A98-19A5-5246-DEEBFCAF85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926" y="104763"/>
              <a:ext cx="10001250" cy="548538"/>
            </a:xfrm>
            <a:prstGeom prst="rect">
              <a:avLst/>
            </a:prstGeom>
            <a:effectLst>
              <a:outerShdw blurRad="50800" dist="38100" dir="5400000" algn="t" rotWithShape="0">
                <a:prstClr val="black">
                  <a:alpha val="40000"/>
                </a:prstClr>
              </a:outerShdw>
            </a:effectLst>
          </p:spPr>
        </p:pic>
        <p:pic>
          <p:nvPicPr>
            <p:cNvPr id="7" name="Imagen 6">
              <a:extLst>
                <a:ext uri="{FF2B5EF4-FFF2-40B4-BE49-F238E27FC236}">
                  <a16:creationId xmlns:a16="http://schemas.microsoft.com/office/drawing/2014/main" id="{23445933-510D-3B41-05DE-E9269B7BA9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968721" y="143228"/>
              <a:ext cx="713568" cy="489074"/>
            </a:xfrm>
            <a:prstGeom prst="rect">
              <a:avLst/>
            </a:prstGeom>
            <a:effectLst/>
          </p:spPr>
        </p:pic>
      </p:grpSp>
      <p:sp>
        <p:nvSpPr>
          <p:cNvPr id="13" name="CuadroTexto 12">
            <a:extLst>
              <a:ext uri="{FF2B5EF4-FFF2-40B4-BE49-F238E27FC236}">
                <a16:creationId xmlns:a16="http://schemas.microsoft.com/office/drawing/2014/main" id="{A2228D60-DB13-C03B-8B24-CCECDD85DD60}"/>
              </a:ext>
            </a:extLst>
          </p:cNvPr>
          <p:cNvSpPr txBox="1"/>
          <p:nvPr/>
        </p:nvSpPr>
        <p:spPr>
          <a:xfrm>
            <a:off x="804872" y="180338"/>
            <a:ext cx="6379700"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List several reasons Jesus prayed often while on earth</a:t>
            </a:r>
            <a:r>
              <a:rPr lang="es-ES" b="1" dirty="0">
                <a:solidFill>
                  <a:schemeClr val="bg1"/>
                </a:solidFill>
                <a:effectLst>
                  <a:outerShdw blurRad="38100" dist="38100" dir="2700000" algn="tl">
                    <a:srgbClr val="000000">
                      <a:alpha val="43137"/>
                    </a:srgbClr>
                  </a:outerShdw>
                </a:effectLst>
              </a:rPr>
              <a:t>. </a:t>
            </a:r>
          </a:p>
        </p:txBody>
      </p:sp>
      <p:sp>
        <p:nvSpPr>
          <p:cNvPr id="14" name="CuadroTexto 13">
            <a:extLst>
              <a:ext uri="{FF2B5EF4-FFF2-40B4-BE49-F238E27FC236}">
                <a16:creationId xmlns:a16="http://schemas.microsoft.com/office/drawing/2014/main" id="{D19D7F87-292B-03DA-49CC-3E2D1F902605}"/>
              </a:ext>
            </a:extLst>
          </p:cNvPr>
          <p:cNvSpPr txBox="1"/>
          <p:nvPr/>
        </p:nvSpPr>
        <p:spPr>
          <a:xfrm>
            <a:off x="333497" y="152557"/>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pic>
        <p:nvPicPr>
          <p:cNvPr id="19" name="Imagen 18">
            <a:extLst>
              <a:ext uri="{FF2B5EF4-FFF2-40B4-BE49-F238E27FC236}">
                <a16:creationId xmlns:a16="http://schemas.microsoft.com/office/drawing/2014/main" id="{D85A21CA-570F-2DDB-340E-D8577EF535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52684" y="2935575"/>
            <a:ext cx="800324" cy="548537"/>
          </a:xfrm>
          <a:prstGeom prst="rect">
            <a:avLst/>
          </a:prstGeom>
          <a:effectLst>
            <a:outerShdw blurRad="50800" dist="38100" dir="5400000" algn="t" rotWithShape="0">
              <a:prstClr val="black">
                <a:alpha val="40000"/>
              </a:prstClr>
            </a:outerShdw>
          </a:effectLst>
        </p:spPr>
      </p:pic>
      <p:sp>
        <p:nvSpPr>
          <p:cNvPr id="20" name="CuadroTexto 19">
            <a:extLst>
              <a:ext uri="{FF2B5EF4-FFF2-40B4-BE49-F238E27FC236}">
                <a16:creationId xmlns:a16="http://schemas.microsoft.com/office/drawing/2014/main" id="{BF8DAE00-E06E-EE25-A35A-D684026E2BB7}"/>
              </a:ext>
            </a:extLst>
          </p:cNvPr>
          <p:cNvSpPr txBox="1"/>
          <p:nvPr/>
        </p:nvSpPr>
        <p:spPr>
          <a:xfrm>
            <a:off x="2920160" y="2967319"/>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pic>
        <p:nvPicPr>
          <p:cNvPr id="22" name="Imagen 21">
            <a:extLst>
              <a:ext uri="{FF2B5EF4-FFF2-40B4-BE49-F238E27FC236}">
                <a16:creationId xmlns:a16="http://schemas.microsoft.com/office/drawing/2014/main" id="{67BBACC9-E84F-58D6-E3BC-BDCA0D9472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209" y="5332623"/>
            <a:ext cx="800324" cy="548537"/>
          </a:xfrm>
          <a:prstGeom prst="rect">
            <a:avLst/>
          </a:prstGeom>
          <a:effectLst>
            <a:outerShdw blurRad="50800" dist="38100" dir="5400000" algn="t" rotWithShape="0">
              <a:prstClr val="black">
                <a:alpha val="40000"/>
              </a:prstClr>
            </a:outerShdw>
          </a:effectLst>
        </p:spPr>
      </p:pic>
      <p:grpSp>
        <p:nvGrpSpPr>
          <p:cNvPr id="5" name="Grupo 4">
            <a:extLst>
              <a:ext uri="{FF2B5EF4-FFF2-40B4-BE49-F238E27FC236}">
                <a16:creationId xmlns:a16="http://schemas.microsoft.com/office/drawing/2014/main" id="{A7066414-2559-5490-C078-E495389F6593}"/>
              </a:ext>
            </a:extLst>
          </p:cNvPr>
          <p:cNvGrpSpPr/>
          <p:nvPr/>
        </p:nvGrpSpPr>
        <p:grpSpPr>
          <a:xfrm>
            <a:off x="708362" y="5309750"/>
            <a:ext cx="7032418" cy="626273"/>
            <a:chOff x="670654" y="5309750"/>
            <a:chExt cx="7032418" cy="626273"/>
          </a:xfrm>
          <a:effectLst>
            <a:outerShdw blurRad="50800" dist="38100" dir="5400000" algn="t" rotWithShape="0">
              <a:prstClr val="black">
                <a:alpha val="40000"/>
              </a:prstClr>
            </a:outerShdw>
          </a:effectLst>
        </p:grpSpPr>
        <p:pic>
          <p:nvPicPr>
            <p:cNvPr id="21" name="Imagen 20">
              <a:extLst>
                <a:ext uri="{FF2B5EF4-FFF2-40B4-BE49-F238E27FC236}">
                  <a16:creationId xmlns:a16="http://schemas.microsoft.com/office/drawing/2014/main" id="{41FD889B-E5ED-E03D-7C6E-A92CE60982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0654" y="5309750"/>
              <a:ext cx="6662324" cy="626273"/>
            </a:xfrm>
            <a:prstGeom prst="rect">
              <a:avLst/>
            </a:prstGeom>
            <a:effectLst/>
          </p:spPr>
        </p:pic>
        <p:pic>
          <p:nvPicPr>
            <p:cNvPr id="23" name="Imagen 22">
              <a:extLst>
                <a:ext uri="{FF2B5EF4-FFF2-40B4-BE49-F238E27FC236}">
                  <a16:creationId xmlns:a16="http://schemas.microsoft.com/office/drawing/2014/main" id="{373BDEB7-B85B-2023-9027-907DC3ABCC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6866065" y="5332623"/>
              <a:ext cx="837007" cy="581397"/>
            </a:xfrm>
            <a:prstGeom prst="rect">
              <a:avLst/>
            </a:prstGeom>
            <a:effectLst/>
          </p:spPr>
        </p:pic>
      </p:grpSp>
      <p:sp>
        <p:nvSpPr>
          <p:cNvPr id="24" name="CuadroTexto 23">
            <a:extLst>
              <a:ext uri="{FF2B5EF4-FFF2-40B4-BE49-F238E27FC236}">
                <a16:creationId xmlns:a16="http://schemas.microsoft.com/office/drawing/2014/main" id="{9FC84C64-E800-9E31-C929-5EB4A5EF7078}"/>
              </a:ext>
            </a:extLst>
          </p:cNvPr>
          <p:cNvSpPr txBox="1"/>
          <p:nvPr/>
        </p:nvSpPr>
        <p:spPr>
          <a:xfrm>
            <a:off x="949988" y="5316729"/>
            <a:ext cx="6145856" cy="646331"/>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Prayer is called the __________________ in the hand of faith. Write out the complete sentence</a:t>
            </a:r>
            <a:r>
              <a:rPr lang="es-ES" b="1" dirty="0">
                <a:solidFill>
                  <a:schemeClr val="bg1"/>
                </a:solidFill>
                <a:effectLst>
                  <a:outerShdw blurRad="38100" dist="38100" dir="2700000" algn="tl">
                    <a:srgbClr val="000000">
                      <a:alpha val="43137"/>
                    </a:srgbClr>
                  </a:outerShdw>
                </a:effectLst>
              </a:rPr>
              <a:t>. </a:t>
            </a:r>
          </a:p>
        </p:txBody>
      </p:sp>
      <p:sp>
        <p:nvSpPr>
          <p:cNvPr id="25" name="CuadroTexto 24">
            <a:extLst>
              <a:ext uri="{FF2B5EF4-FFF2-40B4-BE49-F238E27FC236}">
                <a16:creationId xmlns:a16="http://schemas.microsoft.com/office/drawing/2014/main" id="{9F97E64A-0139-6EA0-16A9-023AAC568B35}"/>
              </a:ext>
            </a:extLst>
          </p:cNvPr>
          <p:cNvSpPr txBox="1"/>
          <p:nvPr/>
        </p:nvSpPr>
        <p:spPr>
          <a:xfrm>
            <a:off x="399803" y="5356940"/>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pic>
        <p:nvPicPr>
          <p:cNvPr id="4" name="Imagen 3" descr="Un hombre con la mano en la cabeza&#10;&#10;El contenido generado por IA puede ser incorrecto.">
            <a:extLst>
              <a:ext uri="{FF2B5EF4-FFF2-40B4-BE49-F238E27FC236}">
                <a16:creationId xmlns:a16="http://schemas.microsoft.com/office/drawing/2014/main" id="{3D6C4F30-9383-5631-1C0A-C857310E87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512" y="874595"/>
            <a:ext cx="4325002" cy="2120429"/>
          </a:xfrm>
          <a:prstGeom prst="ellipse">
            <a:avLst/>
          </a:prstGeom>
          <a:ln w="190500" cap="rnd">
            <a:solidFill>
              <a:srgbClr val="8D1EF7"/>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71450" h="114300" prst="hardEdge"/>
            <a:extrusionClr>
              <a:srgbClr val="000000"/>
            </a:extrusionClr>
          </a:sp3d>
        </p:spPr>
      </p:pic>
      <p:pic>
        <p:nvPicPr>
          <p:cNvPr id="11" name="Imagen 10" descr="Dibujo de un hombre&#10;&#10;El contenido generado por IA puede ser incorrecto.">
            <a:extLst>
              <a:ext uri="{FF2B5EF4-FFF2-40B4-BE49-F238E27FC236}">
                <a16:creationId xmlns:a16="http://schemas.microsoft.com/office/drawing/2014/main" id="{7BD9BA34-6226-8718-0BEF-B708057C39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209" y="2776381"/>
            <a:ext cx="2412894" cy="2412894"/>
          </a:xfrm>
          <a:prstGeom prst="ellipse">
            <a:avLst/>
          </a:prstGeom>
          <a:ln w="190500" cap="rnd">
            <a:solidFill>
              <a:srgbClr val="F71EB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203200" h="152400" prst="hardEdge"/>
            <a:extrusionClr>
              <a:srgbClr val="000000"/>
            </a:extrusionClr>
          </a:sp3d>
        </p:spPr>
      </p:pic>
      <p:pic>
        <p:nvPicPr>
          <p:cNvPr id="27" name="Imagen 26" descr="Un dibujo de una persona&#10;&#10;El contenido generado por IA puede ser incorrecto.">
            <a:extLst>
              <a:ext uri="{FF2B5EF4-FFF2-40B4-BE49-F238E27FC236}">
                <a16:creationId xmlns:a16="http://schemas.microsoft.com/office/drawing/2014/main" id="{205F5656-5955-AE57-1A22-EE2189340B2A}"/>
              </a:ext>
            </a:extLst>
          </p:cNvPr>
          <p:cNvPicPr>
            <a:picLocks noChangeAspect="1"/>
          </p:cNvPicPr>
          <p:nvPr/>
        </p:nvPicPr>
        <p:blipFill rotWithShape="1">
          <a:blip r:embed="rId10">
            <a:extLst>
              <a:ext uri="{28A0092B-C50C-407E-A947-70E740481C1C}">
                <a14:useLocalDpi xmlns:a14="http://schemas.microsoft.com/office/drawing/2010/main" val="0"/>
              </a:ext>
            </a:extLst>
          </a:blip>
          <a:srcRect t="11439" b="9268"/>
          <a:stretch>
            <a:fillRect/>
          </a:stretch>
        </p:blipFill>
        <p:spPr>
          <a:xfrm>
            <a:off x="7921935" y="3433098"/>
            <a:ext cx="4094906" cy="3242546"/>
          </a:xfrm>
          <a:prstGeom prst="ellipse">
            <a:avLst/>
          </a:prstGeom>
          <a:ln w="190500" cap="rnd">
            <a:solidFill>
              <a:srgbClr val="961753"/>
            </a:solidFill>
            <a:prstDash val="solid"/>
          </a:ln>
          <a:effectLst>
            <a:outerShdw blurRad="127000" algn="bl" rotWithShape="0">
              <a:srgbClr val="000000"/>
            </a:outerShdw>
          </a:effectLst>
          <a:scene3d>
            <a:camera prst="perspectiveFront" fov="5400000"/>
            <a:lightRig rig="threePt" dir="t">
              <a:rot lat="0" lon="0" rev="19200000"/>
            </a:lightRig>
          </a:scene3d>
          <a:sp3d extrusionH="76200" contourW="12700">
            <a:bevelT w="177800" h="107950" prst="hardEdge"/>
            <a:extrusionClr>
              <a:srgbClr val="F4E213"/>
            </a:extrusionClr>
            <a:contourClr>
              <a:srgbClr val="F4E213"/>
            </a:contourClr>
          </a:sp3d>
        </p:spPr>
      </p:pic>
      <p:grpSp>
        <p:nvGrpSpPr>
          <p:cNvPr id="15" name="Grupo 14">
            <a:extLst>
              <a:ext uri="{FF2B5EF4-FFF2-40B4-BE49-F238E27FC236}">
                <a16:creationId xmlns:a16="http://schemas.microsoft.com/office/drawing/2014/main" id="{1E50E487-7BC7-2A07-4F7A-AC22F5083939}"/>
              </a:ext>
            </a:extLst>
          </p:cNvPr>
          <p:cNvGrpSpPr/>
          <p:nvPr/>
        </p:nvGrpSpPr>
        <p:grpSpPr>
          <a:xfrm>
            <a:off x="3264631" y="2955878"/>
            <a:ext cx="5682853" cy="503371"/>
            <a:chOff x="726185" y="2661438"/>
            <a:chExt cx="5155329" cy="503371"/>
          </a:xfrm>
          <a:effectLst>
            <a:outerShdw blurRad="50800" dist="38100" dir="5400000" algn="t" rotWithShape="0">
              <a:prstClr val="black">
                <a:alpha val="40000"/>
              </a:prstClr>
            </a:outerShdw>
          </a:effectLst>
        </p:grpSpPr>
        <p:pic>
          <p:nvPicPr>
            <p:cNvPr id="16" name="Imagen 15">
              <a:extLst>
                <a:ext uri="{FF2B5EF4-FFF2-40B4-BE49-F238E27FC236}">
                  <a16:creationId xmlns:a16="http://schemas.microsoft.com/office/drawing/2014/main" id="{DE80CFE5-C2A9-7BD3-673C-3040F7092C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26185" y="2661438"/>
              <a:ext cx="4988815" cy="503371"/>
            </a:xfrm>
            <a:prstGeom prst="rect">
              <a:avLst/>
            </a:prstGeom>
            <a:effectLst/>
          </p:spPr>
        </p:pic>
        <p:pic>
          <p:nvPicPr>
            <p:cNvPr id="17" name="Imagen 16">
              <a:extLst>
                <a:ext uri="{FF2B5EF4-FFF2-40B4-BE49-F238E27FC236}">
                  <a16:creationId xmlns:a16="http://schemas.microsoft.com/office/drawing/2014/main" id="{6618ECDF-2A35-FEA1-71E5-63E3522FB0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5234186" y="2714504"/>
              <a:ext cx="647328" cy="369333"/>
            </a:xfrm>
            <a:prstGeom prst="rect">
              <a:avLst/>
            </a:prstGeom>
            <a:effectLst/>
          </p:spPr>
        </p:pic>
      </p:grpSp>
      <p:sp>
        <p:nvSpPr>
          <p:cNvPr id="18" name="CuadroTexto 17">
            <a:extLst>
              <a:ext uri="{FF2B5EF4-FFF2-40B4-BE49-F238E27FC236}">
                <a16:creationId xmlns:a16="http://schemas.microsoft.com/office/drawing/2014/main" id="{96E7349C-2BC0-DEEE-7AFA-9BC260A3C0B9}"/>
              </a:ext>
            </a:extLst>
          </p:cNvPr>
          <p:cNvSpPr txBox="1"/>
          <p:nvPr/>
        </p:nvSpPr>
        <p:spPr>
          <a:xfrm>
            <a:off x="3355562" y="3004925"/>
            <a:ext cx="5317437"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What happens to those who neglect prayer</a:t>
            </a:r>
            <a:r>
              <a:rPr lang="es-ES"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1418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 calcmode="lin" valueType="num">
                                      <p:cBhvr>
                                        <p:cTn id="19" dur="500" fill="hold"/>
                                        <p:tgtEl>
                                          <p:spTgt spid="14"/>
                                        </p:tgtEl>
                                        <p:attrNameLst>
                                          <p:attrName>style.rotation</p:attrName>
                                        </p:attrNameLst>
                                      </p:cBhvr>
                                      <p:tavLst>
                                        <p:tav tm="0">
                                          <p:val>
                                            <p:fltVal val="360"/>
                                          </p:val>
                                        </p:tav>
                                        <p:tav tm="100000">
                                          <p:val>
                                            <p:fltVal val="0"/>
                                          </p:val>
                                        </p:tav>
                                      </p:tavLst>
                                    </p:anim>
                                    <p:animEffect transition="in" filter="fade">
                                      <p:cBhvr>
                                        <p:cTn id="20" dur="500"/>
                                        <p:tgtEl>
                                          <p:spTgt spid="14"/>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32"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4*#ppt_w"/>
                                          </p:val>
                                        </p:tav>
                                        <p:tav tm="100000">
                                          <p:val>
                                            <p:strVal val="#ppt_w"/>
                                          </p:val>
                                        </p:tav>
                                      </p:tavLst>
                                    </p:anim>
                                    <p:anim calcmode="lin" valueType="num">
                                      <p:cBhvr>
                                        <p:cTn id="43" dur="500" fill="hold"/>
                                        <p:tgtEl>
                                          <p:spTgt spid="19"/>
                                        </p:tgtEl>
                                        <p:attrNameLst>
                                          <p:attrName>ppt_h</p:attrName>
                                        </p:attrNameLst>
                                      </p:cBhvr>
                                      <p:tavLst>
                                        <p:tav tm="0">
                                          <p:val>
                                            <p:strVal val="4*#ppt_h"/>
                                          </p:val>
                                        </p:tav>
                                        <p:tav tm="100000">
                                          <p:val>
                                            <p:strVal val="#ppt_h"/>
                                          </p:val>
                                        </p:tav>
                                      </p:tavLst>
                                    </p:anim>
                                  </p:childTnLst>
                                </p:cTn>
                              </p:par>
                            </p:childTnLst>
                          </p:cTn>
                        </p:par>
                        <p:par>
                          <p:cTn id="44" fill="hold">
                            <p:stCondLst>
                              <p:cond delay="500"/>
                            </p:stCondLst>
                            <p:childTnLst>
                              <p:par>
                                <p:cTn id="45" presetID="2" presetClass="entr" presetSubtype="2"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1+#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9" presetClass="entr" presetSubtype="0" decel="10000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 calcmode="lin" valueType="num">
                                      <p:cBhvr>
                                        <p:cTn id="54" dur="500" fill="hold"/>
                                        <p:tgtEl>
                                          <p:spTgt spid="20"/>
                                        </p:tgtEl>
                                        <p:attrNameLst>
                                          <p:attrName>style.rotation</p:attrName>
                                        </p:attrNameLst>
                                      </p:cBhvr>
                                      <p:tavLst>
                                        <p:tav tm="0">
                                          <p:val>
                                            <p:fltVal val="360"/>
                                          </p:val>
                                        </p:tav>
                                        <p:tav tm="100000">
                                          <p:val>
                                            <p:fltVal val="0"/>
                                          </p:val>
                                        </p:tav>
                                      </p:tavLst>
                                    </p:anim>
                                    <p:animEffect transition="in" filter="fade">
                                      <p:cBhvr>
                                        <p:cTn id="55" dur="500"/>
                                        <p:tgtEl>
                                          <p:spTgt spid="20"/>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out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heel(1)">
                                      <p:cBhvr>
                                        <p:cTn id="63" dur="500"/>
                                        <p:tgtEl>
                                          <p:spTgt spid="11"/>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left)">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32"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strVal val="4*#ppt_w"/>
                                          </p:val>
                                        </p:tav>
                                        <p:tav tm="100000">
                                          <p:val>
                                            <p:strVal val="#ppt_w"/>
                                          </p:val>
                                        </p:tav>
                                      </p:tavLst>
                                    </p:anim>
                                    <p:anim calcmode="lin" valueType="num">
                                      <p:cBhvr>
                                        <p:cTn id="73" dur="500" fill="hold"/>
                                        <p:tgtEl>
                                          <p:spTgt spid="22"/>
                                        </p:tgtEl>
                                        <p:attrNameLst>
                                          <p:attrName>ppt_h</p:attrName>
                                        </p:attrNameLst>
                                      </p:cBhvr>
                                      <p:tavLst>
                                        <p:tav tm="0">
                                          <p:val>
                                            <p:strVal val="4*#ppt_h"/>
                                          </p:val>
                                        </p:tav>
                                        <p:tav tm="100000">
                                          <p:val>
                                            <p:strVal val="#ppt_h"/>
                                          </p:val>
                                        </p:tav>
                                      </p:tavLst>
                                    </p:anim>
                                  </p:childTnLst>
                                </p:cTn>
                              </p:par>
                            </p:childTnLst>
                          </p:cTn>
                        </p:par>
                        <p:par>
                          <p:cTn id="74" fill="hold">
                            <p:stCondLst>
                              <p:cond delay="500"/>
                            </p:stCondLst>
                            <p:childTnLst>
                              <p:par>
                                <p:cTn id="75" presetID="2" presetClass="entr" presetSubtype="2"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500" fill="hold"/>
                                        <p:tgtEl>
                                          <p:spTgt spid="5"/>
                                        </p:tgtEl>
                                        <p:attrNameLst>
                                          <p:attrName>ppt_x</p:attrName>
                                        </p:attrNameLst>
                                      </p:cBhvr>
                                      <p:tavLst>
                                        <p:tav tm="0">
                                          <p:val>
                                            <p:strVal val="1+#ppt_w/2"/>
                                          </p:val>
                                        </p:tav>
                                        <p:tav tm="100000">
                                          <p:val>
                                            <p:strVal val="#ppt_x"/>
                                          </p:val>
                                        </p:tav>
                                      </p:tavLst>
                                    </p:anim>
                                    <p:anim calcmode="lin" valueType="num">
                                      <p:cBhvr additive="base">
                                        <p:cTn id="78" dur="500" fill="hold"/>
                                        <p:tgtEl>
                                          <p:spTgt spid="5"/>
                                        </p:tgtEl>
                                        <p:attrNameLst>
                                          <p:attrName>ppt_y</p:attrName>
                                        </p:attrNameLst>
                                      </p:cBhvr>
                                      <p:tavLst>
                                        <p:tav tm="0">
                                          <p:val>
                                            <p:strVal val="#ppt_y"/>
                                          </p:val>
                                        </p:tav>
                                        <p:tav tm="100000">
                                          <p:val>
                                            <p:strVal val="#ppt_y"/>
                                          </p:val>
                                        </p:tav>
                                      </p:tavLst>
                                    </p:anim>
                                  </p:childTnLst>
                                </p:cTn>
                              </p:par>
                            </p:childTnLst>
                          </p:cTn>
                        </p:par>
                        <p:par>
                          <p:cTn id="79" fill="hold">
                            <p:stCondLst>
                              <p:cond delay="1000"/>
                            </p:stCondLst>
                            <p:childTnLst>
                              <p:par>
                                <p:cTn id="80" presetID="49" presetClass="entr" presetSubtype="0" decel="10000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 calcmode="lin" valueType="num">
                                      <p:cBhvr>
                                        <p:cTn id="84" dur="500" fill="hold"/>
                                        <p:tgtEl>
                                          <p:spTgt spid="25"/>
                                        </p:tgtEl>
                                        <p:attrNameLst>
                                          <p:attrName>style.rotation</p:attrName>
                                        </p:attrNameLst>
                                      </p:cBhvr>
                                      <p:tavLst>
                                        <p:tav tm="0">
                                          <p:val>
                                            <p:fltVal val="360"/>
                                          </p:val>
                                        </p:tav>
                                        <p:tav tm="100000">
                                          <p:val>
                                            <p:fltVal val="0"/>
                                          </p:val>
                                        </p:tav>
                                      </p:tavLst>
                                    </p:anim>
                                    <p:animEffect transition="in" filter="fade">
                                      <p:cBhvr>
                                        <p:cTn id="85" dur="500"/>
                                        <p:tgtEl>
                                          <p:spTgt spid="25"/>
                                        </p:tgtEl>
                                      </p:cBhvr>
                                    </p:animEffect>
                                  </p:childTnLst>
                                </p:cTn>
                              </p:par>
                              <p:par>
                                <p:cTn id="86" presetID="16" presetClass="entr" presetSubtype="37"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barn(outVertical)">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left)">
                                      <p:cBhvr>
                                        <p:cTn id="93" dur="500"/>
                                        <p:tgtEl>
                                          <p:spTgt spid="12"/>
                                        </p:tgtEl>
                                      </p:cBhvr>
                                    </p:animEffect>
                                  </p:childTnLst>
                                </p:cTn>
                              </p:par>
                            </p:childTnLst>
                          </p:cTn>
                        </p:par>
                        <p:par>
                          <p:cTn id="94" fill="hold">
                            <p:stCondLst>
                              <p:cond delay="500"/>
                            </p:stCondLst>
                            <p:childTnLst>
                              <p:par>
                                <p:cTn id="95" presetID="21" presetClass="entr" presetSubtype="1"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heel(1)">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3" grpId="0"/>
      <p:bldP spid="14" grpId="0"/>
      <p:bldP spid="20" grpId="0"/>
      <p:bldP spid="24" grpId="0"/>
      <p:bldP spid="2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000" b="-1000"/>
          </a:stretch>
        </a:blipFill>
        <a:effectLst/>
      </p:bgPr>
    </p:bg>
    <p:spTree>
      <p:nvGrpSpPr>
        <p:cNvPr id="1" name="">
          <a:extLst>
            <a:ext uri="{FF2B5EF4-FFF2-40B4-BE49-F238E27FC236}">
              <a16:creationId xmlns:a16="http://schemas.microsoft.com/office/drawing/2014/main" id="{D484F40D-B61B-44AF-FAF8-A951F9771A4A}"/>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4EBE6616-3BFB-5338-B570-6C43FEA66837}"/>
              </a:ext>
            </a:extLst>
          </p:cNvPr>
          <p:cNvSpPr txBox="1"/>
          <p:nvPr/>
        </p:nvSpPr>
        <p:spPr>
          <a:xfrm>
            <a:off x="2095273" y="1156446"/>
            <a:ext cx="10096727" cy="5355312"/>
          </a:xfrm>
          <a:prstGeom prst="rect">
            <a:avLst/>
          </a:prstGeom>
          <a:noFill/>
        </p:spPr>
        <p:txBody>
          <a:bodyPr wrap="square">
            <a:spAutoFit/>
          </a:bodyPr>
          <a:lstStyle/>
          <a:p>
            <a:r>
              <a:rPr lang="en-US" b="1" dirty="0"/>
              <a:t>One of the first of these is that we feel our need of help from Him. He has promised, “I will pour water upon him that is thirsty, and floods upon the dry ground.” Isaiah 44:3. Those who hunger and thirst after righteousness, who long after God, may be sure that they will be filled</a:t>
            </a:r>
            <a:r>
              <a:rPr lang="es-ES" b="1" dirty="0"/>
              <a:t>. </a:t>
            </a:r>
          </a:p>
          <a:p>
            <a:endParaRPr lang="es-ES" b="1" dirty="0"/>
          </a:p>
          <a:p>
            <a:r>
              <a:rPr lang="en-US" b="1" dirty="0"/>
              <a:t>The heart must be open to the Spirit’s influence, or God’s blessing cannot be received</a:t>
            </a:r>
            <a:r>
              <a:rPr lang="es-ES" b="1" dirty="0"/>
              <a:t>.</a:t>
            </a:r>
          </a:p>
          <a:p>
            <a:endParaRPr lang="es-ES" b="1" dirty="0"/>
          </a:p>
          <a:p>
            <a:r>
              <a:rPr lang="en-US" b="1" dirty="0"/>
              <a:t>Our great need is itself an argument and pleads most eloquently in our behalf. But the Lord is to be sought unto to do these things for us. He says, “Ask, and it shall be given you.” And “He that spared not His own Son, but delivered Him up for us all, how shall He not with Him also freely give us all things</a:t>
            </a:r>
            <a:r>
              <a:rPr lang="es-ES" b="1" dirty="0"/>
              <a:t>?”</a:t>
            </a:r>
          </a:p>
          <a:p>
            <a:endParaRPr lang="es-ES" b="1" dirty="0"/>
          </a:p>
          <a:p>
            <a:r>
              <a:rPr lang="en-US" b="1" dirty="0"/>
              <a:t>If we regard iniquity in our hearts, if we cling to any known sin, the Lord will not hear us; but the prayer of the penitent, contrite soul is always accepted. When all known wrongs are righted, we may believe that God will answer our petitions</a:t>
            </a:r>
            <a:r>
              <a:rPr lang="es-ES" b="1" dirty="0"/>
              <a:t>.</a:t>
            </a:r>
          </a:p>
          <a:p>
            <a:endParaRPr lang="es-ES" b="1" dirty="0"/>
          </a:p>
          <a:p>
            <a:r>
              <a:rPr lang="en-US" b="1" dirty="0"/>
              <a:t>Another element of prevailing prayer is faith. “He that cometh to God must believe that He is, and that He is a rewarder of them that diligently seek Him.” Hebrews 11:6. Jesus said to His disciples, “What things soever ye desire, when ye pray, believe that ye receive them, and ye shall have them.” Mark 11:24. Do we take Him at His word</a:t>
            </a:r>
            <a:r>
              <a:rPr lang="es-ES" b="1" dirty="0"/>
              <a:t>?</a:t>
            </a:r>
          </a:p>
        </p:txBody>
      </p:sp>
      <p:pic>
        <p:nvPicPr>
          <p:cNvPr id="9" name="Imagen 8">
            <a:extLst>
              <a:ext uri="{FF2B5EF4-FFF2-40B4-BE49-F238E27FC236}">
                <a16:creationId xmlns:a16="http://schemas.microsoft.com/office/drawing/2014/main" id="{432C6A7E-47F6-FE55-5615-73A40B00D4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0548" y="102554"/>
            <a:ext cx="800326" cy="548538"/>
          </a:xfrm>
          <a:prstGeom prst="rect">
            <a:avLst/>
          </a:prstGeom>
          <a:effectLst>
            <a:outerShdw blurRad="50800" dist="38100" dir="5400000" algn="t" rotWithShape="0">
              <a:prstClr val="black">
                <a:alpha val="40000"/>
              </a:prstClr>
            </a:outerShdw>
          </a:effectLst>
        </p:spPr>
      </p:pic>
      <p:sp>
        <p:nvSpPr>
          <p:cNvPr id="14" name="CuadroTexto 13">
            <a:extLst>
              <a:ext uri="{FF2B5EF4-FFF2-40B4-BE49-F238E27FC236}">
                <a16:creationId xmlns:a16="http://schemas.microsoft.com/office/drawing/2014/main" id="{22C14F6C-DD3A-5101-6030-510A6D1E0E20}"/>
              </a:ext>
            </a:extLst>
          </p:cNvPr>
          <p:cNvSpPr txBox="1"/>
          <p:nvPr/>
        </p:nvSpPr>
        <p:spPr>
          <a:xfrm>
            <a:off x="2661484" y="140016"/>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nvGrpSpPr>
          <p:cNvPr id="2" name="Grupo 1">
            <a:extLst>
              <a:ext uri="{FF2B5EF4-FFF2-40B4-BE49-F238E27FC236}">
                <a16:creationId xmlns:a16="http://schemas.microsoft.com/office/drawing/2014/main" id="{8E555984-5A3A-21D8-A39B-7B6FA03819E6}"/>
              </a:ext>
            </a:extLst>
          </p:cNvPr>
          <p:cNvGrpSpPr/>
          <p:nvPr/>
        </p:nvGrpSpPr>
        <p:grpSpPr>
          <a:xfrm>
            <a:off x="3018175" y="103907"/>
            <a:ext cx="6956250" cy="548538"/>
            <a:chOff x="2905052" y="85053"/>
            <a:chExt cx="8578111" cy="548538"/>
          </a:xfrm>
          <a:effectLst>
            <a:outerShdw blurRad="50800" dist="38100" dir="5400000" algn="t" rotWithShape="0">
              <a:prstClr val="black">
                <a:alpha val="40000"/>
              </a:prstClr>
            </a:outerShdw>
          </a:effectLst>
        </p:grpSpPr>
        <p:pic>
          <p:nvPicPr>
            <p:cNvPr id="12" name="Imagen 11">
              <a:extLst>
                <a:ext uri="{FF2B5EF4-FFF2-40B4-BE49-F238E27FC236}">
                  <a16:creationId xmlns:a16="http://schemas.microsoft.com/office/drawing/2014/main" id="{9C9630D7-AA78-EA33-95F7-4F488DBEB0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05052" y="85053"/>
              <a:ext cx="8381972" cy="548538"/>
            </a:xfrm>
            <a:prstGeom prst="rect">
              <a:avLst/>
            </a:prstGeom>
            <a:effectLst/>
          </p:spPr>
        </p:pic>
        <p:pic>
          <p:nvPicPr>
            <p:cNvPr id="11" name="Imagen 10">
              <a:extLst>
                <a:ext uri="{FF2B5EF4-FFF2-40B4-BE49-F238E27FC236}">
                  <a16:creationId xmlns:a16="http://schemas.microsoft.com/office/drawing/2014/main" id="{23329CCD-66FE-FDB6-4216-F594CCFF07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0709400" y="94156"/>
              <a:ext cx="773763" cy="530332"/>
            </a:xfrm>
            <a:prstGeom prst="rect">
              <a:avLst/>
            </a:prstGeom>
            <a:effectLst/>
          </p:spPr>
        </p:pic>
      </p:grpSp>
      <p:sp>
        <p:nvSpPr>
          <p:cNvPr id="13" name="CuadroTexto 12">
            <a:extLst>
              <a:ext uri="{FF2B5EF4-FFF2-40B4-BE49-F238E27FC236}">
                <a16:creationId xmlns:a16="http://schemas.microsoft.com/office/drawing/2014/main" id="{9424F7B8-30A5-5B42-36AC-EF75DE39CF65}"/>
              </a:ext>
            </a:extLst>
          </p:cNvPr>
          <p:cNvSpPr txBox="1"/>
          <p:nvPr/>
        </p:nvSpPr>
        <p:spPr>
          <a:xfrm>
            <a:off x="3165465" y="168297"/>
            <a:ext cx="6494781"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Four conditions of answered prayer are given. List them</a:t>
            </a:r>
            <a:r>
              <a:rPr lang="es-ES" b="1" dirty="0">
                <a:solidFill>
                  <a:schemeClr val="bg1"/>
                </a:solidFill>
                <a:effectLst>
                  <a:outerShdw blurRad="38100" dist="38100" dir="2700000" algn="tl">
                    <a:srgbClr val="000000">
                      <a:alpha val="43137"/>
                    </a:srgbClr>
                  </a:outerShdw>
                </a:effectLst>
              </a:rPr>
              <a:t>. </a:t>
            </a:r>
          </a:p>
        </p:txBody>
      </p:sp>
      <p:pic>
        <p:nvPicPr>
          <p:cNvPr id="3" name="Imagen 2" descr="Imagen que contiene persona, hombre, sostener, mujer&#10;&#10;El contenido generado por IA puede ser incorrecto.">
            <a:extLst>
              <a:ext uri="{FF2B5EF4-FFF2-40B4-BE49-F238E27FC236}">
                <a16:creationId xmlns:a16="http://schemas.microsoft.com/office/drawing/2014/main" id="{DDEFD874-65C7-5E3D-F310-C154F624C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25" y="83454"/>
            <a:ext cx="1902773" cy="2145984"/>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5" name="Imagen 4" descr="Imagen digital de fuego&#10;&#10;El contenido generado por IA puede ser incorrecto.">
            <a:extLst>
              <a:ext uri="{FF2B5EF4-FFF2-40B4-BE49-F238E27FC236}">
                <a16:creationId xmlns:a16="http://schemas.microsoft.com/office/drawing/2014/main" id="{B5CC9F25-5398-6043-9A89-8994C1C20D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24" y="4339519"/>
            <a:ext cx="1902772" cy="2378465"/>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7" name="Imagen 6" descr="Imagen que contiene persona, interior, hombre, edificio&#10;&#10;El contenido generado por IA puede ser incorrecto.">
            <a:extLst>
              <a:ext uri="{FF2B5EF4-FFF2-40B4-BE49-F238E27FC236}">
                <a16:creationId xmlns:a16="http://schemas.microsoft.com/office/drawing/2014/main" id="{D50D541C-A409-352B-1A77-6F3A5C9864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23" y="2326025"/>
            <a:ext cx="1921851" cy="1916906"/>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967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 calcmode="lin" valueType="num">
                                      <p:cBhvr>
                                        <p:cTn id="19" dur="500" fill="hold"/>
                                        <p:tgtEl>
                                          <p:spTgt spid="14"/>
                                        </p:tgtEl>
                                        <p:attrNameLst>
                                          <p:attrName>style.rotation</p:attrName>
                                        </p:attrNameLst>
                                      </p:cBhvr>
                                      <p:tavLst>
                                        <p:tav tm="0">
                                          <p:val>
                                            <p:fltVal val="360"/>
                                          </p:val>
                                        </p:tav>
                                        <p:tav tm="100000">
                                          <p:val>
                                            <p:fltVal val="0"/>
                                          </p:val>
                                        </p:tav>
                                      </p:tavLst>
                                    </p:anim>
                                    <p:animEffect transition="in" filter="fade">
                                      <p:cBhvr>
                                        <p:cTn id="20" dur="500"/>
                                        <p:tgtEl>
                                          <p:spTgt spid="14"/>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strips(downLeft)">
                                      <p:cBhvr>
                                        <p:cTn id="28" dur="500"/>
                                        <p:tgtEl>
                                          <p:spTgt spid="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trips(downLeft)">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wipe(left)">
                                      <p:cBhvr>
                                        <p:cTn id="41" dur="500"/>
                                        <p:tgtEl>
                                          <p:spTgt spid="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wipe(left)">
                                      <p:cBhvr>
                                        <p:cTn id="46" dur="500"/>
                                        <p:tgtEl>
                                          <p:spTgt spid="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strips(downLeft)">
                                      <p:cBhvr>
                                        <p:cTn id="51" dur="500"/>
                                        <p:tgtEl>
                                          <p:spTgt spid="5"/>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Effect transition="in" filter="wipe(left)">
                                      <p:cBhvr>
                                        <p:cTn id="55" dur="500"/>
                                        <p:tgtEl>
                                          <p:spTgt spid="8">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
                                            <p:txEl>
                                              <p:pRg st="8" end="8"/>
                                            </p:txEl>
                                          </p:spTgt>
                                        </p:tgtEl>
                                        <p:attrNameLst>
                                          <p:attrName>style.visibility</p:attrName>
                                        </p:attrNameLst>
                                      </p:cBhvr>
                                      <p:to>
                                        <p:strVal val="visible"/>
                                      </p:to>
                                    </p:set>
                                    <p:animEffect transition="in" filter="wipe(left)">
                                      <p:cBhvr>
                                        <p:cTn id="6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1000" b="-1000"/>
          </a:stretch>
        </a:blipFill>
        <a:effectLst/>
      </p:bgPr>
    </p:bg>
    <p:spTree>
      <p:nvGrpSpPr>
        <p:cNvPr id="1" name="">
          <a:extLst>
            <a:ext uri="{FF2B5EF4-FFF2-40B4-BE49-F238E27FC236}">
              <a16:creationId xmlns:a16="http://schemas.microsoft.com/office/drawing/2014/main" id="{E2E2F745-CEA2-82CB-7404-41D07EE4C24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E07A437-FBC5-D918-540C-D15F08324517}"/>
              </a:ext>
            </a:extLst>
          </p:cNvPr>
          <p:cNvSpPr txBox="1"/>
          <p:nvPr/>
        </p:nvSpPr>
        <p:spPr>
          <a:xfrm>
            <a:off x="4381500" y="4957494"/>
            <a:ext cx="7743825" cy="1754326"/>
          </a:xfrm>
          <a:prstGeom prst="rect">
            <a:avLst/>
          </a:prstGeom>
          <a:noFill/>
        </p:spPr>
        <p:txBody>
          <a:bodyPr wrap="square">
            <a:spAutoFit/>
          </a:bodyPr>
          <a:lstStyle/>
          <a:p>
            <a:r>
              <a:rPr lang="en-US" b="1" dirty="0"/>
              <a:t>But to claim that prayer will always be answered in the very way and for the particular thing that we desire, is presumption. God is too wise to err, and too good to withhold any good thing from them that walk uprightly. Then do not fear to trust Him, even though you do not see the immediate answer to your prayers. Rely upon His sure promise, “Ask, and it shall be given you.”</a:t>
            </a:r>
            <a:endParaRPr lang="es-ES" b="1" dirty="0"/>
          </a:p>
        </p:txBody>
      </p:sp>
      <p:sp>
        <p:nvSpPr>
          <p:cNvPr id="8" name="CuadroTexto 7">
            <a:extLst>
              <a:ext uri="{FF2B5EF4-FFF2-40B4-BE49-F238E27FC236}">
                <a16:creationId xmlns:a16="http://schemas.microsoft.com/office/drawing/2014/main" id="{EBD16F7D-18FE-0505-5C01-0A0B4AF39E83}"/>
              </a:ext>
            </a:extLst>
          </p:cNvPr>
          <p:cNvSpPr txBox="1"/>
          <p:nvPr/>
        </p:nvSpPr>
        <p:spPr>
          <a:xfrm>
            <a:off x="235181" y="928796"/>
            <a:ext cx="5212925" cy="3139321"/>
          </a:xfrm>
          <a:prstGeom prst="rect">
            <a:avLst/>
          </a:prstGeom>
          <a:noFill/>
        </p:spPr>
        <p:txBody>
          <a:bodyPr wrap="square">
            <a:spAutoFit/>
          </a:bodyPr>
          <a:lstStyle/>
          <a:p>
            <a:r>
              <a:rPr lang="en-US" b="1" dirty="0"/>
              <a:t>When we do not receive the very things we asked for, at the time we ask, we are still to believe that the Lord hears and that He will answer our prayers. We are so erring and short-sighted that we sometimes ask for things that would not be a blessing to us, and our heavenly Father in love answers our prayers by giving us that which will be for our highest good—that which we ourselves would desire if with vision divinely enlightened we could see all things as they really are</a:t>
            </a:r>
            <a:r>
              <a:rPr lang="es-ES" b="1" dirty="0"/>
              <a:t>.</a:t>
            </a:r>
          </a:p>
        </p:txBody>
      </p:sp>
      <p:pic>
        <p:nvPicPr>
          <p:cNvPr id="2" name="Imagen 1">
            <a:extLst>
              <a:ext uri="{FF2B5EF4-FFF2-40B4-BE49-F238E27FC236}">
                <a16:creationId xmlns:a16="http://schemas.microsoft.com/office/drawing/2014/main" id="{51AC39AB-15AF-7046-4D49-F5C5ADD749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6502" y="112193"/>
            <a:ext cx="800326" cy="548538"/>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5AA3CCBC-1D0D-FAC2-BEA2-50768BFE9606}"/>
              </a:ext>
            </a:extLst>
          </p:cNvPr>
          <p:cNvSpPr txBox="1"/>
          <p:nvPr/>
        </p:nvSpPr>
        <p:spPr>
          <a:xfrm>
            <a:off x="387971" y="146180"/>
            <a:ext cx="433220"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pic>
        <p:nvPicPr>
          <p:cNvPr id="12" name="Imagen 11">
            <a:extLst>
              <a:ext uri="{FF2B5EF4-FFF2-40B4-BE49-F238E27FC236}">
                <a16:creationId xmlns:a16="http://schemas.microsoft.com/office/drawing/2014/main" id="{FD7DD9F5-716E-1146-DD0A-1689FD85C4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22905" y="4328332"/>
            <a:ext cx="800326" cy="548537"/>
          </a:xfrm>
          <a:prstGeom prst="rect">
            <a:avLst/>
          </a:prstGeom>
          <a:effectLst>
            <a:outerShdw blurRad="50800" dist="38100" dir="5400000" algn="t" rotWithShape="0">
              <a:prstClr val="black">
                <a:alpha val="40000"/>
              </a:prstClr>
            </a:outerShdw>
          </a:effectLst>
        </p:spPr>
      </p:pic>
      <p:grpSp>
        <p:nvGrpSpPr>
          <p:cNvPr id="13" name="Grupo 12">
            <a:extLst>
              <a:ext uri="{FF2B5EF4-FFF2-40B4-BE49-F238E27FC236}">
                <a16:creationId xmlns:a16="http://schemas.microsoft.com/office/drawing/2014/main" id="{544B0069-ED0E-90DF-6F11-595A03D6AA35}"/>
              </a:ext>
            </a:extLst>
          </p:cNvPr>
          <p:cNvGrpSpPr/>
          <p:nvPr/>
        </p:nvGrpSpPr>
        <p:grpSpPr>
          <a:xfrm>
            <a:off x="5187638" y="4323709"/>
            <a:ext cx="6714284" cy="548538"/>
            <a:chOff x="825320" y="2617499"/>
            <a:chExt cx="7173961" cy="548538"/>
          </a:xfrm>
          <a:effectLst>
            <a:outerShdw blurRad="50800" dist="38100" dir="5400000" algn="t" rotWithShape="0">
              <a:prstClr val="black">
                <a:alpha val="40000"/>
              </a:prstClr>
            </a:outerShdw>
          </a:effectLst>
        </p:grpSpPr>
        <p:pic>
          <p:nvPicPr>
            <p:cNvPr id="15" name="Imagen 14">
              <a:extLst>
                <a:ext uri="{FF2B5EF4-FFF2-40B4-BE49-F238E27FC236}">
                  <a16:creationId xmlns:a16="http://schemas.microsoft.com/office/drawing/2014/main" id="{6B731DBA-C9B9-D568-DD0F-0BB19948E4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5320" y="2617499"/>
              <a:ext cx="6886582" cy="548538"/>
            </a:xfrm>
            <a:prstGeom prst="rect">
              <a:avLst/>
            </a:prstGeom>
            <a:effectLst/>
          </p:spPr>
        </p:pic>
        <p:pic>
          <p:nvPicPr>
            <p:cNvPr id="14" name="Imagen 13">
              <a:extLst>
                <a:ext uri="{FF2B5EF4-FFF2-40B4-BE49-F238E27FC236}">
                  <a16:creationId xmlns:a16="http://schemas.microsoft.com/office/drawing/2014/main" id="{047432FA-042D-28F8-C4AA-D83D894E7A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285713" y="2668814"/>
              <a:ext cx="713568" cy="457736"/>
            </a:xfrm>
            <a:prstGeom prst="rect">
              <a:avLst/>
            </a:prstGeom>
            <a:effectLst/>
          </p:spPr>
        </p:pic>
      </p:grpSp>
      <p:sp>
        <p:nvSpPr>
          <p:cNvPr id="16" name="CuadroTexto 15">
            <a:extLst>
              <a:ext uri="{FF2B5EF4-FFF2-40B4-BE49-F238E27FC236}">
                <a16:creationId xmlns:a16="http://schemas.microsoft.com/office/drawing/2014/main" id="{B679CA22-F151-EE31-D861-A4A62E634999}"/>
              </a:ext>
            </a:extLst>
          </p:cNvPr>
          <p:cNvSpPr txBox="1"/>
          <p:nvPr/>
        </p:nvSpPr>
        <p:spPr>
          <a:xfrm>
            <a:off x="5221166" y="4399284"/>
            <a:ext cx="6244973" cy="369332"/>
          </a:xfrm>
          <a:prstGeom prst="rect">
            <a:avLst/>
          </a:prstGeom>
          <a:noFill/>
        </p:spPr>
        <p:txBody>
          <a:bodyPr wrap="square">
            <a:spAutoFit/>
          </a:bodyPr>
          <a:lstStyle/>
          <a:p>
            <a:pPr algn="ctr"/>
            <a:r>
              <a:rPr lang="en-US" b="1" dirty="0"/>
              <a:t>How is presumption defined in connection with prayer</a:t>
            </a:r>
            <a:r>
              <a:rPr lang="es-ES" b="1" dirty="0"/>
              <a:t>? </a:t>
            </a:r>
          </a:p>
        </p:txBody>
      </p:sp>
      <p:sp>
        <p:nvSpPr>
          <p:cNvPr id="17" name="CuadroTexto 16">
            <a:extLst>
              <a:ext uri="{FF2B5EF4-FFF2-40B4-BE49-F238E27FC236}">
                <a16:creationId xmlns:a16="http://schemas.microsoft.com/office/drawing/2014/main" id="{44C3E555-2EEA-885A-B277-65D339894445}"/>
              </a:ext>
            </a:extLst>
          </p:cNvPr>
          <p:cNvSpPr txBox="1"/>
          <p:nvPr/>
        </p:nvSpPr>
        <p:spPr>
          <a:xfrm>
            <a:off x="4710450" y="4362174"/>
            <a:ext cx="524470" cy="461665"/>
          </a:xfrm>
          <a:prstGeom prst="rect">
            <a:avLst/>
          </a:prstGeom>
          <a:noFill/>
        </p:spPr>
        <p:txBody>
          <a:bodyPr wrap="square" rtlCol="0">
            <a:spAutoFit/>
          </a:bodyPr>
          <a:lstStyle/>
          <a:p>
            <a:pPr algn="ctr"/>
            <a:r>
              <a:rPr lang="es-ES" sz="2400" b="1" dirty="0"/>
              <a:t>10</a:t>
            </a:r>
          </a:p>
        </p:txBody>
      </p:sp>
      <p:pic>
        <p:nvPicPr>
          <p:cNvPr id="4" name="Imagen 3" descr="Un hombre sentado en el piso&#10;&#10;El contenido generado por IA puede ser incorrecto.">
            <a:extLst>
              <a:ext uri="{FF2B5EF4-FFF2-40B4-BE49-F238E27FC236}">
                <a16:creationId xmlns:a16="http://schemas.microsoft.com/office/drawing/2014/main" id="{99B75163-B5C5-4C1B-50AD-32D67CD1D1EA}"/>
              </a:ext>
            </a:extLst>
          </p:cNvPr>
          <p:cNvPicPr>
            <a:picLocks noChangeAspect="1"/>
          </p:cNvPicPr>
          <p:nvPr/>
        </p:nvPicPr>
        <p:blipFill rotWithShape="1">
          <a:blip r:embed="rId6">
            <a:extLst>
              <a:ext uri="{28A0092B-C50C-407E-A947-70E740481C1C}">
                <a14:useLocalDpi xmlns:a14="http://schemas.microsoft.com/office/drawing/2010/main" val="0"/>
              </a:ext>
            </a:extLst>
          </a:blip>
          <a:srcRect l="-396" t="22449" r="396" b="2069"/>
          <a:stretch>
            <a:fillRect/>
          </a:stretch>
        </p:blipFill>
        <p:spPr>
          <a:xfrm>
            <a:off x="5778858" y="804130"/>
            <a:ext cx="5985808" cy="3388654"/>
          </a:xfrm>
          <a:prstGeom prst="rect">
            <a:avLst/>
          </a:prstGeom>
          <a:ln>
            <a:noFill/>
          </a:ln>
          <a:effectLst>
            <a:outerShdw blurRad="190500" algn="tl" rotWithShape="0">
              <a:srgbClr val="000000">
                <a:alpha val="70000"/>
              </a:srgbClr>
            </a:outerShdw>
          </a:effectLst>
        </p:spPr>
      </p:pic>
      <p:pic>
        <p:nvPicPr>
          <p:cNvPr id="18" name="Imagen 17" descr="Una caricatura de una persona&#10;&#10;El contenido generado por IA puede ser incorrecto.">
            <a:extLst>
              <a:ext uri="{FF2B5EF4-FFF2-40B4-BE49-F238E27FC236}">
                <a16:creationId xmlns:a16="http://schemas.microsoft.com/office/drawing/2014/main" id="{DC0FD315-00C0-BBFE-D41F-FA6DAB61B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12" y="4409825"/>
            <a:ext cx="4102570" cy="2171949"/>
          </a:xfrm>
          <a:prstGeom prst="rect">
            <a:avLst/>
          </a:prstGeom>
          <a:ln>
            <a:noFill/>
          </a:ln>
          <a:effectLst>
            <a:outerShdw blurRad="190500" algn="tl" rotWithShape="0">
              <a:srgbClr val="000000">
                <a:alpha val="70000"/>
              </a:srgbClr>
            </a:outerShdw>
          </a:effectLst>
        </p:spPr>
      </p:pic>
      <p:grpSp>
        <p:nvGrpSpPr>
          <p:cNvPr id="3" name="Grupo 2">
            <a:extLst>
              <a:ext uri="{FF2B5EF4-FFF2-40B4-BE49-F238E27FC236}">
                <a16:creationId xmlns:a16="http://schemas.microsoft.com/office/drawing/2014/main" id="{E075364C-05BD-60EA-85D7-527B26C715B2}"/>
              </a:ext>
            </a:extLst>
          </p:cNvPr>
          <p:cNvGrpSpPr/>
          <p:nvPr/>
        </p:nvGrpSpPr>
        <p:grpSpPr>
          <a:xfrm>
            <a:off x="726922" y="93150"/>
            <a:ext cx="11465078" cy="548538"/>
            <a:chOff x="571119" y="103144"/>
            <a:chExt cx="11425899" cy="548538"/>
          </a:xfrm>
          <a:effectLst>
            <a:outerShdw blurRad="50800" dist="38100" dir="5400000" algn="t" rotWithShape="0">
              <a:prstClr val="black">
                <a:alpha val="40000"/>
              </a:prstClr>
            </a:outerShdw>
          </a:effectLst>
        </p:grpSpPr>
        <p:pic>
          <p:nvPicPr>
            <p:cNvPr id="7" name="Imagen 6">
              <a:extLst>
                <a:ext uri="{FF2B5EF4-FFF2-40B4-BE49-F238E27FC236}">
                  <a16:creationId xmlns:a16="http://schemas.microsoft.com/office/drawing/2014/main" id="{CA7BC7C5-089A-75C7-DDA5-68B06EFBBC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1282618" y="155607"/>
              <a:ext cx="714400" cy="471190"/>
            </a:xfrm>
            <a:prstGeom prst="rect">
              <a:avLst/>
            </a:prstGeom>
            <a:effectLst/>
          </p:spPr>
        </p:pic>
        <p:pic>
          <p:nvPicPr>
            <p:cNvPr id="9" name="Imagen 8">
              <a:extLst>
                <a:ext uri="{FF2B5EF4-FFF2-40B4-BE49-F238E27FC236}">
                  <a16:creationId xmlns:a16="http://schemas.microsoft.com/office/drawing/2014/main" id="{917EBF49-BD0E-BC89-7141-FFC31396A5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1119" y="103144"/>
              <a:ext cx="11135106" cy="548538"/>
            </a:xfrm>
            <a:prstGeom prst="rect">
              <a:avLst/>
            </a:prstGeom>
            <a:effectLst/>
          </p:spPr>
        </p:pic>
      </p:grpSp>
      <p:sp>
        <p:nvSpPr>
          <p:cNvPr id="10" name="CuadroTexto 9">
            <a:extLst>
              <a:ext uri="{FF2B5EF4-FFF2-40B4-BE49-F238E27FC236}">
                <a16:creationId xmlns:a16="http://schemas.microsoft.com/office/drawing/2014/main" id="{14D69058-F443-12D8-452A-035DC5A410E7}"/>
              </a:ext>
            </a:extLst>
          </p:cNvPr>
          <p:cNvSpPr txBox="1"/>
          <p:nvPr/>
        </p:nvSpPr>
        <p:spPr>
          <a:xfrm>
            <a:off x="972720" y="157986"/>
            <a:ext cx="10929202"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How does God sometimes answer our prayers when we ask for something that would not be a blessing</a:t>
            </a:r>
            <a:r>
              <a:rPr lang="es-ES"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1842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50"/>
                                        <p:tgtEl>
                                          <p:spTgt spid="4"/>
                                        </p:tgtEl>
                                      </p:cBhvr>
                                    </p:animEffect>
                                    <p:anim calcmode="lin" valueType="num">
                                      <p:cBhvr>
                                        <p:cTn id="29" dur="750" fill="hold"/>
                                        <p:tgtEl>
                                          <p:spTgt spid="4"/>
                                        </p:tgtEl>
                                        <p:attrNameLst>
                                          <p:attrName>ppt_x</p:attrName>
                                        </p:attrNameLst>
                                      </p:cBhvr>
                                      <p:tavLst>
                                        <p:tav tm="0">
                                          <p:val>
                                            <p:strVal val="#ppt_x"/>
                                          </p:val>
                                        </p:tav>
                                        <p:tav tm="100000">
                                          <p:val>
                                            <p:strVal val="#ppt_x"/>
                                          </p:val>
                                        </p:tav>
                                      </p:tavLst>
                                    </p:anim>
                                    <p:anim calcmode="lin" valueType="num">
                                      <p:cBhvr>
                                        <p:cTn id="30" dur="75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4*#ppt_w"/>
                                          </p:val>
                                        </p:tav>
                                        <p:tav tm="100000">
                                          <p:val>
                                            <p:strVal val="#ppt_w"/>
                                          </p:val>
                                        </p:tav>
                                      </p:tavLst>
                                    </p:anim>
                                    <p:anim calcmode="lin" valueType="num">
                                      <p:cBhvr>
                                        <p:cTn id="40" dur="500" fill="hold"/>
                                        <p:tgtEl>
                                          <p:spTgt spid="12"/>
                                        </p:tgtEl>
                                        <p:attrNameLst>
                                          <p:attrName>ppt_h</p:attrName>
                                        </p:attrNameLst>
                                      </p:cBhvr>
                                      <p:tavLst>
                                        <p:tav tm="0">
                                          <p:val>
                                            <p:strVal val="4*#ppt_h"/>
                                          </p:val>
                                        </p:tav>
                                        <p:tav tm="100000">
                                          <p:val>
                                            <p:strVal val="#ppt_h"/>
                                          </p:val>
                                        </p:tav>
                                      </p:tavLst>
                                    </p:anim>
                                  </p:childTnLst>
                                </p:cTn>
                              </p:par>
                            </p:childTnLst>
                          </p:cTn>
                        </p:par>
                        <p:par>
                          <p:cTn id="41" fill="hold">
                            <p:stCondLst>
                              <p:cond delay="500"/>
                            </p:stCondLst>
                            <p:childTnLst>
                              <p:par>
                                <p:cTn id="42" presetID="2" presetClass="entr" presetSubtype="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49" presetClass="entr" presetSubtype="0" decel="10000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360"/>
                                          </p:val>
                                        </p:tav>
                                        <p:tav tm="100000">
                                          <p:val>
                                            <p:fltVal val="0"/>
                                          </p:val>
                                        </p:tav>
                                      </p:tavLst>
                                    </p:anim>
                                    <p:animEffect transition="in" filter="fade">
                                      <p:cBhvr>
                                        <p:cTn id="52" dur="500"/>
                                        <p:tgtEl>
                                          <p:spTgt spid="17"/>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out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750"/>
                                        <p:tgtEl>
                                          <p:spTgt spid="18"/>
                                        </p:tgtEl>
                                      </p:cBhvr>
                                    </p:animEffect>
                                    <p:anim calcmode="lin" valueType="num">
                                      <p:cBhvr>
                                        <p:cTn id="61" dur="750" fill="hold"/>
                                        <p:tgtEl>
                                          <p:spTgt spid="18"/>
                                        </p:tgtEl>
                                        <p:attrNameLst>
                                          <p:attrName>ppt_x</p:attrName>
                                        </p:attrNameLst>
                                      </p:cBhvr>
                                      <p:tavLst>
                                        <p:tav tm="0">
                                          <p:val>
                                            <p:strVal val="#ppt_x"/>
                                          </p:val>
                                        </p:tav>
                                        <p:tav tm="100000">
                                          <p:val>
                                            <p:strVal val="#ppt_x"/>
                                          </p:val>
                                        </p:tav>
                                      </p:tavLst>
                                    </p:anim>
                                    <p:anim calcmode="lin" valueType="num">
                                      <p:cBhvr>
                                        <p:cTn id="62" dur="75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6" grpId="0"/>
      <p:bldP spid="1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000" b="-1000"/>
          </a:stretch>
        </a:blipFill>
        <a:effectLst/>
      </p:bgPr>
    </p:bg>
    <p:spTree>
      <p:nvGrpSpPr>
        <p:cNvPr id="1" name="">
          <a:extLst>
            <a:ext uri="{FF2B5EF4-FFF2-40B4-BE49-F238E27FC236}">
              <a16:creationId xmlns:a16="http://schemas.microsoft.com/office/drawing/2014/main" id="{75E0860A-87BB-C2ED-7BFB-37D035951F7C}"/>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3C1D825D-4E17-4F32-E398-8DB0F645C172}"/>
              </a:ext>
            </a:extLst>
          </p:cNvPr>
          <p:cNvSpPr txBox="1"/>
          <p:nvPr/>
        </p:nvSpPr>
        <p:spPr>
          <a:xfrm>
            <a:off x="5208320" y="738334"/>
            <a:ext cx="6781902" cy="1754326"/>
          </a:xfrm>
          <a:prstGeom prst="rect">
            <a:avLst/>
          </a:prstGeom>
          <a:noFill/>
        </p:spPr>
        <p:txBody>
          <a:bodyPr wrap="square">
            <a:spAutoFit/>
          </a:bodyPr>
          <a:lstStyle/>
          <a:p>
            <a:r>
              <a:rPr lang="en-US" b="1" dirty="0"/>
              <a:t>When we come to ask mercy and blessing from God we should have a spirit of love and forgiveness in our own hearts. How can we pray, “Forgive us our debts, as we forgive our debtors,” and yet indulge an unforgiving spirit? Matthew 6:12. If we expect our own prayers to be heard we must forgive others in the same manner and to the same extent as we hope to be forgiven</a:t>
            </a:r>
            <a:r>
              <a:rPr lang="es-ES" b="1" dirty="0"/>
              <a:t>.</a:t>
            </a:r>
          </a:p>
        </p:txBody>
      </p:sp>
      <p:sp>
        <p:nvSpPr>
          <p:cNvPr id="10" name="CuadroTexto 9">
            <a:extLst>
              <a:ext uri="{FF2B5EF4-FFF2-40B4-BE49-F238E27FC236}">
                <a16:creationId xmlns:a16="http://schemas.microsoft.com/office/drawing/2014/main" id="{BBE8D595-B425-E103-78C9-C49DCC0BB9D2}"/>
              </a:ext>
            </a:extLst>
          </p:cNvPr>
          <p:cNvSpPr txBox="1"/>
          <p:nvPr/>
        </p:nvSpPr>
        <p:spPr>
          <a:xfrm>
            <a:off x="184705" y="3588974"/>
            <a:ext cx="7758100" cy="3139321"/>
          </a:xfrm>
          <a:prstGeom prst="rect">
            <a:avLst/>
          </a:prstGeom>
          <a:noFill/>
        </p:spPr>
        <p:txBody>
          <a:bodyPr wrap="square">
            <a:spAutoFit/>
          </a:bodyPr>
          <a:lstStyle/>
          <a:p>
            <a:r>
              <a:rPr lang="en-US" b="1" dirty="0"/>
              <a:t>Perseverance in prayer has been made a condition of receiving. We must pray always if we would grow in faith and experience. We are to be “instant in prayer,” to “continue in prayer, and watch in the same with thanksgiving.” Romans 12:12; Colossians 4:2. Peter exhorts believers to be “sober, and watch unto prayer.” 1 Peter 4:7. Paul directs, “In everything by prayer and supplication with thanksgiving let your requests be made known unto God.” Philippians 4:6. “But ye, beloved,” says Jude, “praying in the Holy Ghost, keep yourselves in the love of God.” Jude 20, 21.  Unceasing prayer is the unbroken union of the soul with God, so that life from God flows into our life; and from our life, purity and holiness flow back to God</a:t>
            </a:r>
            <a:r>
              <a:rPr lang="es-ES" b="1" dirty="0"/>
              <a:t>.</a:t>
            </a:r>
          </a:p>
        </p:txBody>
      </p:sp>
      <p:pic>
        <p:nvPicPr>
          <p:cNvPr id="7" name="Imagen 6">
            <a:extLst>
              <a:ext uri="{FF2B5EF4-FFF2-40B4-BE49-F238E27FC236}">
                <a16:creationId xmlns:a16="http://schemas.microsoft.com/office/drawing/2014/main" id="{48342E2C-768A-3512-C58B-4E3530A446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605" y="36679"/>
            <a:ext cx="800326" cy="548537"/>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9836CA30-F1B0-D28A-64CE-FBDD2EF4E987}"/>
              </a:ext>
            </a:extLst>
          </p:cNvPr>
          <p:cNvSpPr txBox="1"/>
          <p:nvPr/>
        </p:nvSpPr>
        <p:spPr>
          <a:xfrm>
            <a:off x="315106" y="80493"/>
            <a:ext cx="57516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11</a:t>
            </a:r>
          </a:p>
        </p:txBody>
      </p:sp>
      <p:pic>
        <p:nvPicPr>
          <p:cNvPr id="14" name="Imagen 13">
            <a:extLst>
              <a:ext uri="{FF2B5EF4-FFF2-40B4-BE49-F238E27FC236}">
                <a16:creationId xmlns:a16="http://schemas.microsoft.com/office/drawing/2014/main" id="{7C31D179-39C0-994E-94EA-A3D955D8C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568" y="2669309"/>
            <a:ext cx="967017" cy="662787"/>
          </a:xfrm>
          <a:prstGeom prst="rect">
            <a:avLst/>
          </a:prstGeom>
          <a:effectLst>
            <a:outerShdw blurRad="50800" dist="38100" dir="5400000" algn="t" rotWithShape="0">
              <a:prstClr val="black">
                <a:alpha val="40000"/>
              </a:prstClr>
            </a:outerShdw>
          </a:effectLst>
        </p:spPr>
      </p:pic>
      <p:sp>
        <p:nvSpPr>
          <p:cNvPr id="15" name="CuadroTexto 14">
            <a:extLst>
              <a:ext uri="{FF2B5EF4-FFF2-40B4-BE49-F238E27FC236}">
                <a16:creationId xmlns:a16="http://schemas.microsoft.com/office/drawing/2014/main" id="{5619D317-D8CC-052C-61AC-0728A21AB9B3}"/>
              </a:ext>
            </a:extLst>
          </p:cNvPr>
          <p:cNvSpPr txBox="1"/>
          <p:nvPr/>
        </p:nvSpPr>
        <p:spPr>
          <a:xfrm>
            <a:off x="343387" y="2751015"/>
            <a:ext cx="57516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nvGrpSpPr>
          <p:cNvPr id="20" name="Grupo 19">
            <a:extLst>
              <a:ext uri="{FF2B5EF4-FFF2-40B4-BE49-F238E27FC236}">
                <a16:creationId xmlns:a16="http://schemas.microsoft.com/office/drawing/2014/main" id="{EA478CA0-EA68-03AC-0297-16CF34401336}"/>
              </a:ext>
            </a:extLst>
          </p:cNvPr>
          <p:cNvGrpSpPr/>
          <p:nvPr/>
        </p:nvGrpSpPr>
        <p:grpSpPr>
          <a:xfrm>
            <a:off x="836755" y="2678737"/>
            <a:ext cx="11183258" cy="662788"/>
            <a:chOff x="704777" y="2688164"/>
            <a:chExt cx="11183258" cy="662788"/>
          </a:xfrm>
          <a:effectLst>
            <a:outerShdw blurRad="50800" dist="38100" dir="5400000" algn="t" rotWithShape="0">
              <a:prstClr val="black">
                <a:alpha val="40000"/>
              </a:prstClr>
            </a:outerShdw>
          </a:effectLst>
        </p:grpSpPr>
        <p:pic>
          <p:nvPicPr>
            <p:cNvPr id="12" name="Imagen 11">
              <a:extLst>
                <a:ext uri="{FF2B5EF4-FFF2-40B4-BE49-F238E27FC236}">
                  <a16:creationId xmlns:a16="http://schemas.microsoft.com/office/drawing/2014/main" id="{BAF2D11C-034A-37E6-1E3F-B3FF5A08676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4777" y="2688164"/>
              <a:ext cx="11039548" cy="662788"/>
            </a:xfrm>
            <a:prstGeom prst="rect">
              <a:avLst/>
            </a:prstGeom>
            <a:effectLst/>
          </p:spPr>
        </p:pic>
        <p:pic>
          <p:nvPicPr>
            <p:cNvPr id="11" name="Imagen 10">
              <a:extLst>
                <a:ext uri="{FF2B5EF4-FFF2-40B4-BE49-F238E27FC236}">
                  <a16:creationId xmlns:a16="http://schemas.microsoft.com/office/drawing/2014/main" id="{56BB6697-F40C-8A2C-07B3-D9DEB714AB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1080841" y="2702901"/>
              <a:ext cx="807194" cy="638525"/>
            </a:xfrm>
            <a:prstGeom prst="rect">
              <a:avLst/>
            </a:prstGeom>
            <a:effectLst/>
          </p:spPr>
        </p:pic>
      </p:grpSp>
      <p:sp>
        <p:nvSpPr>
          <p:cNvPr id="13" name="CuadroTexto 12">
            <a:extLst>
              <a:ext uri="{FF2B5EF4-FFF2-40B4-BE49-F238E27FC236}">
                <a16:creationId xmlns:a16="http://schemas.microsoft.com/office/drawing/2014/main" id="{8C348807-5F93-0950-445D-AE6E3C906E0B}"/>
              </a:ext>
            </a:extLst>
          </p:cNvPr>
          <p:cNvSpPr txBox="1"/>
          <p:nvPr/>
        </p:nvSpPr>
        <p:spPr>
          <a:xfrm>
            <a:off x="1058585" y="2837496"/>
            <a:ext cx="10574983"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What do you think the Bible means when it says we are to be “instant in prayer”? See Romans 12:12</a:t>
            </a:r>
            <a:endParaRPr lang="es-ES" b="1" dirty="0">
              <a:solidFill>
                <a:schemeClr val="bg1"/>
              </a:solidFill>
              <a:effectLst>
                <a:outerShdw blurRad="38100" dist="38100" dir="2700000" algn="tl">
                  <a:srgbClr val="000000">
                    <a:alpha val="43137"/>
                  </a:srgbClr>
                </a:outerShdw>
              </a:effectLst>
            </a:endParaRPr>
          </a:p>
        </p:txBody>
      </p:sp>
      <p:pic>
        <p:nvPicPr>
          <p:cNvPr id="4" name="Imagen 3" descr="Mujer sonriendo con un celular en la mano&#10;&#10;El contenido generado por IA puede ser incorrecto.">
            <a:extLst>
              <a:ext uri="{FF2B5EF4-FFF2-40B4-BE49-F238E27FC236}">
                <a16:creationId xmlns:a16="http://schemas.microsoft.com/office/drawing/2014/main" id="{7D8B77BD-DB42-D09C-2C06-F32931EF7A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9711" y="778455"/>
            <a:ext cx="1766589" cy="1766589"/>
          </a:xfrm>
          <a:prstGeom prst="snip2DiagRect">
            <a:avLst>
              <a:gd name="adj1" fmla="val 14941"/>
              <a:gd name="adj2" fmla="val 0"/>
            </a:avLst>
          </a:prstGeom>
          <a:solidFill>
            <a:srgbClr val="FFFFFF">
              <a:shade val="85000"/>
            </a:srgbClr>
          </a:solidFill>
          <a:ln w="88900" cap="sq">
            <a:solidFill>
              <a:srgbClr val="5ABA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AC1BC7A9-FE7D-3D68-AC28-27D18B91400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5077" y="761024"/>
            <a:ext cx="1784019" cy="1784019"/>
          </a:xfrm>
          <a:prstGeom prst="snip2DiagRect">
            <a:avLst/>
          </a:prstGeom>
          <a:solidFill>
            <a:srgbClr val="FFFFFF">
              <a:shade val="85000"/>
            </a:srgbClr>
          </a:solidFill>
          <a:ln w="88900" cap="sq">
            <a:solidFill>
              <a:srgbClr val="5ABA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hombre con los brazos extendidos&#10;&#10;El contenido generado por IA puede ser incorrecto.">
            <a:extLst>
              <a:ext uri="{FF2B5EF4-FFF2-40B4-BE49-F238E27FC236}">
                <a16:creationId xmlns:a16="http://schemas.microsoft.com/office/drawing/2014/main" id="{3984E9A5-163B-147A-7F14-8426B7A00503}"/>
              </a:ext>
            </a:extLst>
          </p:cNvPr>
          <p:cNvPicPr>
            <a:picLocks noChangeAspect="1"/>
          </p:cNvPicPr>
          <p:nvPr/>
        </p:nvPicPr>
        <p:blipFill>
          <a:blip r:embed="rId9">
            <a:extLst>
              <a:ext uri="{28A0092B-C50C-407E-A947-70E740481C1C}">
                <a14:useLocalDpi xmlns:a14="http://schemas.microsoft.com/office/drawing/2010/main" val="0"/>
              </a:ext>
            </a:extLst>
          </a:blip>
          <a:srcRect l="29955"/>
          <a:stretch>
            <a:fillRect/>
          </a:stretch>
        </p:blipFill>
        <p:spPr>
          <a:xfrm>
            <a:off x="7953376" y="3443069"/>
            <a:ext cx="1291791" cy="1228725"/>
          </a:xfrm>
          <a:prstGeom prst="snip2DiagRect">
            <a:avLst>
              <a:gd name="adj1" fmla="val 0"/>
              <a:gd name="adj2" fmla="val 12831"/>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n 22" descr="Una persona haciendo gestos con la mano en la barbilla&#10;&#10;El contenido generado por IA puede ser incorrecto.">
            <a:extLst>
              <a:ext uri="{FF2B5EF4-FFF2-40B4-BE49-F238E27FC236}">
                <a16:creationId xmlns:a16="http://schemas.microsoft.com/office/drawing/2014/main" id="{B534485F-9BEA-DA31-9C87-52D0BE1058B6}"/>
              </a:ext>
            </a:extLst>
          </p:cNvPr>
          <p:cNvPicPr>
            <a:picLocks noChangeAspect="1"/>
          </p:cNvPicPr>
          <p:nvPr/>
        </p:nvPicPr>
        <p:blipFill rotWithShape="1">
          <a:blip r:embed="rId10">
            <a:extLst>
              <a:ext uri="{28A0092B-C50C-407E-A947-70E740481C1C}">
                <a14:useLocalDpi xmlns:a14="http://schemas.microsoft.com/office/drawing/2010/main" val="0"/>
              </a:ext>
            </a:extLst>
          </a:blip>
          <a:srcRect l="-27" r="1810"/>
          <a:stretch>
            <a:fillRect/>
          </a:stretch>
        </p:blipFill>
        <p:spPr>
          <a:xfrm>
            <a:off x="8012128" y="4736713"/>
            <a:ext cx="2396718" cy="1183004"/>
          </a:xfrm>
          <a:prstGeom prst="snip2DiagRect">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7" name="Imagen 26" descr="Un grupo de personas junto a un niño&#10;&#10;El contenido generado por IA puede ser incorrecto.">
            <a:extLst>
              <a:ext uri="{FF2B5EF4-FFF2-40B4-BE49-F238E27FC236}">
                <a16:creationId xmlns:a16="http://schemas.microsoft.com/office/drawing/2014/main" id="{07BC6771-239C-FF87-8CA2-6CCD98DECB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5031" y="3437646"/>
            <a:ext cx="1631052" cy="1223289"/>
          </a:xfrm>
          <a:prstGeom prst="snip2DiagRect">
            <a:avLst>
              <a:gd name="adj1" fmla="val 10789"/>
              <a:gd name="adj2" fmla="val 0"/>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Imagen 28" descr="Un grupo de personas sentadas alrededor de una mesa con comida&#10;&#10;El contenido generado por IA puede ser incorrecto.">
            <a:extLst>
              <a:ext uri="{FF2B5EF4-FFF2-40B4-BE49-F238E27FC236}">
                <a16:creationId xmlns:a16="http://schemas.microsoft.com/office/drawing/2014/main" id="{CF3ED478-A2C4-A5C5-F9E1-4297054D3D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5945" y="4800600"/>
            <a:ext cx="1619862" cy="1927695"/>
          </a:xfrm>
          <a:prstGeom prst="snip2DiagRect">
            <a:avLst>
              <a:gd name="adj1" fmla="val 10475"/>
              <a:gd name="adj2" fmla="val 0"/>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3" name="Imagen 32" descr="Dibujo de una persona&#10;&#10;El contenido generado por IA puede ser incorrecto.">
            <a:extLst>
              <a:ext uri="{FF2B5EF4-FFF2-40B4-BE49-F238E27FC236}">
                <a16:creationId xmlns:a16="http://schemas.microsoft.com/office/drawing/2014/main" id="{6C23E17C-254B-9A0C-F392-7AC1FF9DFD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2128" y="5995365"/>
            <a:ext cx="969351" cy="815342"/>
          </a:xfrm>
          <a:prstGeom prst="snip2DiagRect">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4" name="Imagen 33">
            <a:extLst>
              <a:ext uri="{FF2B5EF4-FFF2-40B4-BE49-F238E27FC236}">
                <a16:creationId xmlns:a16="http://schemas.microsoft.com/office/drawing/2014/main" id="{83969051-B54F-E12E-2415-ADD54C7B2E67}"/>
              </a:ext>
            </a:extLst>
          </p:cNvPr>
          <p:cNvPicPr>
            <a:picLocks noChangeAspect="1"/>
          </p:cNvPicPr>
          <p:nvPr/>
        </p:nvPicPr>
        <p:blipFill>
          <a:blip r:embed="rId14"/>
          <a:stretch>
            <a:fillRect/>
          </a:stretch>
        </p:blipFill>
        <p:spPr>
          <a:xfrm>
            <a:off x="9021181" y="5995365"/>
            <a:ext cx="1387665" cy="815342"/>
          </a:xfrm>
          <a:prstGeom prst="snip2DiagRect">
            <a:avLst>
              <a:gd name="adj1" fmla="val 16186"/>
              <a:gd name="adj2" fmla="val 0"/>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8" name="Imagen 37" descr="Un hombre sentado frente a una mesa con un traje de color negro&#10;&#10;El contenido generado por IA puede ser incorrecto.">
            <a:extLst>
              <a:ext uri="{FF2B5EF4-FFF2-40B4-BE49-F238E27FC236}">
                <a16:creationId xmlns:a16="http://schemas.microsoft.com/office/drawing/2014/main" id="{D77EF081-691A-2CF4-DA7B-E316502EE2F0}"/>
              </a:ext>
            </a:extLst>
          </p:cNvPr>
          <p:cNvPicPr>
            <a:picLocks noChangeAspect="1"/>
          </p:cNvPicPr>
          <p:nvPr/>
        </p:nvPicPr>
        <p:blipFill>
          <a:blip r:embed="rId15">
            <a:extLst>
              <a:ext uri="{28A0092B-C50C-407E-A947-70E740481C1C}">
                <a14:useLocalDpi xmlns:a14="http://schemas.microsoft.com/office/drawing/2010/main" val="0"/>
              </a:ext>
            </a:extLst>
          </a:blip>
          <a:srcRect t="20553"/>
          <a:stretch>
            <a:fillRect/>
          </a:stretch>
        </p:blipFill>
        <p:spPr>
          <a:xfrm>
            <a:off x="9323916" y="3405377"/>
            <a:ext cx="1081792" cy="1266418"/>
          </a:xfrm>
          <a:prstGeom prst="snip2DiagRect">
            <a:avLst>
              <a:gd name="adj1" fmla="val 16557"/>
              <a:gd name="adj2" fmla="val 16667"/>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3A113D96-03FB-5645-48D1-F2CB80AEF32E}"/>
              </a:ext>
            </a:extLst>
          </p:cNvPr>
          <p:cNvGrpSpPr/>
          <p:nvPr/>
        </p:nvGrpSpPr>
        <p:grpSpPr>
          <a:xfrm>
            <a:off x="780662" y="27153"/>
            <a:ext cx="11303009" cy="548538"/>
            <a:chOff x="837224" y="93142"/>
            <a:chExt cx="11303009" cy="548538"/>
          </a:xfrm>
          <a:effectLst>
            <a:outerShdw blurRad="50800" dist="38100" dir="5400000" algn="t" rotWithShape="0">
              <a:prstClr val="black">
                <a:alpha val="40000"/>
              </a:prstClr>
            </a:outerShdw>
          </a:effectLst>
        </p:grpSpPr>
        <p:pic>
          <p:nvPicPr>
            <p:cNvPr id="3" name="Imagen 2">
              <a:extLst>
                <a:ext uri="{FF2B5EF4-FFF2-40B4-BE49-F238E27FC236}">
                  <a16:creationId xmlns:a16="http://schemas.microsoft.com/office/drawing/2014/main" id="{8DACD6E5-18BD-C7CB-A15E-801B7365C2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1393252" y="120948"/>
              <a:ext cx="746981" cy="511975"/>
            </a:xfrm>
            <a:prstGeom prst="rect">
              <a:avLst/>
            </a:prstGeom>
            <a:effectLst/>
          </p:spPr>
        </p:pic>
        <p:pic>
          <p:nvPicPr>
            <p:cNvPr id="2" name="Imagen 1">
              <a:extLst>
                <a:ext uri="{FF2B5EF4-FFF2-40B4-BE49-F238E27FC236}">
                  <a16:creationId xmlns:a16="http://schemas.microsoft.com/office/drawing/2014/main" id="{D0301FB3-EE4D-973F-7E07-BDA398130EB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37224" y="93142"/>
              <a:ext cx="11050811" cy="548538"/>
            </a:xfrm>
            <a:prstGeom prst="rect">
              <a:avLst/>
            </a:prstGeom>
            <a:effectLst/>
          </p:spPr>
        </p:pic>
      </p:grpSp>
      <p:sp>
        <p:nvSpPr>
          <p:cNvPr id="6" name="CuadroTexto 5">
            <a:extLst>
              <a:ext uri="{FF2B5EF4-FFF2-40B4-BE49-F238E27FC236}">
                <a16:creationId xmlns:a16="http://schemas.microsoft.com/office/drawing/2014/main" id="{EA2CF5AA-587A-7B97-33AD-15354CEE9D5F}"/>
              </a:ext>
            </a:extLst>
          </p:cNvPr>
          <p:cNvSpPr txBox="1"/>
          <p:nvPr/>
        </p:nvSpPr>
        <p:spPr>
          <a:xfrm>
            <a:off x="1038055" y="101910"/>
            <a:ext cx="10574983"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Under what circumstance only can we expect mercy and blessing from God when we pray</a:t>
            </a:r>
            <a:r>
              <a:rPr lang="es-ES"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1355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360"/>
                                          </p:val>
                                        </p:tav>
                                        <p:tav tm="100000">
                                          <p:val>
                                            <p:fltVal val="0"/>
                                          </p:val>
                                        </p:tav>
                                      </p:tavLst>
                                    </p:anim>
                                    <p:animEffect transition="in" filter="fade">
                                      <p:cBhvr>
                                        <p:cTn id="20" dur="500"/>
                                        <p:tgtEl>
                                          <p:spTgt spid="9"/>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trips(downRight)">
                                      <p:cBhvr>
                                        <p:cTn id="28" dur="500"/>
                                        <p:tgtEl>
                                          <p:spTgt spid="17"/>
                                        </p:tgtEl>
                                      </p:cBhvr>
                                    </p:animEffect>
                                  </p:childTnLst>
                                </p:cTn>
                              </p:par>
                            </p:childTnLst>
                          </p:cTn>
                        </p:par>
                        <p:par>
                          <p:cTn id="29" fill="hold">
                            <p:stCondLst>
                              <p:cond delay="500"/>
                            </p:stCondLst>
                            <p:childTnLst>
                              <p:par>
                                <p:cTn id="30" presetID="18" presetClass="entr" presetSubtype="3"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strips(upRight)">
                                      <p:cBhvr>
                                        <p:cTn id="32" dur="5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strVal val="4*#ppt_w"/>
                                          </p:val>
                                        </p:tav>
                                        <p:tav tm="100000">
                                          <p:val>
                                            <p:strVal val="#ppt_w"/>
                                          </p:val>
                                        </p:tav>
                                      </p:tavLst>
                                    </p:anim>
                                    <p:anim calcmode="lin" valueType="num">
                                      <p:cBhvr>
                                        <p:cTn id="42" dur="500" fill="hold"/>
                                        <p:tgtEl>
                                          <p:spTgt spid="14"/>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1+#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49" presetClass="entr" presetSubtype="0" decel="10000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360"/>
                                          </p:val>
                                        </p:tav>
                                        <p:tav tm="100000">
                                          <p:val>
                                            <p:fltVal val="0"/>
                                          </p:val>
                                        </p:tav>
                                      </p:tavLst>
                                    </p:anim>
                                    <p:animEffect transition="in" filter="fade">
                                      <p:cBhvr>
                                        <p:cTn id="54" dur="500"/>
                                        <p:tgtEl>
                                          <p:spTgt spid="15"/>
                                        </p:tgtEl>
                                      </p:cBhvr>
                                    </p:animEffect>
                                  </p:childTnLst>
                                </p:cTn>
                              </p:par>
                              <p:par>
                                <p:cTn id="55" presetID="16" presetClass="entr" presetSubtype="37"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strips(downRight)">
                                      <p:cBhvr>
                                        <p:cTn id="62" dur="500"/>
                                        <p:tgtEl>
                                          <p:spTgt spid="21"/>
                                        </p:tgtEl>
                                      </p:cBhvr>
                                    </p:animEffect>
                                  </p:childTnLst>
                                </p:cTn>
                              </p:par>
                            </p:childTnLst>
                          </p:cTn>
                        </p:par>
                        <p:par>
                          <p:cTn id="63" fill="hold">
                            <p:stCondLst>
                              <p:cond delay="500"/>
                            </p:stCondLst>
                            <p:childTnLst>
                              <p:par>
                                <p:cTn id="64" presetID="18" presetClass="entr" presetSubtype="3"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strips(upRight)">
                                      <p:cBhvr>
                                        <p:cTn id="66" dur="500"/>
                                        <p:tgtEl>
                                          <p:spTgt spid="38"/>
                                        </p:tgtEl>
                                      </p:cBhvr>
                                    </p:animEffect>
                                  </p:childTnLst>
                                </p:cTn>
                              </p:par>
                            </p:childTnLst>
                          </p:cTn>
                        </p:par>
                        <p:par>
                          <p:cTn id="67" fill="hold">
                            <p:stCondLst>
                              <p:cond delay="1000"/>
                            </p:stCondLst>
                            <p:childTnLst>
                              <p:par>
                                <p:cTn id="68" presetID="18" presetClass="entr" presetSubtype="6"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strips(downRight)">
                                      <p:cBhvr>
                                        <p:cTn id="70" dur="500"/>
                                        <p:tgtEl>
                                          <p:spTgt spid="27"/>
                                        </p:tgtEl>
                                      </p:cBhvr>
                                    </p:animEffect>
                                  </p:childTnLst>
                                </p:cTn>
                              </p:par>
                            </p:childTnLst>
                          </p:cTn>
                        </p:par>
                        <p:par>
                          <p:cTn id="71" fill="hold">
                            <p:stCondLst>
                              <p:cond delay="1500"/>
                            </p:stCondLst>
                            <p:childTnLst>
                              <p:par>
                                <p:cTn id="72" presetID="18" presetClass="entr" presetSubtype="6"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strips(downRight)">
                                      <p:cBhvr>
                                        <p:cTn id="74" dur="500"/>
                                        <p:tgtEl>
                                          <p:spTgt spid="29"/>
                                        </p:tgtEl>
                                      </p:cBhvr>
                                    </p:animEffect>
                                  </p:childTnLst>
                                </p:cTn>
                              </p:par>
                            </p:childTnLst>
                          </p:cTn>
                        </p:par>
                        <p:par>
                          <p:cTn id="75" fill="hold">
                            <p:stCondLst>
                              <p:cond delay="2000"/>
                            </p:stCondLst>
                            <p:childTnLst>
                              <p:par>
                                <p:cTn id="76" presetID="18" presetClass="entr" presetSubtype="3"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strips(upRight)">
                                      <p:cBhvr>
                                        <p:cTn id="78" dur="500"/>
                                        <p:tgtEl>
                                          <p:spTgt spid="23"/>
                                        </p:tgtEl>
                                      </p:cBhvr>
                                    </p:animEffect>
                                  </p:childTnLst>
                                </p:cTn>
                              </p:par>
                            </p:childTnLst>
                          </p:cTn>
                        </p:par>
                        <p:par>
                          <p:cTn id="79" fill="hold">
                            <p:stCondLst>
                              <p:cond delay="2500"/>
                            </p:stCondLst>
                            <p:childTnLst>
                              <p:par>
                                <p:cTn id="80" presetID="18" presetClass="entr" presetSubtype="9"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strips(upLeft)">
                                      <p:cBhvr>
                                        <p:cTn id="82" dur="500"/>
                                        <p:tgtEl>
                                          <p:spTgt spid="34"/>
                                        </p:tgtEl>
                                      </p:cBhvr>
                                    </p:animEffect>
                                  </p:childTnLst>
                                </p:cTn>
                              </p:par>
                            </p:childTnLst>
                          </p:cTn>
                        </p:par>
                        <p:par>
                          <p:cTn id="83" fill="hold">
                            <p:stCondLst>
                              <p:cond delay="3000"/>
                            </p:stCondLst>
                            <p:childTnLst>
                              <p:par>
                                <p:cTn id="84" presetID="18" presetClass="entr" presetSubtype="12" fill="hold"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strips(downLeft)">
                                      <p:cBhvr>
                                        <p:cTn id="86" dur="500"/>
                                        <p:tgtEl>
                                          <p:spTgt spid="33"/>
                                        </p:tgtEl>
                                      </p:cBhvr>
                                    </p:animEffect>
                                  </p:childTnLst>
                                </p:cTn>
                              </p:par>
                            </p:childTnLst>
                          </p:cTn>
                        </p:par>
                        <p:par>
                          <p:cTn id="87" fill="hold">
                            <p:stCondLst>
                              <p:cond delay="3500"/>
                            </p:stCondLst>
                            <p:childTnLst>
                              <p:par>
                                <p:cTn id="88" presetID="22" presetClass="entr" presetSubtype="8"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P spid="15" grpId="0"/>
      <p:bldP spid="1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a:extLst>
            <a:ext uri="{FF2B5EF4-FFF2-40B4-BE49-F238E27FC236}">
              <a16:creationId xmlns:a16="http://schemas.microsoft.com/office/drawing/2014/main" id="{9A191989-A36D-15A9-2788-9529B28B6EE4}"/>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8EBD0F1D-5CF6-BAD1-7670-C71F2D515E40}"/>
              </a:ext>
            </a:extLst>
          </p:cNvPr>
          <p:cNvSpPr txBox="1"/>
          <p:nvPr/>
        </p:nvSpPr>
        <p:spPr>
          <a:xfrm>
            <a:off x="179403" y="664409"/>
            <a:ext cx="8096850" cy="2308324"/>
          </a:xfrm>
          <a:prstGeom prst="rect">
            <a:avLst/>
          </a:prstGeom>
          <a:noFill/>
        </p:spPr>
        <p:txBody>
          <a:bodyPr wrap="square">
            <a:spAutoFit/>
          </a:bodyPr>
          <a:lstStyle/>
          <a:p>
            <a:r>
              <a:rPr lang="es-ES" b="1" dirty="0"/>
              <a:t>…</a:t>
            </a:r>
            <a:r>
              <a:rPr lang="en-US" b="1" dirty="0"/>
              <a:t>and above all we must not neglect secret prayer, for this is the life of the soul</a:t>
            </a:r>
            <a:r>
              <a:rPr lang="es-ES" b="1" dirty="0"/>
              <a:t>… </a:t>
            </a:r>
            <a:r>
              <a:rPr lang="en-US" b="1" dirty="0"/>
              <a:t>In secret prayer the soul is free from surrounding influences, free from excitement. Calmly, yet fervently, will it reach out after God. Sweet and abiding will be the influence emanating from Him who </a:t>
            </a:r>
            <a:r>
              <a:rPr lang="en-US" b="1" dirty="0" err="1"/>
              <a:t>seeth</a:t>
            </a:r>
            <a:r>
              <a:rPr lang="en-US" b="1" dirty="0"/>
              <a:t> in secret, whose ear is open to hear the prayer arising from the heart. By calm, simple faith the soul holds communion with God and gathers to itself rays of divine light to strengthen and sustain it in the conflict with Satan. God is our tower of strength</a:t>
            </a:r>
            <a:r>
              <a:rPr lang="es-ES" b="1" dirty="0"/>
              <a:t>. </a:t>
            </a:r>
          </a:p>
        </p:txBody>
      </p:sp>
      <p:sp>
        <p:nvSpPr>
          <p:cNvPr id="6" name="CuadroTexto 5">
            <a:extLst>
              <a:ext uri="{FF2B5EF4-FFF2-40B4-BE49-F238E27FC236}">
                <a16:creationId xmlns:a16="http://schemas.microsoft.com/office/drawing/2014/main" id="{654D3AF3-860E-DC8F-96E6-6ED6B8FD0A46}"/>
              </a:ext>
            </a:extLst>
          </p:cNvPr>
          <p:cNvSpPr txBox="1"/>
          <p:nvPr/>
        </p:nvSpPr>
        <p:spPr>
          <a:xfrm>
            <a:off x="104548" y="3495985"/>
            <a:ext cx="8760191" cy="1477328"/>
          </a:xfrm>
          <a:prstGeom prst="rect">
            <a:avLst/>
          </a:prstGeom>
          <a:noFill/>
        </p:spPr>
        <p:txBody>
          <a:bodyPr wrap="square">
            <a:spAutoFit/>
          </a:bodyPr>
          <a:lstStyle/>
          <a:p>
            <a:r>
              <a:rPr lang="en-US" b="1" dirty="0"/>
              <a:t>Seek every opportunity to go where prayer is wont to be made. Those who are really seeking for communion with God will be seen in the prayer meeting, faithful to do their duty and earnest and anxious to reap all the benefits they can gain. They will improve every opportunity of placing themselves where they can receive the rays of light from heaven</a:t>
            </a:r>
            <a:r>
              <a:rPr lang="es-ES" b="1" dirty="0"/>
              <a:t>…</a:t>
            </a:r>
          </a:p>
        </p:txBody>
      </p:sp>
      <p:pic>
        <p:nvPicPr>
          <p:cNvPr id="2" name="Imagen 1">
            <a:extLst>
              <a:ext uri="{FF2B5EF4-FFF2-40B4-BE49-F238E27FC236}">
                <a16:creationId xmlns:a16="http://schemas.microsoft.com/office/drawing/2014/main" id="{BBA75C78-7170-4C43-189F-27D93BF360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548" y="108729"/>
            <a:ext cx="800326" cy="548537"/>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274B9C68-4FD1-A6CC-C514-0161929DF229}"/>
              </a:ext>
            </a:extLst>
          </p:cNvPr>
          <p:cNvSpPr txBox="1"/>
          <p:nvPr/>
        </p:nvSpPr>
        <p:spPr>
          <a:xfrm>
            <a:off x="295301" y="146191"/>
            <a:ext cx="537128"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nvGrpSpPr>
          <p:cNvPr id="3" name="Grupo 2">
            <a:extLst>
              <a:ext uri="{FF2B5EF4-FFF2-40B4-BE49-F238E27FC236}">
                <a16:creationId xmlns:a16="http://schemas.microsoft.com/office/drawing/2014/main" id="{9B20986C-6D54-0826-57C2-B17DF0849ECD}"/>
              </a:ext>
            </a:extLst>
          </p:cNvPr>
          <p:cNvGrpSpPr/>
          <p:nvPr/>
        </p:nvGrpSpPr>
        <p:grpSpPr>
          <a:xfrm>
            <a:off x="781194" y="91228"/>
            <a:ext cx="6599994" cy="548538"/>
            <a:chOff x="649216" y="91228"/>
            <a:chExt cx="6767188" cy="548538"/>
          </a:xfrm>
          <a:effectLst>
            <a:outerShdw blurRad="50800" dist="38100" dir="5400000" algn="t" rotWithShape="0">
              <a:prstClr val="black">
                <a:alpha val="40000"/>
              </a:prstClr>
            </a:outerShdw>
          </a:effectLst>
        </p:grpSpPr>
        <p:pic>
          <p:nvPicPr>
            <p:cNvPr id="5" name="Imagen 4">
              <a:extLst>
                <a:ext uri="{FF2B5EF4-FFF2-40B4-BE49-F238E27FC236}">
                  <a16:creationId xmlns:a16="http://schemas.microsoft.com/office/drawing/2014/main" id="{5CD34C8C-8A17-6CAA-1921-EE50C805DA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9216" y="91228"/>
              <a:ext cx="6445319" cy="548538"/>
            </a:xfrm>
            <a:prstGeom prst="rect">
              <a:avLst/>
            </a:prstGeom>
            <a:effectLst/>
          </p:spPr>
        </p:pic>
        <p:pic>
          <p:nvPicPr>
            <p:cNvPr id="9" name="Imagen 8">
              <a:extLst>
                <a:ext uri="{FF2B5EF4-FFF2-40B4-BE49-F238E27FC236}">
                  <a16:creationId xmlns:a16="http://schemas.microsoft.com/office/drawing/2014/main" id="{EF73BAB0-7526-D034-60A9-8BE66C08B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642641" y="102332"/>
              <a:ext cx="773763" cy="530331"/>
            </a:xfrm>
            <a:prstGeom prst="rect">
              <a:avLst/>
            </a:prstGeom>
            <a:effectLst/>
          </p:spPr>
        </p:pic>
      </p:grpSp>
      <p:sp>
        <p:nvSpPr>
          <p:cNvPr id="10" name="CuadroTexto 9">
            <a:extLst>
              <a:ext uri="{FF2B5EF4-FFF2-40B4-BE49-F238E27FC236}">
                <a16:creationId xmlns:a16="http://schemas.microsoft.com/office/drawing/2014/main" id="{10FA57DE-7866-E401-CE6B-E0722EDEAFFB}"/>
              </a:ext>
            </a:extLst>
          </p:cNvPr>
          <p:cNvSpPr txBox="1"/>
          <p:nvPr/>
        </p:nvSpPr>
        <p:spPr>
          <a:xfrm>
            <a:off x="823581" y="166399"/>
            <a:ext cx="6153150"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What kind of prayer is “the life of the soul”? Why</a:t>
            </a:r>
            <a:r>
              <a:rPr lang="es-ES" b="1" dirty="0">
                <a:solidFill>
                  <a:schemeClr val="bg1"/>
                </a:solidFill>
                <a:effectLst>
                  <a:outerShdw blurRad="38100" dist="38100" dir="2700000" algn="tl">
                    <a:srgbClr val="000000">
                      <a:alpha val="43137"/>
                    </a:srgbClr>
                  </a:outerShdw>
                </a:effectLst>
              </a:rPr>
              <a:t>? </a:t>
            </a:r>
          </a:p>
        </p:txBody>
      </p:sp>
      <p:pic>
        <p:nvPicPr>
          <p:cNvPr id="12" name="Imagen 11">
            <a:extLst>
              <a:ext uri="{FF2B5EF4-FFF2-40B4-BE49-F238E27FC236}">
                <a16:creationId xmlns:a16="http://schemas.microsoft.com/office/drawing/2014/main" id="{54FC8939-683B-61BC-4721-C7D518C7A3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548" y="2975193"/>
            <a:ext cx="800324" cy="548536"/>
          </a:xfrm>
          <a:prstGeom prst="rect">
            <a:avLst/>
          </a:prstGeom>
          <a:effectLst>
            <a:outerShdw blurRad="50800" dist="38100" dir="5400000" algn="t" rotWithShape="0">
              <a:prstClr val="black">
                <a:alpha val="40000"/>
              </a:prstClr>
            </a:outerShdw>
          </a:effectLst>
        </p:spPr>
      </p:pic>
      <p:grpSp>
        <p:nvGrpSpPr>
          <p:cNvPr id="16" name="Grupo 15">
            <a:extLst>
              <a:ext uri="{FF2B5EF4-FFF2-40B4-BE49-F238E27FC236}">
                <a16:creationId xmlns:a16="http://schemas.microsoft.com/office/drawing/2014/main" id="{B03D25DC-AB78-7617-CA4B-F38579BA7A41}"/>
              </a:ext>
            </a:extLst>
          </p:cNvPr>
          <p:cNvGrpSpPr/>
          <p:nvPr/>
        </p:nvGrpSpPr>
        <p:grpSpPr>
          <a:xfrm>
            <a:off x="742321" y="2988128"/>
            <a:ext cx="8866203" cy="548538"/>
            <a:chOff x="542926" y="2970570"/>
            <a:chExt cx="8866203" cy="548538"/>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B3DF420E-5C17-D753-E9C8-8CFB1EBDBD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2926" y="2970570"/>
              <a:ext cx="8667750" cy="548538"/>
            </a:xfrm>
            <a:prstGeom prst="rect">
              <a:avLst/>
            </a:prstGeom>
            <a:effectLst/>
          </p:spPr>
        </p:pic>
        <p:pic>
          <p:nvPicPr>
            <p:cNvPr id="13" name="Imagen 12">
              <a:extLst>
                <a:ext uri="{FF2B5EF4-FFF2-40B4-BE49-F238E27FC236}">
                  <a16:creationId xmlns:a16="http://schemas.microsoft.com/office/drawing/2014/main" id="{3A05152A-62A9-59AF-E8E7-ED7EA653C0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650298" y="2979557"/>
              <a:ext cx="758831" cy="520098"/>
            </a:xfrm>
            <a:prstGeom prst="rect">
              <a:avLst/>
            </a:prstGeom>
            <a:effectLst/>
          </p:spPr>
        </p:pic>
      </p:grpSp>
      <p:sp>
        <p:nvSpPr>
          <p:cNvPr id="14" name="CuadroTexto 13">
            <a:extLst>
              <a:ext uri="{FF2B5EF4-FFF2-40B4-BE49-F238E27FC236}">
                <a16:creationId xmlns:a16="http://schemas.microsoft.com/office/drawing/2014/main" id="{A482E458-0EB1-6D7A-BEE1-E7AEA6A10953}"/>
              </a:ext>
            </a:extLst>
          </p:cNvPr>
          <p:cNvSpPr txBox="1"/>
          <p:nvPr/>
        </p:nvSpPr>
        <p:spPr>
          <a:xfrm>
            <a:off x="745781" y="3077527"/>
            <a:ext cx="8283932"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How did Enoch walk with God? What might we do to walk with God</a:t>
            </a:r>
            <a:r>
              <a:rPr lang="es-ES" b="1" dirty="0">
                <a:solidFill>
                  <a:schemeClr val="bg1"/>
                </a:solidFill>
                <a:effectLst>
                  <a:outerShdw blurRad="38100" dist="38100" dir="2700000" algn="tl">
                    <a:srgbClr val="000000">
                      <a:alpha val="43137"/>
                    </a:srgbClr>
                  </a:outerShdw>
                </a:effectLst>
              </a:rPr>
              <a:t>?</a:t>
            </a:r>
          </a:p>
        </p:txBody>
      </p:sp>
      <p:sp>
        <p:nvSpPr>
          <p:cNvPr id="15" name="CuadroTexto 14">
            <a:extLst>
              <a:ext uri="{FF2B5EF4-FFF2-40B4-BE49-F238E27FC236}">
                <a16:creationId xmlns:a16="http://schemas.microsoft.com/office/drawing/2014/main" id="{D152085B-A5C8-6DF7-14AB-3A9634771830}"/>
              </a:ext>
            </a:extLst>
          </p:cNvPr>
          <p:cNvSpPr txBox="1"/>
          <p:nvPr/>
        </p:nvSpPr>
        <p:spPr>
          <a:xfrm>
            <a:off x="276447" y="3021605"/>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14</a:t>
            </a:r>
          </a:p>
        </p:txBody>
      </p:sp>
      <p:pic>
        <p:nvPicPr>
          <p:cNvPr id="4" name="Imagen 3">
            <a:extLst>
              <a:ext uri="{FF2B5EF4-FFF2-40B4-BE49-F238E27FC236}">
                <a16:creationId xmlns:a16="http://schemas.microsoft.com/office/drawing/2014/main" id="{959DEF2A-00B5-0DFF-3CFC-D37BA686C27D}"/>
              </a:ext>
            </a:extLst>
          </p:cNvPr>
          <p:cNvPicPr>
            <a:picLocks noChangeAspect="1"/>
          </p:cNvPicPr>
          <p:nvPr/>
        </p:nvPicPr>
        <p:blipFill rotWithShape="1">
          <a:blip r:embed="rId7">
            <a:extLst>
              <a:ext uri="{28A0092B-C50C-407E-A947-70E740481C1C}">
                <a14:useLocalDpi xmlns:a14="http://schemas.microsoft.com/office/drawing/2010/main" val="0"/>
              </a:ext>
            </a:extLst>
          </a:blip>
          <a:srcRect r="6911"/>
          <a:stretch>
            <a:fillRect/>
          </a:stretch>
        </p:blipFill>
        <p:spPr>
          <a:xfrm>
            <a:off x="8448675" y="121254"/>
            <a:ext cx="3563921" cy="2750176"/>
          </a:xfrm>
          <a:prstGeom prst="roundRect">
            <a:avLst>
              <a:gd name="adj" fmla="val 4167"/>
            </a:avLst>
          </a:prstGeom>
          <a:solidFill>
            <a:srgbClr val="FFFFFF"/>
          </a:solidFill>
          <a:ln w="76200" cap="sq">
            <a:solidFill>
              <a:srgbClr val="775ABA"/>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Un grupo de personas posando delante de una pared&#10;&#10;El contenido generado por IA puede ser incorrecto.">
            <a:extLst>
              <a:ext uri="{FF2B5EF4-FFF2-40B4-BE49-F238E27FC236}">
                <a16:creationId xmlns:a16="http://schemas.microsoft.com/office/drawing/2014/main" id="{D66595F1-2334-9ECB-9293-5DFF5865B929}"/>
              </a:ext>
            </a:extLst>
          </p:cNvPr>
          <p:cNvPicPr>
            <a:picLocks noChangeAspect="1"/>
          </p:cNvPicPr>
          <p:nvPr/>
        </p:nvPicPr>
        <p:blipFill>
          <a:blip r:embed="rId8">
            <a:extLst>
              <a:ext uri="{28A0092B-C50C-407E-A947-70E740481C1C}">
                <a14:useLocalDpi xmlns:a14="http://schemas.microsoft.com/office/drawing/2010/main" val="0"/>
              </a:ext>
            </a:extLst>
          </a:blip>
          <a:srcRect l="2531" t="23750" r="10897"/>
          <a:stretch>
            <a:fillRect/>
          </a:stretch>
        </p:blipFill>
        <p:spPr>
          <a:xfrm>
            <a:off x="10819475" y="3148775"/>
            <a:ext cx="1278654" cy="1719154"/>
          </a:xfrm>
          <a:prstGeom prst="roundRect">
            <a:avLst>
              <a:gd name="adj" fmla="val 4167"/>
            </a:avLst>
          </a:prstGeom>
          <a:solidFill>
            <a:srgbClr val="FFFFFF"/>
          </a:solidFill>
          <a:ln w="76200" cap="sq">
            <a:solidFill>
              <a:srgbClr val="BA5AB4"/>
            </a:solidFill>
            <a:miter lim="800000"/>
          </a:ln>
          <a:effectLst/>
          <a:scene3d>
            <a:camera prst="orthographicFront"/>
            <a:lightRig rig="threePt" dir="t">
              <a:rot lat="0" lon="0" rev="2700000"/>
            </a:lightRig>
          </a:scene3d>
          <a:sp3d contourW="6350">
            <a:bevelT h="38100"/>
            <a:contourClr>
              <a:srgbClr val="C0C0C0"/>
            </a:contourClr>
          </a:sp3d>
        </p:spPr>
      </p:pic>
      <p:pic>
        <p:nvPicPr>
          <p:cNvPr id="19" name="Imagen 18" descr="Una persona hablando por teléfono&#10;&#10;El contenido generado por IA puede ser incorrecto.">
            <a:extLst>
              <a:ext uri="{FF2B5EF4-FFF2-40B4-BE49-F238E27FC236}">
                <a16:creationId xmlns:a16="http://schemas.microsoft.com/office/drawing/2014/main" id="{7817C5A1-58B2-BDDC-6493-5DA3D16606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6945" y="3688182"/>
            <a:ext cx="1691424" cy="1133614"/>
          </a:xfrm>
          <a:prstGeom prst="roundRect">
            <a:avLst>
              <a:gd name="adj" fmla="val 4167"/>
            </a:avLst>
          </a:prstGeom>
          <a:solidFill>
            <a:srgbClr val="FFFFFF"/>
          </a:solidFill>
          <a:ln w="76200" cap="sq">
            <a:solidFill>
              <a:srgbClr val="BA5AB4"/>
            </a:solidFill>
            <a:miter lim="800000"/>
          </a:ln>
          <a:effectLst/>
          <a:scene3d>
            <a:camera prst="orthographicFront"/>
            <a:lightRig rig="threePt" dir="t">
              <a:rot lat="0" lon="0" rev="2700000"/>
            </a:lightRig>
          </a:scene3d>
          <a:sp3d contourW="6350">
            <a:bevelT h="38100"/>
            <a:contourClr>
              <a:srgbClr val="C0C0C0"/>
            </a:contourClr>
          </a:sp3d>
        </p:spPr>
      </p:pic>
      <p:sp>
        <p:nvSpPr>
          <p:cNvPr id="21" name="CuadroTexto 20">
            <a:extLst>
              <a:ext uri="{FF2B5EF4-FFF2-40B4-BE49-F238E27FC236}">
                <a16:creationId xmlns:a16="http://schemas.microsoft.com/office/drawing/2014/main" id="{64058C02-22E2-34D7-4706-F656E21C1896}"/>
              </a:ext>
            </a:extLst>
          </p:cNvPr>
          <p:cNvSpPr txBox="1"/>
          <p:nvPr/>
        </p:nvSpPr>
        <p:spPr>
          <a:xfrm>
            <a:off x="2963846" y="4838843"/>
            <a:ext cx="9228154" cy="2031325"/>
          </a:xfrm>
          <a:prstGeom prst="rect">
            <a:avLst/>
          </a:prstGeom>
          <a:noFill/>
        </p:spPr>
        <p:txBody>
          <a:bodyPr wrap="square">
            <a:spAutoFit/>
          </a:bodyPr>
          <a:lstStyle/>
          <a:p>
            <a:r>
              <a:rPr lang="en-US" b="1" dirty="0"/>
              <a:t>We should pray in the family circle, and above all we must not neglect secret prayer, for this is the life of the soul. It is impossible for the soul to flourish while prayer is neglected. Family or public prayer alone is not sufficient…</a:t>
            </a:r>
            <a:r>
              <a:rPr lang="es-ES" b="1" dirty="0"/>
              <a:t> </a:t>
            </a:r>
          </a:p>
          <a:p>
            <a:r>
              <a:rPr lang="en-US" b="1" dirty="0"/>
              <a:t>Pray in your closet, and as you go about your daily labor let your heart be often uplifted to God.  It was thus that Enoch walked with God. These silent prayers rise like precious incense before the throne of grace. Satan cannot overcome him whose heart is thus stayed upon God</a:t>
            </a:r>
            <a:r>
              <a:rPr lang="es-ES" b="1" dirty="0"/>
              <a:t>.</a:t>
            </a:r>
          </a:p>
        </p:txBody>
      </p:sp>
      <p:pic>
        <p:nvPicPr>
          <p:cNvPr id="25" name="Imagen 24" descr="Imagen que contiene animal, persona, interior, hombre&#10;&#10;El contenido generado por IA puede ser incorrecto.">
            <a:extLst>
              <a:ext uri="{FF2B5EF4-FFF2-40B4-BE49-F238E27FC236}">
                <a16:creationId xmlns:a16="http://schemas.microsoft.com/office/drawing/2014/main" id="{EE71787A-E7F8-EF44-E577-574DC8B6C312}"/>
              </a:ext>
            </a:extLst>
          </p:cNvPr>
          <p:cNvPicPr>
            <a:picLocks noChangeAspect="1"/>
          </p:cNvPicPr>
          <p:nvPr/>
        </p:nvPicPr>
        <p:blipFill rotWithShape="1">
          <a:blip r:embed="rId10">
            <a:extLst>
              <a:ext uri="{28A0092B-C50C-407E-A947-70E740481C1C}">
                <a14:useLocalDpi xmlns:a14="http://schemas.microsoft.com/office/drawing/2010/main" val="0"/>
              </a:ext>
            </a:extLst>
          </a:blip>
          <a:srcRect t="7034" b="1452"/>
          <a:stretch>
            <a:fillRect/>
          </a:stretch>
        </p:blipFill>
        <p:spPr>
          <a:xfrm>
            <a:off x="179403" y="4997646"/>
            <a:ext cx="2716197" cy="1765685"/>
          </a:xfrm>
          <a:prstGeom prst="roundRect">
            <a:avLst>
              <a:gd name="adj" fmla="val 4167"/>
            </a:avLst>
          </a:prstGeom>
          <a:solidFill>
            <a:srgbClr val="FFFFFF"/>
          </a:solidFill>
          <a:ln w="76200" cap="sq">
            <a:solidFill>
              <a:srgbClr val="BA5AB4"/>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387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par>
                          <p:cTn id="24" fill="hold">
                            <p:stCondLst>
                              <p:cond delay="1500"/>
                            </p:stCondLst>
                            <p:childTnLst>
                              <p:par>
                                <p:cTn id="25" presetID="45"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ppt_w</p:attrName>
                                        </p:attrNameLst>
                                      </p:cBhvr>
                                      <p:tavLst>
                                        <p:tav tm="0" fmla="#ppt_w*sin(2.5*pi*$)">
                                          <p:val>
                                            <p:fltVal val="0"/>
                                          </p:val>
                                        </p:tav>
                                        <p:tav tm="100000">
                                          <p:val>
                                            <p:fltVal val="1"/>
                                          </p:val>
                                        </p:tav>
                                      </p:tavLst>
                                    </p:anim>
                                    <p:anim calcmode="lin" valueType="num">
                                      <p:cBhvr>
                                        <p:cTn id="2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4*#ppt_w"/>
                                          </p:val>
                                        </p:tav>
                                        <p:tav tm="100000">
                                          <p:val>
                                            <p:strVal val="#ppt_w"/>
                                          </p:val>
                                        </p:tav>
                                      </p:tavLst>
                                    </p:anim>
                                    <p:anim calcmode="lin" valueType="num">
                                      <p:cBhvr>
                                        <p:cTn id="40" dur="500" fill="hold"/>
                                        <p:tgtEl>
                                          <p:spTgt spid="12"/>
                                        </p:tgtEl>
                                        <p:attrNameLst>
                                          <p:attrName>ppt_h</p:attrName>
                                        </p:attrNameLst>
                                      </p:cBhvr>
                                      <p:tavLst>
                                        <p:tav tm="0">
                                          <p:val>
                                            <p:strVal val="4*#ppt_h"/>
                                          </p:val>
                                        </p:tav>
                                        <p:tav tm="100000">
                                          <p:val>
                                            <p:strVal val="#ppt_h"/>
                                          </p:val>
                                        </p:tav>
                                      </p:tavLst>
                                    </p:anim>
                                  </p:childTnLst>
                                </p:cTn>
                              </p:par>
                            </p:childTnLst>
                          </p:cTn>
                        </p:par>
                        <p:par>
                          <p:cTn id="41" fill="hold">
                            <p:stCondLst>
                              <p:cond delay="500"/>
                            </p:stCondLst>
                            <p:childTnLst>
                              <p:par>
                                <p:cTn id="42" presetID="2" presetClass="entr" presetSubtype="2"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1+#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49" presetClass="entr" presetSubtype="0" decel="10000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 calcmode="lin" valueType="num">
                                      <p:cBhvr>
                                        <p:cTn id="51" dur="500" fill="hold"/>
                                        <p:tgtEl>
                                          <p:spTgt spid="15"/>
                                        </p:tgtEl>
                                        <p:attrNameLst>
                                          <p:attrName>style.rotation</p:attrName>
                                        </p:attrNameLst>
                                      </p:cBhvr>
                                      <p:tavLst>
                                        <p:tav tm="0">
                                          <p:val>
                                            <p:fltVal val="360"/>
                                          </p:val>
                                        </p:tav>
                                        <p:tav tm="100000">
                                          <p:val>
                                            <p:fltVal val="0"/>
                                          </p:val>
                                        </p:tav>
                                      </p:tavLst>
                                    </p:anim>
                                    <p:animEffect transition="in" filter="fade">
                                      <p:cBhvr>
                                        <p:cTn id="52" dur="500"/>
                                        <p:tgtEl>
                                          <p:spTgt spid="15"/>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out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anim calcmode="lin" valueType="num">
                                      <p:cBhvr>
                                        <p:cTn id="61" dur="500" fill="hold"/>
                                        <p:tgtEl>
                                          <p:spTgt spid="19"/>
                                        </p:tgtEl>
                                        <p:attrNameLst>
                                          <p:attrName>ppt_w</p:attrName>
                                        </p:attrNameLst>
                                      </p:cBhvr>
                                      <p:tavLst>
                                        <p:tav tm="0" fmla="#ppt_w*sin(2.5*pi*$)">
                                          <p:val>
                                            <p:fltVal val="0"/>
                                          </p:val>
                                        </p:tav>
                                        <p:tav tm="100000">
                                          <p:val>
                                            <p:fltVal val="1"/>
                                          </p:val>
                                        </p:tav>
                                      </p:tavLst>
                                    </p:anim>
                                    <p:anim calcmode="lin" valueType="num">
                                      <p:cBhvr>
                                        <p:cTn id="62" dur="500" fill="hold"/>
                                        <p:tgtEl>
                                          <p:spTgt spid="19"/>
                                        </p:tgtEl>
                                        <p:attrNameLst>
                                          <p:attrName>ppt_h</p:attrName>
                                        </p:attrNameLst>
                                      </p:cBhvr>
                                      <p:tavLst>
                                        <p:tav tm="0">
                                          <p:val>
                                            <p:strVal val="#ppt_h"/>
                                          </p:val>
                                        </p:tav>
                                        <p:tav tm="100000">
                                          <p:val>
                                            <p:strVal val="#ppt_h"/>
                                          </p:val>
                                        </p:tav>
                                      </p:tavLst>
                                    </p:anim>
                                  </p:childTnLst>
                                </p:cTn>
                              </p:par>
                              <p:par>
                                <p:cTn id="63" presetID="22" presetClass="entr" presetSubtype="8"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anim calcmode="lin" valueType="num">
                                      <p:cBhvr>
                                        <p:cTn id="71" dur="500" fill="hold"/>
                                        <p:tgtEl>
                                          <p:spTgt spid="17"/>
                                        </p:tgtEl>
                                        <p:attrNameLst>
                                          <p:attrName>ppt_w</p:attrName>
                                        </p:attrNameLst>
                                      </p:cBhvr>
                                      <p:tavLst>
                                        <p:tav tm="0" fmla="#ppt_w*sin(2.5*pi*$)">
                                          <p:val>
                                            <p:fltVal val="0"/>
                                          </p:val>
                                        </p:tav>
                                        <p:tav tm="100000">
                                          <p:val>
                                            <p:fltVal val="1"/>
                                          </p:val>
                                        </p:tav>
                                      </p:tavLst>
                                    </p:anim>
                                    <p:anim calcmode="lin" valueType="num">
                                      <p:cBhvr>
                                        <p:cTn id="72" dur="500" fill="hold"/>
                                        <p:tgtEl>
                                          <p:spTgt spid="17"/>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45" presetClass="entr" presetSubtype="0"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anim calcmode="lin" valueType="num">
                                      <p:cBhvr>
                                        <p:cTn id="77" dur="500" fill="hold"/>
                                        <p:tgtEl>
                                          <p:spTgt spid="25"/>
                                        </p:tgtEl>
                                        <p:attrNameLst>
                                          <p:attrName>ppt_w</p:attrName>
                                        </p:attrNameLst>
                                      </p:cBhvr>
                                      <p:tavLst>
                                        <p:tav tm="0" fmla="#ppt_w*sin(2.5*pi*$)">
                                          <p:val>
                                            <p:fltVal val="0"/>
                                          </p:val>
                                        </p:tav>
                                        <p:tav tm="100000">
                                          <p:val>
                                            <p:fltVal val="1"/>
                                          </p:val>
                                        </p:tav>
                                      </p:tavLst>
                                    </p:anim>
                                    <p:anim calcmode="lin" valueType="num">
                                      <p:cBhvr>
                                        <p:cTn id="78" dur="500" fill="hold"/>
                                        <p:tgtEl>
                                          <p:spTgt spid="25"/>
                                        </p:tgtEl>
                                        <p:attrNameLst>
                                          <p:attrName>ppt_h</p:attrName>
                                        </p:attrNameLst>
                                      </p:cBhvr>
                                      <p:tavLst>
                                        <p:tav tm="0">
                                          <p:val>
                                            <p:strVal val="#ppt_h"/>
                                          </p:val>
                                        </p:tav>
                                        <p:tav tm="100000">
                                          <p:val>
                                            <p:strVal val="#ppt_h"/>
                                          </p:val>
                                        </p:tav>
                                      </p:tavLst>
                                    </p:anim>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0" grpId="0"/>
      <p:bldP spid="14" grpId="0"/>
      <p:bldP spid="15"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000" b="-1000"/>
          </a:stretch>
        </a:blipFill>
        <a:effectLst/>
      </p:bgPr>
    </p:bg>
    <p:spTree>
      <p:nvGrpSpPr>
        <p:cNvPr id="1" name="">
          <a:extLst>
            <a:ext uri="{FF2B5EF4-FFF2-40B4-BE49-F238E27FC236}">
              <a16:creationId xmlns:a16="http://schemas.microsoft.com/office/drawing/2014/main" id="{DFD44D47-A42B-64E5-C96A-3B3793699A8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74FEB35A-0F3D-D1FF-5E89-AD6755F55B68}"/>
              </a:ext>
            </a:extLst>
          </p:cNvPr>
          <p:cNvSpPr txBox="1"/>
          <p:nvPr/>
        </p:nvSpPr>
        <p:spPr>
          <a:xfrm>
            <a:off x="5235950" y="799128"/>
            <a:ext cx="6697434" cy="2308324"/>
          </a:xfrm>
          <a:prstGeom prst="rect">
            <a:avLst/>
          </a:prstGeom>
          <a:noFill/>
        </p:spPr>
        <p:txBody>
          <a:bodyPr wrap="square">
            <a:spAutoFit/>
          </a:bodyPr>
          <a:lstStyle/>
          <a:p>
            <a:r>
              <a:rPr lang="en-US" b="1" dirty="0"/>
              <a:t>Although there may be a tainted, corrupted atmosphere around us, we need not breathe its miasma, but may live in the pure air of heaven. We may close every door to impure imaginings and unholy thoughts by lifting the soul into the presence of God through sincere prayer. Those whose hearts are open to receive the support and blessing of God will walk in a holier atmosphere than that of earth and will have constant communion with heaven</a:t>
            </a:r>
            <a:r>
              <a:rPr lang="es-ES" b="1" dirty="0"/>
              <a:t>.</a:t>
            </a:r>
          </a:p>
        </p:txBody>
      </p:sp>
      <p:sp>
        <p:nvSpPr>
          <p:cNvPr id="8" name="CuadroTexto 7">
            <a:extLst>
              <a:ext uri="{FF2B5EF4-FFF2-40B4-BE49-F238E27FC236}">
                <a16:creationId xmlns:a16="http://schemas.microsoft.com/office/drawing/2014/main" id="{E896E383-392B-3FF5-96C5-B10ECDFED741}"/>
              </a:ext>
            </a:extLst>
          </p:cNvPr>
          <p:cNvSpPr txBox="1"/>
          <p:nvPr/>
        </p:nvSpPr>
        <p:spPr>
          <a:xfrm>
            <a:off x="314480" y="4128400"/>
            <a:ext cx="3737034" cy="2308324"/>
          </a:xfrm>
          <a:prstGeom prst="rect">
            <a:avLst/>
          </a:prstGeom>
          <a:noFill/>
        </p:spPr>
        <p:txBody>
          <a:bodyPr wrap="square">
            <a:spAutoFit/>
          </a:bodyPr>
          <a:lstStyle/>
          <a:p>
            <a:r>
              <a:rPr lang="en-US" b="1" dirty="0"/>
              <a:t>Let the soul be drawn out and upward, that God may grant us a breath of the heavenly atmosphere. </a:t>
            </a:r>
            <a:r>
              <a:rPr lang="en-US" b="1"/>
              <a:t>We may keep so near to God that in every unexpected  trial our thoughts will turn to Him as naturally as the flower turns to the sun</a:t>
            </a:r>
            <a:r>
              <a:rPr lang="es-ES" b="1"/>
              <a:t>.</a:t>
            </a:r>
            <a:endParaRPr lang="es-ES" b="1" dirty="0"/>
          </a:p>
        </p:txBody>
      </p:sp>
      <p:pic>
        <p:nvPicPr>
          <p:cNvPr id="5" name="Imagen 4">
            <a:extLst>
              <a:ext uri="{FF2B5EF4-FFF2-40B4-BE49-F238E27FC236}">
                <a16:creationId xmlns:a16="http://schemas.microsoft.com/office/drawing/2014/main" id="{6ABE7B25-A6D7-91B1-2789-44B5F62E68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35770" y="131180"/>
            <a:ext cx="800323" cy="548536"/>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F452ACBC-B35E-6454-71CE-7EC9B60EB932}"/>
              </a:ext>
            </a:extLst>
          </p:cNvPr>
          <p:cNvGrpSpPr/>
          <p:nvPr/>
        </p:nvGrpSpPr>
        <p:grpSpPr>
          <a:xfrm>
            <a:off x="5700516" y="114876"/>
            <a:ext cx="6325018" cy="534191"/>
            <a:chOff x="5474148" y="133730"/>
            <a:chExt cx="6551386"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338455EE-7BA1-905B-38AC-80B898DBCA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74148" y="133730"/>
              <a:ext cx="6276747" cy="534191"/>
            </a:xfrm>
            <a:prstGeom prst="rect">
              <a:avLst/>
            </a:prstGeom>
            <a:effectLst/>
          </p:spPr>
        </p:pic>
        <p:pic>
          <p:nvPicPr>
            <p:cNvPr id="7" name="Imagen 6">
              <a:extLst>
                <a:ext uri="{FF2B5EF4-FFF2-40B4-BE49-F238E27FC236}">
                  <a16:creationId xmlns:a16="http://schemas.microsoft.com/office/drawing/2014/main" id="{10A1266F-2915-E4FF-F4D8-7F62D238B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1266703" y="168067"/>
              <a:ext cx="758831" cy="481355"/>
            </a:xfrm>
            <a:prstGeom prst="rect">
              <a:avLst/>
            </a:prstGeom>
            <a:effectLst/>
          </p:spPr>
        </p:pic>
      </p:grpSp>
      <p:sp>
        <p:nvSpPr>
          <p:cNvPr id="9" name="CuadroTexto 8">
            <a:extLst>
              <a:ext uri="{FF2B5EF4-FFF2-40B4-BE49-F238E27FC236}">
                <a16:creationId xmlns:a16="http://schemas.microsoft.com/office/drawing/2014/main" id="{A2D173EA-395D-12B5-07F4-9D1F1155ED72}"/>
              </a:ext>
            </a:extLst>
          </p:cNvPr>
          <p:cNvSpPr txBox="1"/>
          <p:nvPr/>
        </p:nvSpPr>
        <p:spPr>
          <a:xfrm>
            <a:off x="5700516" y="188954"/>
            <a:ext cx="5988167"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How might we live as in the atmosphere of heaven</a:t>
            </a:r>
            <a:r>
              <a:rPr lang="es-ES" b="1" dirty="0">
                <a:solidFill>
                  <a:schemeClr val="bg1"/>
                </a:solidFill>
                <a:effectLst>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18EF151D-975B-8E54-12E1-B845CC524443}"/>
              </a:ext>
            </a:extLst>
          </p:cNvPr>
          <p:cNvSpPr txBox="1"/>
          <p:nvPr/>
        </p:nvSpPr>
        <p:spPr>
          <a:xfrm>
            <a:off x="5226523" y="177592"/>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15</a:t>
            </a:r>
          </a:p>
        </p:txBody>
      </p:sp>
      <p:pic>
        <p:nvPicPr>
          <p:cNvPr id="12" name="Imagen 11">
            <a:extLst>
              <a:ext uri="{FF2B5EF4-FFF2-40B4-BE49-F238E27FC236}">
                <a16:creationId xmlns:a16="http://schemas.microsoft.com/office/drawing/2014/main" id="{9DFC4DCB-F880-AB94-89C0-4FDFD8E96D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670" y="3316412"/>
            <a:ext cx="800323" cy="548536"/>
          </a:xfrm>
          <a:prstGeom prst="rect">
            <a:avLst/>
          </a:prstGeom>
          <a:effectLst>
            <a:outerShdw blurRad="50800" dist="38100" dir="5400000" algn="t" rotWithShape="0">
              <a:prstClr val="black">
                <a:alpha val="40000"/>
              </a:prstClr>
            </a:outerShdw>
          </a:effectLst>
        </p:spPr>
      </p:pic>
      <p:grpSp>
        <p:nvGrpSpPr>
          <p:cNvPr id="16" name="Grupo 15">
            <a:extLst>
              <a:ext uri="{FF2B5EF4-FFF2-40B4-BE49-F238E27FC236}">
                <a16:creationId xmlns:a16="http://schemas.microsoft.com/office/drawing/2014/main" id="{E0505F8C-16FF-2844-4381-68442198DB60}"/>
              </a:ext>
            </a:extLst>
          </p:cNvPr>
          <p:cNvGrpSpPr/>
          <p:nvPr/>
        </p:nvGrpSpPr>
        <p:grpSpPr>
          <a:xfrm>
            <a:off x="770208" y="3311284"/>
            <a:ext cx="10155458" cy="548538"/>
            <a:chOff x="548800" y="3368351"/>
            <a:chExt cx="10339495" cy="548538"/>
          </a:xfrm>
          <a:effectLst>
            <a:outerShdw blurRad="50800" dist="38100" dir="5400000" algn="t" rotWithShape="0">
              <a:prstClr val="black">
                <a:alpha val="40000"/>
              </a:prstClr>
            </a:outerShdw>
          </a:effectLst>
        </p:grpSpPr>
        <p:pic>
          <p:nvPicPr>
            <p:cNvPr id="13" name="Imagen 12">
              <a:extLst>
                <a:ext uri="{FF2B5EF4-FFF2-40B4-BE49-F238E27FC236}">
                  <a16:creationId xmlns:a16="http://schemas.microsoft.com/office/drawing/2014/main" id="{383C86D2-5B55-6BA3-0F81-3B65E105E2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0129464" y="3382066"/>
              <a:ext cx="758831" cy="520097"/>
            </a:xfrm>
            <a:prstGeom prst="rect">
              <a:avLst/>
            </a:prstGeom>
            <a:effectLst/>
          </p:spPr>
        </p:pic>
        <p:pic>
          <p:nvPicPr>
            <p:cNvPr id="11" name="Imagen 10">
              <a:extLst>
                <a:ext uri="{FF2B5EF4-FFF2-40B4-BE49-F238E27FC236}">
                  <a16:creationId xmlns:a16="http://schemas.microsoft.com/office/drawing/2014/main" id="{0D77E8F6-A246-8B25-533B-C91C5E8F6EE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8800" y="3368351"/>
              <a:ext cx="10153422" cy="548538"/>
            </a:xfrm>
            <a:prstGeom prst="rect">
              <a:avLst/>
            </a:prstGeom>
            <a:effectLst/>
          </p:spPr>
        </p:pic>
      </p:grpSp>
      <p:sp>
        <p:nvSpPr>
          <p:cNvPr id="14" name="CuadroTexto 13">
            <a:extLst>
              <a:ext uri="{FF2B5EF4-FFF2-40B4-BE49-F238E27FC236}">
                <a16:creationId xmlns:a16="http://schemas.microsoft.com/office/drawing/2014/main" id="{3C0DEAAA-A7D4-269C-D738-FDD3E13AB76E}"/>
              </a:ext>
            </a:extLst>
          </p:cNvPr>
          <p:cNvSpPr txBox="1"/>
          <p:nvPr/>
        </p:nvSpPr>
        <p:spPr>
          <a:xfrm>
            <a:off x="888617" y="3400887"/>
            <a:ext cx="9426920"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If we keep close to God, what will happen when unexpected trials come</a:t>
            </a:r>
            <a:r>
              <a:rPr lang="es-ES" b="1" dirty="0">
                <a:solidFill>
                  <a:schemeClr val="bg1"/>
                </a:solidFill>
                <a:effectLst>
                  <a:outerShdw blurRad="38100" dist="38100" dir="2700000" algn="tl">
                    <a:srgbClr val="000000">
                      <a:alpha val="43137"/>
                    </a:srgbClr>
                  </a:outerShdw>
                </a:effectLst>
              </a:rPr>
              <a:t>?</a:t>
            </a:r>
          </a:p>
        </p:txBody>
      </p:sp>
      <p:sp>
        <p:nvSpPr>
          <p:cNvPr id="15" name="CuadroTexto 14">
            <a:extLst>
              <a:ext uri="{FF2B5EF4-FFF2-40B4-BE49-F238E27FC236}">
                <a16:creationId xmlns:a16="http://schemas.microsoft.com/office/drawing/2014/main" id="{56DDCA28-2C15-1F1E-6925-CB7F0674AC7D}"/>
              </a:ext>
            </a:extLst>
          </p:cNvPr>
          <p:cNvSpPr txBox="1"/>
          <p:nvPr/>
        </p:nvSpPr>
        <p:spPr>
          <a:xfrm>
            <a:off x="300850" y="3362824"/>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16</a:t>
            </a:r>
          </a:p>
        </p:txBody>
      </p:sp>
      <p:pic>
        <p:nvPicPr>
          <p:cNvPr id="4" name="Imagen 3" descr="Dibujo de un árbol&#10;&#10;El contenido generado por IA puede ser incorrecto.">
            <a:extLst>
              <a:ext uri="{FF2B5EF4-FFF2-40B4-BE49-F238E27FC236}">
                <a16:creationId xmlns:a16="http://schemas.microsoft.com/office/drawing/2014/main" id="{F92464C4-49FC-8BFE-2E13-49797B4A3B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460" y="373619"/>
            <a:ext cx="1900872" cy="2772163"/>
          </a:xfrm>
          <a:prstGeom prst="round2DiagRect">
            <a:avLst>
              <a:gd name="adj1" fmla="val 0"/>
              <a:gd name="adj2" fmla="val 15534"/>
            </a:avLst>
          </a:prstGeom>
          <a:ln w="57150" cap="sq">
            <a:solidFill>
              <a:srgbClr val="BA5A67"/>
            </a:solidFill>
            <a:miter lim="800000"/>
          </a:ln>
          <a:effectLst>
            <a:outerShdw blurRad="254000" algn="tl" rotWithShape="0">
              <a:srgbClr val="000000">
                <a:alpha val="43000"/>
              </a:srgbClr>
            </a:outerShdw>
          </a:effectLst>
        </p:spPr>
      </p:pic>
      <p:pic>
        <p:nvPicPr>
          <p:cNvPr id="20" name="Imagen 19">
            <a:extLst>
              <a:ext uri="{FF2B5EF4-FFF2-40B4-BE49-F238E27FC236}">
                <a16:creationId xmlns:a16="http://schemas.microsoft.com/office/drawing/2014/main" id="{AA4686E9-07A7-0326-03CE-1B370C1A1F5A}"/>
              </a:ext>
            </a:extLst>
          </p:cNvPr>
          <p:cNvPicPr>
            <a:picLocks noChangeAspect="1"/>
          </p:cNvPicPr>
          <p:nvPr/>
        </p:nvPicPr>
        <p:blipFill>
          <a:blip r:embed="rId8"/>
          <a:stretch>
            <a:fillRect/>
          </a:stretch>
        </p:blipFill>
        <p:spPr>
          <a:xfrm>
            <a:off x="2316126" y="335289"/>
            <a:ext cx="2535792" cy="2810493"/>
          </a:xfrm>
          <a:prstGeom prst="round2DiagRect">
            <a:avLst>
              <a:gd name="adj1" fmla="val 16667"/>
              <a:gd name="adj2" fmla="val 0"/>
            </a:avLst>
          </a:prstGeom>
          <a:ln w="57150" cap="sq">
            <a:solidFill>
              <a:srgbClr val="BA5A67"/>
            </a:solidFill>
            <a:miter lim="800000"/>
          </a:ln>
          <a:effectLst>
            <a:outerShdw blurRad="254000" algn="tl" rotWithShape="0">
              <a:srgbClr val="000000">
                <a:alpha val="43000"/>
              </a:srgbClr>
            </a:outerShdw>
          </a:effectLst>
        </p:spPr>
      </p:pic>
      <p:sp>
        <p:nvSpPr>
          <p:cNvPr id="21" name="CuadroTexto 20">
            <a:extLst>
              <a:ext uri="{FF2B5EF4-FFF2-40B4-BE49-F238E27FC236}">
                <a16:creationId xmlns:a16="http://schemas.microsoft.com/office/drawing/2014/main" id="{1FC8892E-51B3-C9F4-C0BC-672706E7D13C}"/>
              </a:ext>
            </a:extLst>
          </p:cNvPr>
          <p:cNvSpPr txBox="1"/>
          <p:nvPr/>
        </p:nvSpPr>
        <p:spPr>
          <a:xfrm>
            <a:off x="840992" y="2643349"/>
            <a:ext cx="898761"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Enoch</a:t>
            </a:r>
          </a:p>
        </p:txBody>
      </p:sp>
      <p:sp>
        <p:nvSpPr>
          <p:cNvPr id="22" name="CuadroTexto 21">
            <a:extLst>
              <a:ext uri="{FF2B5EF4-FFF2-40B4-BE49-F238E27FC236}">
                <a16:creationId xmlns:a16="http://schemas.microsoft.com/office/drawing/2014/main" id="{88505A2B-75D0-6B16-E8B9-76AB7C3CAE25}"/>
              </a:ext>
            </a:extLst>
          </p:cNvPr>
          <p:cNvSpPr txBox="1"/>
          <p:nvPr/>
        </p:nvSpPr>
        <p:spPr>
          <a:xfrm>
            <a:off x="3816220" y="2612571"/>
            <a:ext cx="1035698"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Lot</a:t>
            </a:r>
          </a:p>
        </p:txBody>
      </p:sp>
      <p:pic>
        <p:nvPicPr>
          <p:cNvPr id="24" name="Imagen 23" descr="Imagen digital de fuego&#10;&#10;El contenido generado por IA puede ser incorrecto.">
            <a:extLst>
              <a:ext uri="{FF2B5EF4-FFF2-40B4-BE49-F238E27FC236}">
                <a16:creationId xmlns:a16="http://schemas.microsoft.com/office/drawing/2014/main" id="{0A2EE18F-EEBA-12B1-526E-5946045173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8853" y="4082930"/>
            <a:ext cx="2151206" cy="2689008"/>
          </a:xfrm>
          <a:prstGeom prst="round2DiagRect">
            <a:avLst>
              <a:gd name="adj1" fmla="val 0"/>
              <a:gd name="adj2" fmla="val 19214"/>
            </a:avLst>
          </a:prstGeom>
          <a:ln w="57150" cap="sq">
            <a:solidFill>
              <a:srgbClr val="67584D"/>
            </a:solidFill>
            <a:miter lim="800000"/>
          </a:ln>
          <a:effectLst>
            <a:outerShdw blurRad="254000" algn="tl" rotWithShape="0">
              <a:srgbClr val="000000">
                <a:alpha val="43000"/>
              </a:srgbClr>
            </a:outerShdw>
          </a:effectLst>
        </p:spPr>
      </p:pic>
      <p:pic>
        <p:nvPicPr>
          <p:cNvPr id="26" name="Imagen 25" descr="Un grupo de personas haciendo gestos con la cara pintada&#10;&#10;El contenido generado por IA puede ser incorrecto.">
            <a:extLst>
              <a:ext uri="{FF2B5EF4-FFF2-40B4-BE49-F238E27FC236}">
                <a16:creationId xmlns:a16="http://schemas.microsoft.com/office/drawing/2014/main" id="{D203B999-A63B-D73A-FD86-B30CCE9E21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4017" y="4077369"/>
            <a:ext cx="1899367" cy="2697012"/>
          </a:xfrm>
          <a:prstGeom prst="round2DiagRect">
            <a:avLst>
              <a:gd name="adj1" fmla="val 16667"/>
              <a:gd name="adj2" fmla="val 0"/>
            </a:avLst>
          </a:prstGeom>
          <a:ln w="57150" cap="sq">
            <a:solidFill>
              <a:srgbClr val="67584D"/>
            </a:solidFill>
            <a:miter lim="800000"/>
          </a:ln>
          <a:effectLst>
            <a:outerShdw blurRad="254000" algn="tl" rotWithShape="0">
              <a:srgbClr val="000000">
                <a:alpha val="43000"/>
              </a:srgbClr>
            </a:outerShdw>
          </a:effectLst>
        </p:spPr>
      </p:pic>
      <p:pic>
        <p:nvPicPr>
          <p:cNvPr id="30" name="Imagen 29" descr="Planta con flores amarillas&#10;&#10;El contenido generado por IA puede ser incorrecto.">
            <a:extLst>
              <a:ext uri="{FF2B5EF4-FFF2-40B4-BE49-F238E27FC236}">
                <a16:creationId xmlns:a16="http://schemas.microsoft.com/office/drawing/2014/main" id="{A2BDAD8C-DB25-E7E9-8249-907F2821DF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7398" y="4074927"/>
            <a:ext cx="2697012" cy="2697012"/>
          </a:xfrm>
          <a:prstGeom prst="round2DiagRect">
            <a:avLst>
              <a:gd name="adj1" fmla="val 16667"/>
              <a:gd name="adj2" fmla="val 13623"/>
            </a:avLst>
          </a:prstGeom>
          <a:ln w="57150" cap="sq">
            <a:solidFill>
              <a:srgbClr val="67584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9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amond(in)">
                                      <p:cBhvr>
                                        <p:cTn id="28" dur="750"/>
                                        <p:tgtEl>
                                          <p:spTgt spid="4"/>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amond(in)">
                                      <p:cBhvr>
                                        <p:cTn id="39" dur="750"/>
                                        <p:tgtEl>
                                          <p:spTgt spid="20"/>
                                        </p:tgtEl>
                                      </p:cBhvr>
                                    </p:animEffect>
                                  </p:childTnLst>
                                </p:cTn>
                              </p:par>
                            </p:childTnLst>
                          </p:cTn>
                        </p:par>
                        <p:par>
                          <p:cTn id="40" fill="hold">
                            <p:stCondLst>
                              <p:cond delay="750"/>
                            </p:stCondLst>
                            <p:childTnLst>
                              <p:par>
                                <p:cTn id="41" presetID="53" presetClass="entr" presetSubtype="16"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2" presetClass="entr" presetSubtype="2"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1+#ppt_w/2"/>
                                          </p:val>
                                        </p:tav>
                                        <p:tav tm="100000">
                                          <p:val>
                                            <p:strVal val="#ppt_x"/>
                                          </p:val>
                                        </p:tav>
                                      </p:tavLst>
                                    </p:anim>
                                    <p:anim calcmode="lin" valueType="num">
                                      <p:cBhvr additive="base">
                                        <p:cTn id="61" dur="500" fill="hold"/>
                                        <p:tgtEl>
                                          <p:spTgt spid="16"/>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par>
                                <p:cTn id="69" presetID="16" presetClass="entr" presetSubtype="37"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outVertical)">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8"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diamond(in)">
                                      <p:cBhvr>
                                        <p:cTn id="76" dur="750"/>
                                        <p:tgtEl>
                                          <p:spTgt spid="24"/>
                                        </p:tgtEl>
                                      </p:cBhvr>
                                    </p:animEffect>
                                  </p:childTnLst>
                                </p:cTn>
                              </p:par>
                            </p:childTnLst>
                          </p:cTn>
                        </p:par>
                        <p:par>
                          <p:cTn id="77" fill="hold">
                            <p:stCondLst>
                              <p:cond delay="750"/>
                            </p:stCondLst>
                            <p:childTnLst>
                              <p:par>
                                <p:cTn id="78" presetID="8" presetClass="entr" presetSubtype="16" fill="hold"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diamond(in)">
                                      <p:cBhvr>
                                        <p:cTn id="80" dur="750"/>
                                        <p:tgtEl>
                                          <p:spTgt spid="30"/>
                                        </p:tgtEl>
                                      </p:cBhvr>
                                    </p:animEffect>
                                  </p:childTnLst>
                                </p:cTn>
                              </p:par>
                            </p:childTnLst>
                          </p:cTn>
                        </p:par>
                        <p:par>
                          <p:cTn id="81" fill="hold">
                            <p:stCondLst>
                              <p:cond delay="1500"/>
                            </p:stCondLst>
                            <p:childTnLst>
                              <p:par>
                                <p:cTn id="82" presetID="8" presetClass="entr" presetSubtype="16" fill="hold"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diamond(in)">
                                      <p:cBhvr>
                                        <p:cTn id="84" dur="750"/>
                                        <p:tgtEl>
                                          <p:spTgt spid="26"/>
                                        </p:tgtEl>
                                      </p:cBhvr>
                                    </p:animEffect>
                                  </p:childTnLst>
                                </p:cTn>
                              </p:par>
                            </p:childTnLst>
                          </p:cTn>
                        </p:par>
                        <p:par>
                          <p:cTn id="85" fill="hold">
                            <p:stCondLst>
                              <p:cond delay="2250"/>
                            </p:stCondLst>
                            <p:childTnLst>
                              <p:par>
                                <p:cTn id="86" presetID="22" presetClass="entr" presetSubtype="8"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000" b="-1000"/>
          </a:stretch>
        </a:blipFill>
        <a:effectLst/>
      </p:bgPr>
    </p:bg>
    <p:spTree>
      <p:nvGrpSpPr>
        <p:cNvPr id="1" name="">
          <a:extLst>
            <a:ext uri="{FF2B5EF4-FFF2-40B4-BE49-F238E27FC236}">
              <a16:creationId xmlns:a16="http://schemas.microsoft.com/office/drawing/2014/main" id="{227BB6DB-DCAE-F837-A5DC-4998A5C23CB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4935116-EC69-98C4-D129-9A4C6EBC0EB9}"/>
              </a:ext>
            </a:extLst>
          </p:cNvPr>
          <p:cNvSpPr txBox="1"/>
          <p:nvPr/>
        </p:nvSpPr>
        <p:spPr>
          <a:xfrm>
            <a:off x="4123540" y="1346184"/>
            <a:ext cx="8057337" cy="3139321"/>
          </a:xfrm>
          <a:prstGeom prst="rect">
            <a:avLst/>
          </a:prstGeom>
          <a:noFill/>
        </p:spPr>
        <p:txBody>
          <a:bodyPr wrap="square">
            <a:spAutoFit/>
          </a:bodyPr>
          <a:lstStyle/>
          <a:p>
            <a:r>
              <a:rPr lang="en-US" b="1" dirty="0"/>
              <a:t>He who numbers the hairs of your head is not indifferent to the wants of His children. “The Lord is very pitiful, and of tender mercy.” James 5:11. His heart of love is touched by our sorrows and even by our utterances of them. Take to Him everything that perplexes the mind. Nothing is too great for Him to bear, for He holds up worlds, He rules over all the affairs of the universe. Nothing that in any way concerns our peace is too small for Him to notice. There is no chapter in our experience too dark for Him to read; there is no perplexity too difficult for Him to unravel. No calamity can befall the least of His children, no anxiety harass the soul, no joy cheer, no sincere prayer escape the lips, of which our heavenly Father is unobservant, or in which He takes no immediate interest. </a:t>
            </a:r>
            <a:endParaRPr lang="es-ES" b="1" dirty="0"/>
          </a:p>
        </p:txBody>
      </p:sp>
      <p:sp>
        <p:nvSpPr>
          <p:cNvPr id="8" name="CuadroTexto 7">
            <a:extLst>
              <a:ext uri="{FF2B5EF4-FFF2-40B4-BE49-F238E27FC236}">
                <a16:creationId xmlns:a16="http://schemas.microsoft.com/office/drawing/2014/main" id="{DC325646-D1F5-77EC-CBBB-60DA32CADD6D}"/>
              </a:ext>
            </a:extLst>
          </p:cNvPr>
          <p:cNvSpPr txBox="1"/>
          <p:nvPr/>
        </p:nvSpPr>
        <p:spPr>
          <a:xfrm>
            <a:off x="314480" y="5927160"/>
            <a:ext cx="7840475" cy="923330"/>
          </a:xfrm>
          <a:prstGeom prst="rect">
            <a:avLst/>
          </a:prstGeom>
          <a:noFill/>
        </p:spPr>
        <p:txBody>
          <a:bodyPr wrap="square">
            <a:spAutoFit/>
          </a:bodyPr>
          <a:lstStyle/>
          <a:p>
            <a:r>
              <a:rPr lang="en-US" b="1" dirty="0"/>
              <a:t>The relations between God and each soul are as distinct and full as though there were not another soul upon the earth to share His </a:t>
            </a:r>
            <a:r>
              <a:rPr lang="en-US" b="1" dirty="0" err="1"/>
              <a:t>watchcare</a:t>
            </a:r>
            <a:r>
              <a:rPr lang="en-US" b="1" dirty="0"/>
              <a:t>, not another soul for whom He gave His beloved Son</a:t>
            </a:r>
            <a:r>
              <a:rPr lang="es-ES" b="1" dirty="0"/>
              <a:t>.</a:t>
            </a:r>
          </a:p>
        </p:txBody>
      </p:sp>
      <p:pic>
        <p:nvPicPr>
          <p:cNvPr id="5" name="Imagen 4">
            <a:extLst>
              <a:ext uri="{FF2B5EF4-FFF2-40B4-BE49-F238E27FC236}">
                <a16:creationId xmlns:a16="http://schemas.microsoft.com/office/drawing/2014/main" id="{51802EA5-B4C5-3910-D82D-E93CFBAF07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 y="165318"/>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3A3D1100-04D3-C737-F4D1-0A8B902CCA6D}"/>
              </a:ext>
            </a:extLst>
          </p:cNvPr>
          <p:cNvGrpSpPr/>
          <p:nvPr/>
        </p:nvGrpSpPr>
        <p:grpSpPr>
          <a:xfrm>
            <a:off x="811267" y="165318"/>
            <a:ext cx="8771272" cy="534191"/>
            <a:chOff x="552679" y="167868"/>
            <a:chExt cx="6627897"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0AD0F50A-FC99-DBC5-E62F-A9AFCAB5E8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2679" y="167868"/>
              <a:ext cx="6441495" cy="534191"/>
            </a:xfrm>
            <a:prstGeom prst="rect">
              <a:avLst/>
            </a:prstGeom>
            <a:effectLst/>
          </p:spPr>
        </p:pic>
        <p:pic>
          <p:nvPicPr>
            <p:cNvPr id="7" name="Imagen 6">
              <a:extLst>
                <a:ext uri="{FF2B5EF4-FFF2-40B4-BE49-F238E27FC236}">
                  <a16:creationId xmlns:a16="http://schemas.microsoft.com/office/drawing/2014/main" id="{8E2281C9-C46B-3BD5-00A2-464599CCDB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478271" y="202205"/>
              <a:ext cx="702305" cy="481355"/>
            </a:xfrm>
            <a:prstGeom prst="rect">
              <a:avLst/>
            </a:prstGeom>
            <a:effectLst/>
          </p:spPr>
        </p:pic>
      </p:grpSp>
      <p:sp>
        <p:nvSpPr>
          <p:cNvPr id="9" name="CuadroTexto 8">
            <a:extLst>
              <a:ext uri="{FF2B5EF4-FFF2-40B4-BE49-F238E27FC236}">
                <a16:creationId xmlns:a16="http://schemas.microsoft.com/office/drawing/2014/main" id="{9A9B261A-6D73-9D99-D5FB-B39321B7A76D}"/>
              </a:ext>
            </a:extLst>
          </p:cNvPr>
          <p:cNvSpPr txBox="1"/>
          <p:nvPr/>
        </p:nvSpPr>
        <p:spPr>
          <a:xfrm>
            <a:off x="877689" y="258032"/>
            <a:ext cx="8639535"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Review the many things God welcomes us to bring to His attention in prayer</a:t>
            </a:r>
            <a:r>
              <a:rPr lang="es-ES" b="1" dirty="0">
                <a:solidFill>
                  <a:schemeClr val="bg1"/>
                </a:solidFill>
                <a:effectLst>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1F3D9CEE-C71A-49FC-912C-C8EA43879784}"/>
              </a:ext>
            </a:extLst>
          </p:cNvPr>
          <p:cNvSpPr txBox="1"/>
          <p:nvPr/>
        </p:nvSpPr>
        <p:spPr>
          <a:xfrm>
            <a:off x="323907" y="221157"/>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17</a:t>
            </a:r>
          </a:p>
        </p:txBody>
      </p:sp>
      <p:pic>
        <p:nvPicPr>
          <p:cNvPr id="12" name="Imagen 11">
            <a:extLst>
              <a:ext uri="{FF2B5EF4-FFF2-40B4-BE49-F238E27FC236}">
                <a16:creationId xmlns:a16="http://schemas.microsoft.com/office/drawing/2014/main" id="{4A4EE362-9B02-C0EB-C6FB-FC55F4F2A6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300" y="5280829"/>
            <a:ext cx="800323" cy="548535"/>
          </a:xfrm>
          <a:prstGeom prst="rect">
            <a:avLst/>
          </a:prstGeom>
          <a:effectLst>
            <a:outerShdw blurRad="50800" dist="38100" dir="5400000" algn="t" rotWithShape="0">
              <a:prstClr val="black">
                <a:alpha val="40000"/>
              </a:prstClr>
            </a:outerShdw>
          </a:effectLst>
        </p:spPr>
      </p:pic>
      <p:grpSp>
        <p:nvGrpSpPr>
          <p:cNvPr id="4" name="Grupo 3">
            <a:extLst>
              <a:ext uri="{FF2B5EF4-FFF2-40B4-BE49-F238E27FC236}">
                <a16:creationId xmlns:a16="http://schemas.microsoft.com/office/drawing/2014/main" id="{7399CC82-AE6E-C7AD-08D8-64E15FA23284}"/>
              </a:ext>
            </a:extLst>
          </p:cNvPr>
          <p:cNvGrpSpPr/>
          <p:nvPr/>
        </p:nvGrpSpPr>
        <p:grpSpPr>
          <a:xfrm>
            <a:off x="778927" y="5283379"/>
            <a:ext cx="7007614" cy="534191"/>
            <a:chOff x="552679" y="5535306"/>
            <a:chExt cx="7349251" cy="534191"/>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29C67342-DB1D-41D6-FC91-7AAC751607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2679" y="5535306"/>
              <a:ext cx="7172095" cy="534191"/>
            </a:xfrm>
            <a:prstGeom prst="rect">
              <a:avLst/>
            </a:prstGeom>
            <a:effectLst/>
          </p:spPr>
        </p:pic>
        <p:pic>
          <p:nvPicPr>
            <p:cNvPr id="13" name="Imagen 12">
              <a:extLst>
                <a:ext uri="{FF2B5EF4-FFF2-40B4-BE49-F238E27FC236}">
                  <a16:creationId xmlns:a16="http://schemas.microsoft.com/office/drawing/2014/main" id="{6608790B-02B7-BCEE-4C8E-B886088961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7199625" y="5559478"/>
              <a:ext cx="702305" cy="481355"/>
            </a:xfrm>
            <a:prstGeom prst="rect">
              <a:avLst/>
            </a:prstGeom>
            <a:effectLst/>
          </p:spPr>
        </p:pic>
      </p:grpSp>
      <p:sp>
        <p:nvSpPr>
          <p:cNvPr id="14" name="CuadroTexto 13">
            <a:extLst>
              <a:ext uri="{FF2B5EF4-FFF2-40B4-BE49-F238E27FC236}">
                <a16:creationId xmlns:a16="http://schemas.microsoft.com/office/drawing/2014/main" id="{F507D379-BFF8-28E8-6687-8AE34CBCDE8A}"/>
              </a:ext>
            </a:extLst>
          </p:cNvPr>
          <p:cNvSpPr txBox="1"/>
          <p:nvPr/>
        </p:nvSpPr>
        <p:spPr>
          <a:xfrm>
            <a:off x="848975" y="5354686"/>
            <a:ext cx="6654917"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How close are the relations between God and each soul</a:t>
            </a:r>
            <a:r>
              <a:rPr lang="es-ES" b="1" dirty="0">
                <a:solidFill>
                  <a:schemeClr val="bg1"/>
                </a:solidFill>
                <a:effectLst>
                  <a:outerShdw blurRad="38100" dist="38100" dir="2700000" algn="tl">
                    <a:srgbClr val="000000">
                      <a:alpha val="43137"/>
                    </a:srgbClr>
                  </a:outerShdw>
                </a:effectLst>
              </a:rPr>
              <a:t>?</a:t>
            </a:r>
          </a:p>
        </p:txBody>
      </p:sp>
      <p:sp>
        <p:nvSpPr>
          <p:cNvPr id="15" name="CuadroTexto 14">
            <a:extLst>
              <a:ext uri="{FF2B5EF4-FFF2-40B4-BE49-F238E27FC236}">
                <a16:creationId xmlns:a16="http://schemas.microsoft.com/office/drawing/2014/main" id="{BA9FCA81-1F9B-EAFD-7C96-770A5C8161D4}"/>
              </a:ext>
            </a:extLst>
          </p:cNvPr>
          <p:cNvSpPr txBox="1"/>
          <p:nvPr/>
        </p:nvSpPr>
        <p:spPr>
          <a:xfrm>
            <a:off x="295626" y="5327241"/>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18</a:t>
            </a:r>
          </a:p>
        </p:txBody>
      </p:sp>
      <p:pic>
        <p:nvPicPr>
          <p:cNvPr id="17" name="Imagen 16" descr="Una persona con una niña&#10;&#10;El contenido generado por IA puede ser incorrecto.">
            <a:extLst>
              <a:ext uri="{FF2B5EF4-FFF2-40B4-BE49-F238E27FC236}">
                <a16:creationId xmlns:a16="http://schemas.microsoft.com/office/drawing/2014/main" id="{AB2F141F-0DAD-EEDB-FB20-50AFAEFB269D}"/>
              </a:ext>
            </a:extLst>
          </p:cNvPr>
          <p:cNvPicPr>
            <a:picLocks noChangeAspect="1"/>
          </p:cNvPicPr>
          <p:nvPr/>
        </p:nvPicPr>
        <p:blipFill rotWithShape="1">
          <a:blip r:embed="rId7">
            <a:extLst>
              <a:ext uri="{28A0092B-C50C-407E-A947-70E740481C1C}">
                <a14:useLocalDpi xmlns:a14="http://schemas.microsoft.com/office/drawing/2010/main" val="0"/>
              </a:ext>
            </a:extLst>
          </a:blip>
          <a:srcRect l="13980" r="13980"/>
          <a:stretch>
            <a:fillRect/>
          </a:stretch>
        </p:blipFill>
        <p:spPr>
          <a:xfrm>
            <a:off x="200181" y="866906"/>
            <a:ext cx="3886628" cy="4316127"/>
          </a:xfrm>
          <a:prstGeom prst="roundRect">
            <a:avLst>
              <a:gd name="adj" fmla="val 62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D9BA282A-69D7-D956-1F8E-1E395E2D5A86}"/>
              </a:ext>
            </a:extLst>
          </p:cNvPr>
          <p:cNvSpPr txBox="1"/>
          <p:nvPr/>
        </p:nvSpPr>
        <p:spPr>
          <a:xfrm>
            <a:off x="4123541" y="756881"/>
            <a:ext cx="8057337" cy="646331"/>
          </a:xfrm>
          <a:prstGeom prst="rect">
            <a:avLst/>
          </a:prstGeom>
          <a:noFill/>
        </p:spPr>
        <p:txBody>
          <a:bodyPr wrap="square">
            <a:spAutoFit/>
          </a:bodyPr>
          <a:lstStyle/>
          <a:p>
            <a:r>
              <a:rPr lang="en-US" b="1" dirty="0"/>
              <a:t>Keep your wants, your joys, your sorrows, your cares, and your fears before God. You cannot burden Him; you cannot weary Him</a:t>
            </a:r>
            <a:r>
              <a:rPr lang="es-ES" b="1" dirty="0"/>
              <a:t>. </a:t>
            </a:r>
            <a:endParaRPr lang="es-ES" dirty="0"/>
          </a:p>
        </p:txBody>
      </p:sp>
      <p:pic>
        <p:nvPicPr>
          <p:cNvPr id="21" name="Imagen 20" descr="Un hombre con los brazos abiertos&#10;&#10;El contenido generado por IA puede ser incorrecto.">
            <a:extLst>
              <a:ext uri="{FF2B5EF4-FFF2-40B4-BE49-F238E27FC236}">
                <a16:creationId xmlns:a16="http://schemas.microsoft.com/office/drawing/2014/main" id="{7DF0AF29-851B-536C-C46E-71167DAD704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565500" y="4169690"/>
            <a:ext cx="3453907" cy="2590430"/>
          </a:xfrm>
          <a:prstGeom prst="roundRect">
            <a:avLst>
              <a:gd name="adj" fmla="val 62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CuadroTexto 22">
            <a:extLst>
              <a:ext uri="{FF2B5EF4-FFF2-40B4-BE49-F238E27FC236}">
                <a16:creationId xmlns:a16="http://schemas.microsoft.com/office/drawing/2014/main" id="{59DF3C22-9DA6-50B7-0BB4-D90D275A7B01}"/>
              </a:ext>
            </a:extLst>
          </p:cNvPr>
          <p:cNvSpPr txBox="1"/>
          <p:nvPr/>
        </p:nvSpPr>
        <p:spPr>
          <a:xfrm>
            <a:off x="4193973" y="4501788"/>
            <a:ext cx="4371527" cy="646331"/>
          </a:xfrm>
          <a:prstGeom prst="rect">
            <a:avLst/>
          </a:prstGeom>
          <a:noFill/>
        </p:spPr>
        <p:txBody>
          <a:bodyPr wrap="square">
            <a:spAutoFit/>
          </a:bodyPr>
          <a:lstStyle/>
          <a:p>
            <a:r>
              <a:rPr lang="en-US" b="1" dirty="0"/>
              <a:t>“He </a:t>
            </a:r>
            <a:r>
              <a:rPr lang="en-US" b="1" dirty="0" err="1"/>
              <a:t>healeth</a:t>
            </a:r>
            <a:r>
              <a:rPr lang="en-US" b="1" dirty="0"/>
              <a:t> the broken in heart, and </a:t>
            </a:r>
            <a:r>
              <a:rPr lang="en-US" b="1" dirty="0" err="1"/>
              <a:t>bindeth</a:t>
            </a:r>
            <a:r>
              <a:rPr lang="en-US" b="1" dirty="0"/>
              <a:t> up their wounds.” Psalm 147:3</a:t>
            </a:r>
            <a:endParaRPr lang="es-ES" dirty="0"/>
          </a:p>
        </p:txBody>
      </p:sp>
    </p:spTree>
    <p:extLst>
      <p:ext uri="{BB962C8B-B14F-4D97-AF65-F5344CB8AC3E}">
        <p14:creationId xmlns:p14="http://schemas.microsoft.com/office/powerpoint/2010/main" val="394886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750"/>
                                        <p:tgtEl>
                                          <p:spTgt spid="17"/>
                                        </p:tgtEl>
                                      </p:cBhvr>
                                    </p:animEffect>
                                    <p:anim calcmode="lin" valueType="num">
                                      <p:cBhvr>
                                        <p:cTn id="29" dur="750" fill="hold"/>
                                        <p:tgtEl>
                                          <p:spTgt spid="17"/>
                                        </p:tgtEl>
                                        <p:attrNameLst>
                                          <p:attrName>style.rotation</p:attrName>
                                        </p:attrNameLst>
                                      </p:cBhvr>
                                      <p:tavLst>
                                        <p:tav tm="0">
                                          <p:val>
                                            <p:fltVal val="720"/>
                                          </p:val>
                                        </p:tav>
                                        <p:tav tm="100000">
                                          <p:val>
                                            <p:fltVal val="0"/>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 calcmode="lin" valueType="num">
                                      <p:cBhvr>
                                        <p:cTn id="31" dur="750" fill="hold"/>
                                        <p:tgtEl>
                                          <p:spTgt spid="17"/>
                                        </p:tgtEl>
                                        <p:attrNameLst>
                                          <p:attrName>ppt_w</p:attrName>
                                        </p:attrNameLst>
                                      </p:cBhvr>
                                      <p:tavLst>
                                        <p:tav tm="0">
                                          <p:val>
                                            <p:fltVal val="0"/>
                                          </p:val>
                                        </p:tav>
                                        <p:tav tm="100000">
                                          <p:val>
                                            <p:strVal val="#ppt_w"/>
                                          </p:val>
                                        </p:tav>
                                      </p:tavLst>
                                    </p:anim>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strVal val="4*#ppt_w"/>
                                          </p:val>
                                        </p:tav>
                                        <p:tav tm="100000">
                                          <p:val>
                                            <p:strVal val="#ppt_w"/>
                                          </p:val>
                                        </p:tav>
                                      </p:tavLst>
                                    </p:anim>
                                    <p:anim calcmode="lin" valueType="num">
                                      <p:cBhvr>
                                        <p:cTn id="49" dur="500" fill="hold"/>
                                        <p:tgtEl>
                                          <p:spTgt spid="12"/>
                                        </p:tgtEl>
                                        <p:attrNameLst>
                                          <p:attrName>ppt_h</p:attrName>
                                        </p:attrNameLst>
                                      </p:cBhvr>
                                      <p:tavLst>
                                        <p:tav tm="0">
                                          <p:val>
                                            <p:strVal val="4*#ppt_h"/>
                                          </p:val>
                                        </p:tav>
                                        <p:tav tm="100000">
                                          <p:val>
                                            <p:strVal val="#ppt_h"/>
                                          </p:val>
                                        </p:tav>
                                      </p:tavLst>
                                    </p:anim>
                                  </p:childTnLst>
                                </p:cTn>
                              </p:par>
                            </p:childTnLst>
                          </p:cTn>
                        </p:par>
                        <p:par>
                          <p:cTn id="50" fill="hold">
                            <p:stCondLst>
                              <p:cond delay="500"/>
                            </p:stCondLst>
                            <p:childTnLst>
                              <p:par>
                                <p:cTn id="51" presetID="2" presetClass="entr" presetSubtype="2"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par>
                          <p:cTn id="55" fill="hold">
                            <p:stCondLst>
                              <p:cond delay="1000"/>
                            </p:stCondLst>
                            <p:childTnLst>
                              <p:par>
                                <p:cTn id="56" presetID="49" presetClass="entr" presetSubtype="0" decel="10000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 calcmode="lin" valueType="num">
                                      <p:cBhvr>
                                        <p:cTn id="60" dur="500" fill="hold"/>
                                        <p:tgtEl>
                                          <p:spTgt spid="15"/>
                                        </p:tgtEl>
                                        <p:attrNameLst>
                                          <p:attrName>style.rotation</p:attrName>
                                        </p:attrNameLst>
                                      </p:cBhvr>
                                      <p:tavLst>
                                        <p:tav tm="0">
                                          <p:val>
                                            <p:fltVal val="360"/>
                                          </p:val>
                                        </p:tav>
                                        <p:tav tm="100000">
                                          <p:val>
                                            <p:fltVal val="0"/>
                                          </p:val>
                                        </p:tav>
                                      </p:tavLst>
                                    </p:anim>
                                    <p:animEffect transition="in" filter="fade">
                                      <p:cBhvr>
                                        <p:cTn id="61" dur="500"/>
                                        <p:tgtEl>
                                          <p:spTgt spid="15"/>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out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750"/>
                                        <p:tgtEl>
                                          <p:spTgt spid="21"/>
                                        </p:tgtEl>
                                      </p:cBhvr>
                                    </p:animEffect>
                                    <p:anim calcmode="lin" valueType="num">
                                      <p:cBhvr>
                                        <p:cTn id="70" dur="750" fill="hold"/>
                                        <p:tgtEl>
                                          <p:spTgt spid="21"/>
                                        </p:tgtEl>
                                        <p:attrNameLst>
                                          <p:attrName>style.rotation</p:attrName>
                                        </p:attrNameLst>
                                      </p:cBhvr>
                                      <p:tavLst>
                                        <p:tav tm="0">
                                          <p:val>
                                            <p:fltVal val="720"/>
                                          </p:val>
                                        </p:tav>
                                        <p:tav tm="100000">
                                          <p:val>
                                            <p:fltVal val="0"/>
                                          </p:val>
                                        </p:tav>
                                      </p:tavLst>
                                    </p:anim>
                                    <p:anim calcmode="lin" valueType="num">
                                      <p:cBhvr>
                                        <p:cTn id="71" dur="750" fill="hold"/>
                                        <p:tgtEl>
                                          <p:spTgt spid="21"/>
                                        </p:tgtEl>
                                        <p:attrNameLst>
                                          <p:attrName>ppt_h</p:attrName>
                                        </p:attrNameLst>
                                      </p:cBhvr>
                                      <p:tavLst>
                                        <p:tav tm="0">
                                          <p:val>
                                            <p:fltVal val="0"/>
                                          </p:val>
                                        </p:tav>
                                        <p:tav tm="100000">
                                          <p:val>
                                            <p:strVal val="#ppt_h"/>
                                          </p:val>
                                        </p:tav>
                                      </p:tavLst>
                                    </p:anim>
                                    <p:anim calcmode="lin" valueType="num">
                                      <p:cBhvr>
                                        <p:cTn id="72" dur="750" fill="hold"/>
                                        <p:tgtEl>
                                          <p:spTgt spid="21"/>
                                        </p:tgtEl>
                                        <p:attrNameLst>
                                          <p:attrName>ppt_w</p:attrName>
                                        </p:attrNameLst>
                                      </p:cBhvr>
                                      <p:tavLst>
                                        <p:tav tm="0">
                                          <p:val>
                                            <p:fltVal val="0"/>
                                          </p:val>
                                        </p:tav>
                                        <p:tav tm="100000">
                                          <p:val>
                                            <p:strVal val="#ppt_w"/>
                                          </p:val>
                                        </p:tav>
                                      </p:tavLst>
                                    </p:anim>
                                  </p:childTnLst>
                                </p:cTn>
                              </p:par>
                            </p:childTnLst>
                          </p:cTn>
                        </p:par>
                        <p:par>
                          <p:cTn id="73" fill="hold">
                            <p:stCondLst>
                              <p:cond delay="750"/>
                            </p:stCondLst>
                            <p:childTnLst>
                              <p:par>
                                <p:cTn id="74" presetID="22" presetClass="entr" presetSubtype="8"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left)">
                                      <p:cBhvr>
                                        <p:cTn id="7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P spid="19"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7EB3D-12DB-A698-EE00-D4514E791D41}"/>
              </a:ext>
            </a:extLst>
          </p:cNvPr>
          <p:cNvSpPr txBox="1"/>
          <p:nvPr/>
        </p:nvSpPr>
        <p:spPr>
          <a:xfrm>
            <a:off x="404812" y="3429000"/>
            <a:ext cx="11382376" cy="2413096"/>
          </a:xfrm>
          <a:prstGeom prst="rect">
            <a:avLst/>
          </a:prstGeom>
          <a:noFill/>
        </p:spPr>
        <p:txBody>
          <a:bodyPr wrap="square">
            <a:spAutoFit/>
            <a:scene3d>
              <a:camera prst="orthographicFront"/>
              <a:lightRig rig="threePt" dir="t"/>
            </a:scene3d>
            <a:sp3d extrusionH="57150">
              <a:bevelT w="38100" h="38100"/>
            </a:sp3d>
          </a:bodyPr>
          <a:lstStyle/>
          <a:p>
            <a:pPr marL="571500" lvl="0" indent="-571500">
              <a:lnSpc>
                <a:spcPct val="200000"/>
              </a:lnSpc>
              <a:spcBef>
                <a:spcPts val="1800"/>
              </a:spcBef>
              <a:spcAft>
                <a:spcPts val="1800"/>
              </a:spcAft>
              <a:buFont typeface="Wingdings 3" panose="05040102010807070707" pitchFamily="18" charset="2"/>
              <a:buChar char=""/>
              <a:defRPr/>
            </a:pPr>
            <a:r>
              <a:rPr kumimoji="0" lang="es-ES" sz="3600" b="1" i="0" strike="noStrike" kern="1200" cap="none" spc="0" normalizeH="0" baseline="0" noProof="0" dirty="0">
                <a:ln>
                  <a:noFill/>
                </a:ln>
                <a:solidFill>
                  <a:schemeClr val="tx2">
                    <a:lumMod val="50000"/>
                    <a:lumOff val="50000"/>
                  </a:schemeClr>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Chapter 10: “</a:t>
            </a:r>
            <a:r>
              <a:rPr lang="es-ES" sz="3600" b="1" dirty="0">
                <a:solidFill>
                  <a:schemeClr val="tx2">
                    <a:lumMod val="50000"/>
                    <a:lumOff val="50000"/>
                  </a:schemeClr>
                </a:solidFill>
                <a:hlinkClick r:id="rId3" action="ppaction://hlinksldjump">
                  <a:extLst>
                    <a:ext uri="{A12FA001-AC4F-418D-AE19-62706E023703}">
                      <ahyp:hlinkClr xmlns:ahyp="http://schemas.microsoft.com/office/drawing/2018/hyperlinkcolor" val="tx"/>
                    </a:ext>
                  </a:extLst>
                </a:hlinkClick>
              </a:rPr>
              <a:t>A Knowledge of </a:t>
            </a:r>
            <a:r>
              <a:rPr lang="es-ES" sz="3600" b="1" dirty="0" err="1">
                <a:solidFill>
                  <a:schemeClr val="tx2">
                    <a:lumMod val="50000"/>
                    <a:lumOff val="50000"/>
                  </a:schemeClr>
                </a:solidFill>
                <a:hlinkClick r:id="rId3" action="ppaction://hlinksldjump">
                  <a:extLst>
                    <a:ext uri="{A12FA001-AC4F-418D-AE19-62706E023703}">
                      <ahyp:hlinkClr xmlns:ahyp="http://schemas.microsoft.com/office/drawing/2018/hyperlinkcolor" val="tx"/>
                    </a:ext>
                  </a:extLst>
                </a:hlinkClick>
              </a:rPr>
              <a:t>God</a:t>
            </a:r>
            <a:r>
              <a:rPr kumimoji="0" lang="es-ES" sz="3600" b="1" i="0" strike="noStrike" kern="1200" cap="none" spc="0" normalizeH="0" baseline="0" noProof="0" dirty="0">
                <a:ln>
                  <a:noFill/>
                </a:ln>
                <a:solidFill>
                  <a:schemeClr val="tx2">
                    <a:lumMod val="50000"/>
                    <a:lumOff val="50000"/>
                  </a:schemeClr>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a:t>
            </a:r>
            <a:endParaRPr kumimoji="0" lang="es-ES" sz="3600" b="1" i="0" strike="noStrike" kern="1200" cap="none" spc="0" normalizeH="0" baseline="0" noProof="0" dirty="0">
              <a:ln>
                <a:noFill/>
              </a:ln>
              <a:solidFill>
                <a:schemeClr val="tx2">
                  <a:lumMod val="50000"/>
                  <a:lumOff val="50000"/>
                </a:schemeClr>
              </a:solidFill>
              <a:effectLst/>
              <a:uLnTx/>
              <a:uFillTx/>
              <a:latin typeface="Aptos" panose="02110004020202020204"/>
            </a:endParaRPr>
          </a:p>
          <a:p>
            <a:pPr marL="571500" lvl="0" indent="-571500" defTabSz="785813">
              <a:lnSpc>
                <a:spcPct val="150000"/>
              </a:lnSpc>
              <a:spcBef>
                <a:spcPts val="1800"/>
              </a:spcBef>
              <a:spcAft>
                <a:spcPts val="1800"/>
              </a:spcAft>
              <a:buFont typeface="Wingdings 3" panose="05040102010807070707" pitchFamily="18" charset="2"/>
              <a:buChar char=""/>
              <a:defRPr/>
            </a:pPr>
            <a:r>
              <a:rPr lang="es-ES" sz="3600" b="1" dirty="0">
                <a:solidFill>
                  <a:srgbClr val="C00000"/>
                </a:solidFill>
                <a:latin typeface="Aptos" panose="02110004020202020204"/>
                <a:hlinkClick r:id="rId4" action="ppaction://hlinksldjump">
                  <a:extLst>
                    <a:ext uri="{A12FA001-AC4F-418D-AE19-62706E023703}">
                      <ahyp:hlinkClr xmlns:ahyp="http://schemas.microsoft.com/office/drawing/2018/hyperlinkcolor" val="tx"/>
                    </a:ext>
                  </a:extLst>
                </a:hlinkClick>
              </a:rPr>
              <a:t>Chapter 11:	“</a:t>
            </a:r>
            <a:r>
              <a:rPr lang="es-ES" sz="3600" b="1" dirty="0">
                <a:solidFill>
                  <a:srgbClr val="C00000"/>
                </a:solidFill>
                <a:hlinkClick r:id="rId4" action="ppaction://hlinksldjump">
                  <a:extLst>
                    <a:ext uri="{A12FA001-AC4F-418D-AE19-62706E023703}">
                      <ahyp:hlinkClr xmlns:ahyp="http://schemas.microsoft.com/office/drawing/2018/hyperlinkcolor" val="tx"/>
                    </a:ext>
                  </a:extLst>
                </a:hlinkClick>
              </a:rPr>
              <a:t>The Privilege of Prayer</a:t>
            </a:r>
            <a:r>
              <a:rPr kumimoji="0" lang="es-ES" sz="3600" b="1" i="0" u="none" strike="noStrike" kern="1200" cap="none" spc="0" normalizeH="0" baseline="0" noProof="0" dirty="0">
                <a:ln>
                  <a:noFill/>
                </a:ln>
                <a:solidFill>
                  <a:srgbClr val="C00000"/>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C00000"/>
              </a:solidFill>
              <a:effectLst/>
              <a:uLnTx/>
              <a:uFillTx/>
              <a:latin typeface="Aptos" panose="02110004020202020204"/>
            </a:endParaRPr>
          </a:p>
        </p:txBody>
      </p:sp>
      <p:sp>
        <p:nvSpPr>
          <p:cNvPr id="5" name="CuadroTexto 4">
            <a:extLst>
              <a:ext uri="{FF2B5EF4-FFF2-40B4-BE49-F238E27FC236}">
                <a16:creationId xmlns:a16="http://schemas.microsoft.com/office/drawing/2014/main" id="{5C3253C9-2EEF-F0EE-608F-C19026BA0C2E}"/>
              </a:ext>
            </a:extLst>
          </p:cNvPr>
          <p:cNvSpPr txBox="1"/>
          <p:nvPr/>
        </p:nvSpPr>
        <p:spPr>
          <a:xfrm>
            <a:off x="3323359" y="1460489"/>
            <a:ext cx="5545282" cy="1107996"/>
          </a:xfrm>
          <a:prstGeom prst="rect">
            <a:avLst/>
          </a:prstGeom>
          <a:solidFill>
            <a:srgbClr val="FF0066"/>
          </a:solidFill>
          <a:ln>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Lesson</a:t>
            </a:r>
            <a:r>
              <a:rPr kumimoji="0" lang="es-E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4</a:t>
            </a:r>
          </a:p>
        </p:txBody>
      </p:sp>
      <p:sp>
        <p:nvSpPr>
          <p:cNvPr id="6" name="CuadroTexto 5">
            <a:extLst>
              <a:ext uri="{FF2B5EF4-FFF2-40B4-BE49-F238E27FC236}">
                <a16:creationId xmlns:a16="http://schemas.microsoft.com/office/drawing/2014/main" id="{A1798E01-CE41-8D65-2779-05912005A3B8}"/>
              </a:ext>
            </a:extLst>
          </p:cNvPr>
          <p:cNvSpPr txBox="1"/>
          <p:nvPr/>
        </p:nvSpPr>
        <p:spPr>
          <a:xfrm>
            <a:off x="271462" y="8917"/>
            <a:ext cx="11772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These presentations are based on the book “Steps to Christ” by Ellen G. White, and the study guide prepared by the Trustees of the White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You can download or read the book at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https://egwwritings.org/read?panels=p108.4&amp;index=0</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Read the corresponding chapter in the book and answer these questions. Click on the chapter to access it.</a:t>
            </a:r>
          </a:p>
        </p:txBody>
      </p:sp>
    </p:spTree>
    <p:extLst>
      <p:ext uri="{BB962C8B-B14F-4D97-AF65-F5344CB8AC3E}">
        <p14:creationId xmlns:p14="http://schemas.microsoft.com/office/powerpoint/2010/main" val="2111790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000" b="-1000"/>
          </a:stretch>
        </a:blipFill>
        <a:effectLst/>
      </p:bgPr>
    </p:bg>
    <p:spTree>
      <p:nvGrpSpPr>
        <p:cNvPr id="1" name=""/>
        <p:cNvGrpSpPr/>
        <p:nvPr/>
      </p:nvGrpSpPr>
      <p:grpSpPr>
        <a:xfrm>
          <a:off x="0" y="0"/>
          <a:ext cx="0" cy="0"/>
          <a:chOff x="0" y="0"/>
          <a:chExt cx="0" cy="0"/>
        </a:xfrm>
      </p:grpSpPr>
      <p:pic>
        <p:nvPicPr>
          <p:cNvPr id="4" name="Imagen 3" descr="Un par de personas&#10;&#10;El contenido generado por IA puede ser incorrecto.">
            <a:extLst>
              <a:ext uri="{FF2B5EF4-FFF2-40B4-BE49-F238E27FC236}">
                <a16:creationId xmlns:a16="http://schemas.microsoft.com/office/drawing/2014/main" id="{3C6684EA-2B98-1251-7D2D-E66B734835D8}"/>
              </a:ext>
            </a:extLst>
          </p:cNvPr>
          <p:cNvPicPr>
            <a:picLocks noChangeAspect="1"/>
          </p:cNvPicPr>
          <p:nvPr/>
        </p:nvPicPr>
        <p:blipFill>
          <a:blip r:embed="rId3">
            <a:extLst>
              <a:ext uri="{28A0092B-C50C-407E-A947-70E740481C1C}">
                <a14:useLocalDpi xmlns:a14="http://schemas.microsoft.com/office/drawing/2010/main" val="0"/>
              </a:ext>
            </a:extLst>
          </a:blip>
          <a:srcRect t="20656" r="7975"/>
          <a:stretch>
            <a:fillRect/>
          </a:stretch>
        </p:blipFill>
        <p:spPr>
          <a:xfrm>
            <a:off x="99710" y="3375106"/>
            <a:ext cx="3120048" cy="3362604"/>
          </a:xfrm>
          <a:prstGeom prst="rect">
            <a:avLst/>
          </a:prstGeom>
          <a:ln w="88900" cap="sq" cmpd="thickThin">
            <a:solidFill>
              <a:srgbClr val="AA8DA5"/>
            </a:solidFill>
            <a:prstDash val="solid"/>
            <a:miter lim="800000"/>
          </a:ln>
          <a:effectLst>
            <a:innerShdw blurRad="76200">
              <a:srgbClr val="000000"/>
            </a:innerShdw>
          </a:effectLst>
          <a:scene3d>
            <a:camera prst="orthographicFront"/>
            <a:lightRig rig="threePt" dir="t"/>
          </a:scene3d>
          <a:sp3d>
            <a:bevelT w="139700" prst="cross"/>
          </a:sp3d>
        </p:spPr>
      </p:pic>
      <p:sp>
        <p:nvSpPr>
          <p:cNvPr id="6" name="CuadroTexto 5">
            <a:extLst>
              <a:ext uri="{FF2B5EF4-FFF2-40B4-BE49-F238E27FC236}">
                <a16:creationId xmlns:a16="http://schemas.microsoft.com/office/drawing/2014/main" id="{66958D40-02A0-43AB-104C-267DC4A7DAE9}"/>
              </a:ext>
            </a:extLst>
          </p:cNvPr>
          <p:cNvSpPr txBox="1"/>
          <p:nvPr/>
        </p:nvSpPr>
        <p:spPr>
          <a:xfrm>
            <a:off x="163973" y="904188"/>
            <a:ext cx="6402918" cy="2308324"/>
          </a:xfrm>
          <a:prstGeom prst="rect">
            <a:avLst/>
          </a:prstGeom>
          <a:noFill/>
        </p:spPr>
        <p:txBody>
          <a:bodyPr wrap="square">
            <a:spAutoFit/>
          </a:bodyPr>
          <a:lstStyle/>
          <a:p>
            <a:r>
              <a:rPr lang="en-US" b="1" dirty="0"/>
              <a:t>When men take themselves out of social life, away from the sphere of Christian duty and cross bearing; when they cease to work earnestly for the Master, who worked earnestly for them, they lose the subject matter of prayer and have no incentive to devotion. Their prayers become personal and selfish. They cannot pray in regard to the wants of humanity or the upbuilding of Christ’s kingdom, pleading for strength wherewith to work</a:t>
            </a:r>
            <a:r>
              <a:rPr lang="es-ES" b="1" dirty="0"/>
              <a:t>.</a:t>
            </a:r>
          </a:p>
        </p:txBody>
      </p:sp>
      <p:sp>
        <p:nvSpPr>
          <p:cNvPr id="8" name="CuadroTexto 7">
            <a:extLst>
              <a:ext uri="{FF2B5EF4-FFF2-40B4-BE49-F238E27FC236}">
                <a16:creationId xmlns:a16="http://schemas.microsoft.com/office/drawing/2014/main" id="{A67946E3-992C-88A5-410B-678E7D63A727}"/>
              </a:ext>
            </a:extLst>
          </p:cNvPr>
          <p:cNvSpPr txBox="1"/>
          <p:nvPr/>
        </p:nvSpPr>
        <p:spPr>
          <a:xfrm>
            <a:off x="3476279" y="4164471"/>
            <a:ext cx="8550887" cy="2585323"/>
          </a:xfrm>
          <a:prstGeom prst="rect">
            <a:avLst/>
          </a:prstGeom>
          <a:noFill/>
        </p:spPr>
        <p:txBody>
          <a:bodyPr wrap="square">
            <a:spAutoFit/>
          </a:bodyPr>
          <a:lstStyle/>
          <a:p>
            <a:r>
              <a:rPr lang="en-US" b="1" dirty="0"/>
              <a:t>We sustain a loss when we neglect the privilege of associating together to strengthen and encourage one another in the service of God. The truths of His word lose their vividness and importance in our minds. Our hearts cease to be enlightened and aroused by their sanctifying influence, and we decline in spirituality. In our association as Christians we lose much by lack of sympathy with one another. He who shuts himself up to himself is not filling the position that God designed he should. The proper cultivation of the social elements in our nature brings us into sympathy with others and is a means of development and strength to us in the service of God</a:t>
            </a:r>
            <a:r>
              <a:rPr lang="es-ES" b="1" dirty="0"/>
              <a:t>.</a:t>
            </a:r>
          </a:p>
        </p:txBody>
      </p:sp>
      <p:pic>
        <p:nvPicPr>
          <p:cNvPr id="5" name="Imagen 4">
            <a:extLst>
              <a:ext uri="{FF2B5EF4-FFF2-40B4-BE49-F238E27FC236}">
                <a16:creationId xmlns:a16="http://schemas.microsoft.com/office/drawing/2014/main" id="{E01314BC-A2FB-2E7C-EE6A-8173BD03C2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165" y="165318"/>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081980C3-A8C4-834C-DBE6-058FFD2E55CA}"/>
              </a:ext>
            </a:extLst>
          </p:cNvPr>
          <p:cNvGrpSpPr/>
          <p:nvPr/>
        </p:nvGrpSpPr>
        <p:grpSpPr>
          <a:xfrm>
            <a:off x="738506" y="177386"/>
            <a:ext cx="5897965" cy="534191"/>
            <a:chOff x="552680" y="167868"/>
            <a:chExt cx="6112275"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B444ABC7-86D6-79E3-A91C-B88D42F287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2680" y="167868"/>
              <a:ext cx="5820816" cy="534191"/>
            </a:xfrm>
            <a:prstGeom prst="rect">
              <a:avLst/>
            </a:prstGeom>
            <a:effectLst/>
          </p:spPr>
        </p:pic>
        <p:pic>
          <p:nvPicPr>
            <p:cNvPr id="7" name="Imagen 6">
              <a:extLst>
                <a:ext uri="{FF2B5EF4-FFF2-40B4-BE49-F238E27FC236}">
                  <a16:creationId xmlns:a16="http://schemas.microsoft.com/office/drawing/2014/main" id="{863F167F-F6A8-8BA1-1F9B-4116ED2BFB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5962650" y="192040"/>
              <a:ext cx="702305" cy="481355"/>
            </a:xfrm>
            <a:prstGeom prst="rect">
              <a:avLst/>
            </a:prstGeom>
            <a:effectLst/>
          </p:spPr>
        </p:pic>
      </p:grpSp>
      <p:sp>
        <p:nvSpPr>
          <p:cNvPr id="9" name="CuadroTexto 8">
            <a:extLst>
              <a:ext uri="{FF2B5EF4-FFF2-40B4-BE49-F238E27FC236}">
                <a16:creationId xmlns:a16="http://schemas.microsoft.com/office/drawing/2014/main" id="{A6ED39E1-4520-D4E4-2324-ACA551896BAF}"/>
              </a:ext>
            </a:extLst>
          </p:cNvPr>
          <p:cNvSpPr txBox="1"/>
          <p:nvPr/>
        </p:nvSpPr>
        <p:spPr>
          <a:xfrm>
            <a:off x="756098" y="128066"/>
            <a:ext cx="5581539"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What can take away the subject matter of prayer and the incentive for devotion</a:t>
            </a:r>
            <a:r>
              <a:rPr lang="es-ES" b="1" dirty="0">
                <a:solidFill>
                  <a:schemeClr val="bg1"/>
                </a:solidFill>
                <a:effectLst>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7DF49C01-3D39-C92E-761C-F5BFEBDDC8CC}"/>
              </a:ext>
            </a:extLst>
          </p:cNvPr>
          <p:cNvSpPr txBox="1"/>
          <p:nvPr/>
        </p:nvSpPr>
        <p:spPr>
          <a:xfrm>
            <a:off x="248491" y="211730"/>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19</a:t>
            </a:r>
          </a:p>
        </p:txBody>
      </p:sp>
      <p:pic>
        <p:nvPicPr>
          <p:cNvPr id="17" name="Imagen 16">
            <a:extLst>
              <a:ext uri="{FF2B5EF4-FFF2-40B4-BE49-F238E27FC236}">
                <a16:creationId xmlns:a16="http://schemas.microsoft.com/office/drawing/2014/main" id="{A7B992D3-284F-562F-D7F6-14F0AA0E286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56027" y="3429000"/>
            <a:ext cx="933797" cy="640017"/>
          </a:xfrm>
          <a:prstGeom prst="rect">
            <a:avLst/>
          </a:prstGeom>
          <a:effectLst>
            <a:outerShdw blurRad="50800" dist="38100" dir="5400000" algn="t" rotWithShape="0">
              <a:prstClr val="black">
                <a:alpha val="40000"/>
              </a:prstClr>
            </a:outerShdw>
          </a:effectLst>
        </p:spPr>
      </p:pic>
      <p:grpSp>
        <p:nvGrpSpPr>
          <p:cNvPr id="14" name="Grupo 13">
            <a:extLst>
              <a:ext uri="{FF2B5EF4-FFF2-40B4-BE49-F238E27FC236}">
                <a16:creationId xmlns:a16="http://schemas.microsoft.com/office/drawing/2014/main" id="{BD4F9022-E2F0-C038-D7D2-0455AFCB9F45}"/>
              </a:ext>
            </a:extLst>
          </p:cNvPr>
          <p:cNvGrpSpPr/>
          <p:nvPr/>
        </p:nvGrpSpPr>
        <p:grpSpPr>
          <a:xfrm>
            <a:off x="4097985" y="3429000"/>
            <a:ext cx="7981906" cy="640018"/>
            <a:chOff x="3659774" y="3429000"/>
            <a:chExt cx="8354128" cy="640018"/>
          </a:xfrm>
          <a:effectLst>
            <a:outerShdw blurRad="50800" dist="38100" dir="5400000" algn="t" rotWithShape="0">
              <a:prstClr val="black">
                <a:alpha val="40000"/>
              </a:prstClr>
            </a:outerShdw>
          </a:effectLst>
        </p:grpSpPr>
        <p:pic>
          <p:nvPicPr>
            <p:cNvPr id="16" name="Imagen 15">
              <a:extLst>
                <a:ext uri="{FF2B5EF4-FFF2-40B4-BE49-F238E27FC236}">
                  <a16:creationId xmlns:a16="http://schemas.microsoft.com/office/drawing/2014/main" id="{DE4AC77D-DC29-B1B4-1E16-540016570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59774" y="3429000"/>
              <a:ext cx="8183898" cy="640018"/>
            </a:xfrm>
            <a:prstGeom prst="rect">
              <a:avLst/>
            </a:prstGeom>
            <a:effectLst/>
          </p:spPr>
        </p:pic>
        <p:pic>
          <p:nvPicPr>
            <p:cNvPr id="18" name="Imagen 17">
              <a:extLst>
                <a:ext uri="{FF2B5EF4-FFF2-40B4-BE49-F238E27FC236}">
                  <a16:creationId xmlns:a16="http://schemas.microsoft.com/office/drawing/2014/main" id="{04C128BC-050D-F235-FC43-4838A2EDDB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1184294" y="3463336"/>
              <a:ext cx="829608" cy="584079"/>
            </a:xfrm>
            <a:prstGeom prst="rect">
              <a:avLst/>
            </a:prstGeom>
            <a:effectLst/>
          </p:spPr>
        </p:pic>
      </p:grpSp>
      <p:sp>
        <p:nvSpPr>
          <p:cNvPr id="19" name="CuadroTexto 18">
            <a:extLst>
              <a:ext uri="{FF2B5EF4-FFF2-40B4-BE49-F238E27FC236}">
                <a16:creationId xmlns:a16="http://schemas.microsoft.com/office/drawing/2014/main" id="{E1AC81F3-E15A-40AF-5736-FDA12971AB34}"/>
              </a:ext>
            </a:extLst>
          </p:cNvPr>
          <p:cNvSpPr txBox="1"/>
          <p:nvPr/>
        </p:nvSpPr>
        <p:spPr>
          <a:xfrm>
            <a:off x="4097985" y="3405123"/>
            <a:ext cx="7811676"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When we neglect association with others in Christian fellowship,</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how does it affect our Christian experience</a:t>
            </a:r>
            <a:r>
              <a:rPr lang="es-ES" b="1" dirty="0">
                <a:solidFill>
                  <a:schemeClr val="bg1"/>
                </a:solidFill>
                <a:effectLst>
                  <a:outerShdw blurRad="38100" dist="38100" dir="2700000" algn="tl">
                    <a:srgbClr val="000000">
                      <a:alpha val="43137"/>
                    </a:srgbClr>
                  </a:outerShdw>
                </a:effectLst>
              </a:rPr>
              <a:t>?</a:t>
            </a:r>
          </a:p>
        </p:txBody>
      </p:sp>
      <p:sp>
        <p:nvSpPr>
          <p:cNvPr id="20" name="CuadroTexto 19">
            <a:extLst>
              <a:ext uri="{FF2B5EF4-FFF2-40B4-BE49-F238E27FC236}">
                <a16:creationId xmlns:a16="http://schemas.microsoft.com/office/drawing/2014/main" id="{59987079-F2C7-87D6-09C7-D321D0CB5272}"/>
              </a:ext>
            </a:extLst>
          </p:cNvPr>
          <p:cNvSpPr txBox="1"/>
          <p:nvPr/>
        </p:nvSpPr>
        <p:spPr>
          <a:xfrm>
            <a:off x="3630792" y="3508713"/>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20</a:t>
            </a:r>
          </a:p>
        </p:txBody>
      </p:sp>
      <p:pic>
        <p:nvPicPr>
          <p:cNvPr id="11" name="Imagen 10" descr="Un hombre con un bate en la mano&#10;&#10;El contenido generado por IA puede ser incorrecto.">
            <a:extLst>
              <a:ext uri="{FF2B5EF4-FFF2-40B4-BE49-F238E27FC236}">
                <a16:creationId xmlns:a16="http://schemas.microsoft.com/office/drawing/2014/main" id="{B5641437-987A-69BD-9061-5CA9C9BA3DF3}"/>
              </a:ext>
            </a:extLst>
          </p:cNvPr>
          <p:cNvPicPr>
            <a:picLocks noChangeAspect="1"/>
          </p:cNvPicPr>
          <p:nvPr/>
        </p:nvPicPr>
        <p:blipFill rotWithShape="1">
          <a:blip r:embed="rId8">
            <a:extLst>
              <a:ext uri="{28A0092B-C50C-407E-A947-70E740481C1C}">
                <a14:useLocalDpi xmlns:a14="http://schemas.microsoft.com/office/drawing/2010/main" val="0"/>
              </a:ext>
            </a:extLst>
          </a:blip>
          <a:srcRect l="11891" r="19289"/>
          <a:stretch>
            <a:fillRect/>
          </a:stretch>
        </p:blipFill>
        <p:spPr>
          <a:xfrm>
            <a:off x="6811876" y="192039"/>
            <a:ext cx="2882630" cy="3119906"/>
          </a:xfrm>
          <a:prstGeom prst="rect">
            <a:avLst/>
          </a:prstGeom>
          <a:ln w="88900" cap="sq" cmpd="thickThin">
            <a:solidFill>
              <a:srgbClr val="8D9BAA"/>
            </a:solidFill>
            <a:prstDash val="solid"/>
            <a:miter lim="800000"/>
          </a:ln>
          <a:effectLst>
            <a:innerShdw blurRad="76200">
              <a:srgbClr val="000000"/>
            </a:innerShdw>
          </a:effectLst>
          <a:scene3d>
            <a:camera prst="orthographicFront"/>
            <a:lightRig rig="threePt" dir="t"/>
          </a:scene3d>
          <a:sp3d>
            <a:bevelT w="139700" prst="cross"/>
          </a:sp3d>
        </p:spPr>
      </p:pic>
      <p:pic>
        <p:nvPicPr>
          <p:cNvPr id="15" name="Imagen 14" descr="Mano de una persona&#10;&#10;El contenido generado por IA puede ser incorrecto.">
            <a:extLst>
              <a:ext uri="{FF2B5EF4-FFF2-40B4-BE49-F238E27FC236}">
                <a16:creationId xmlns:a16="http://schemas.microsoft.com/office/drawing/2014/main" id="{0DAC5017-BC07-B2F8-C7BA-9B282B78DC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3103" y="192039"/>
            <a:ext cx="2114924" cy="3119906"/>
          </a:xfrm>
          <a:prstGeom prst="rect">
            <a:avLst/>
          </a:prstGeom>
          <a:ln w="88900" cap="sq" cmpd="thickThin">
            <a:solidFill>
              <a:srgbClr val="8D9BAA"/>
            </a:solidFill>
            <a:prstDash val="solid"/>
            <a:miter lim="800000"/>
          </a:ln>
          <a:effectLst>
            <a:innerShdw blurRad="76200">
              <a:srgbClr val="000000"/>
            </a:innerShdw>
          </a:effectLst>
          <a:scene3d>
            <a:camera prst="orthographicFront"/>
            <a:lightRig rig="threePt" dir="t"/>
          </a:scene3d>
          <a:sp3d>
            <a:bevelT w="139700" prst="cross"/>
          </a:sp3d>
        </p:spPr>
      </p:pic>
    </p:spTree>
    <p:extLst>
      <p:ext uri="{BB962C8B-B14F-4D97-AF65-F5344CB8AC3E}">
        <p14:creationId xmlns:p14="http://schemas.microsoft.com/office/powerpoint/2010/main" val="412383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800" decel="100000"/>
                                        <p:tgtEl>
                                          <p:spTgt spid="11"/>
                                        </p:tgtEl>
                                      </p:cBhvr>
                                    </p:animEffect>
                                    <p:anim calcmode="lin" valueType="num">
                                      <p:cBhvr>
                                        <p:cTn id="29" dur="800" decel="100000" fill="hold"/>
                                        <p:tgtEl>
                                          <p:spTgt spid="11"/>
                                        </p:tgtEl>
                                        <p:attrNameLst>
                                          <p:attrName>style.rotation</p:attrName>
                                        </p:attrNameLst>
                                      </p:cBhvr>
                                      <p:tavLst>
                                        <p:tav tm="0">
                                          <p:val>
                                            <p:fltVal val="-90"/>
                                          </p:val>
                                        </p:tav>
                                        <p:tav tm="100000">
                                          <p:val>
                                            <p:fltVal val="0"/>
                                          </p:val>
                                        </p:tav>
                                      </p:tavLst>
                                    </p:anim>
                                    <p:anim calcmode="lin" valueType="num">
                                      <p:cBhvr>
                                        <p:cTn id="30" dur="800" decel="100000" fill="hold"/>
                                        <p:tgtEl>
                                          <p:spTgt spid="11"/>
                                        </p:tgtEl>
                                        <p:attrNameLst>
                                          <p:attrName>ppt_x</p:attrName>
                                        </p:attrNameLst>
                                      </p:cBhvr>
                                      <p:tavLst>
                                        <p:tav tm="0">
                                          <p:val>
                                            <p:strVal val="#ppt_x+0.4"/>
                                          </p:val>
                                        </p:tav>
                                        <p:tav tm="100000">
                                          <p:val>
                                            <p:strVal val="#ppt_x-0.05"/>
                                          </p:val>
                                        </p:tav>
                                      </p:tavLst>
                                    </p:anim>
                                    <p:anim calcmode="lin" valueType="num">
                                      <p:cBhvr>
                                        <p:cTn id="31" dur="800" decel="100000" fill="hold"/>
                                        <p:tgtEl>
                                          <p:spTgt spid="11"/>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34" presetID="3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800" decel="100000"/>
                                        <p:tgtEl>
                                          <p:spTgt spid="15"/>
                                        </p:tgtEl>
                                      </p:cBhvr>
                                    </p:animEffect>
                                    <p:anim calcmode="lin" valueType="num">
                                      <p:cBhvr>
                                        <p:cTn id="37" dur="800" decel="100000" fill="hold"/>
                                        <p:tgtEl>
                                          <p:spTgt spid="15"/>
                                        </p:tgtEl>
                                        <p:attrNameLst>
                                          <p:attrName>style.rotation</p:attrName>
                                        </p:attrNameLst>
                                      </p:cBhvr>
                                      <p:tavLst>
                                        <p:tav tm="0">
                                          <p:val>
                                            <p:fltVal val="-90"/>
                                          </p:val>
                                        </p:tav>
                                        <p:tav tm="100000">
                                          <p:val>
                                            <p:fltVal val="0"/>
                                          </p:val>
                                        </p:tav>
                                      </p:tavLst>
                                    </p:anim>
                                    <p:anim calcmode="lin" valueType="num">
                                      <p:cBhvr>
                                        <p:cTn id="38" dur="800" decel="100000" fill="hold"/>
                                        <p:tgtEl>
                                          <p:spTgt spid="15"/>
                                        </p:tgtEl>
                                        <p:attrNameLst>
                                          <p:attrName>ppt_x</p:attrName>
                                        </p:attrNameLst>
                                      </p:cBhvr>
                                      <p:tavLst>
                                        <p:tav tm="0">
                                          <p:val>
                                            <p:strVal val="#ppt_x+0.4"/>
                                          </p:val>
                                        </p:tav>
                                        <p:tav tm="100000">
                                          <p:val>
                                            <p:strVal val="#ppt_x-0.05"/>
                                          </p:val>
                                        </p:tav>
                                      </p:tavLst>
                                    </p:anim>
                                    <p:anim calcmode="lin" valueType="num">
                                      <p:cBhvr>
                                        <p:cTn id="39" dur="800" decel="100000" fill="hold"/>
                                        <p:tgtEl>
                                          <p:spTgt spid="15"/>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32"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strVal val="4*#ppt_w"/>
                                          </p:val>
                                        </p:tav>
                                        <p:tav tm="100000">
                                          <p:val>
                                            <p:strVal val="#ppt_w"/>
                                          </p:val>
                                        </p:tav>
                                      </p:tavLst>
                                    </p:anim>
                                    <p:anim calcmode="lin" valueType="num">
                                      <p:cBhvr>
                                        <p:cTn id="51" dur="500" fill="hold"/>
                                        <p:tgtEl>
                                          <p:spTgt spid="17"/>
                                        </p:tgtEl>
                                        <p:attrNameLst>
                                          <p:attrName>ppt_h</p:attrName>
                                        </p:attrNameLst>
                                      </p:cBhvr>
                                      <p:tavLst>
                                        <p:tav tm="0">
                                          <p:val>
                                            <p:strVal val="4*#ppt_h"/>
                                          </p:val>
                                        </p:tav>
                                        <p:tav tm="100000">
                                          <p:val>
                                            <p:strVal val="#ppt_h"/>
                                          </p:val>
                                        </p:tav>
                                      </p:tavLst>
                                    </p:anim>
                                  </p:childTnLst>
                                </p:cTn>
                              </p:par>
                            </p:childTnLst>
                          </p:cTn>
                        </p:par>
                        <p:par>
                          <p:cTn id="52" fill="hold">
                            <p:stCondLst>
                              <p:cond delay="500"/>
                            </p:stCondLst>
                            <p:childTnLst>
                              <p:par>
                                <p:cTn id="53" presetID="2" presetClass="entr" presetSubtype="2"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49" presetClass="entr" presetSubtype="0" decel="10000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 calcmode="lin" valueType="num">
                                      <p:cBhvr>
                                        <p:cTn id="62" dur="500" fill="hold"/>
                                        <p:tgtEl>
                                          <p:spTgt spid="20"/>
                                        </p:tgtEl>
                                        <p:attrNameLst>
                                          <p:attrName>style.rotation</p:attrName>
                                        </p:attrNameLst>
                                      </p:cBhvr>
                                      <p:tavLst>
                                        <p:tav tm="0">
                                          <p:val>
                                            <p:fltVal val="360"/>
                                          </p:val>
                                        </p:tav>
                                        <p:tav tm="100000">
                                          <p:val>
                                            <p:fltVal val="0"/>
                                          </p:val>
                                        </p:tav>
                                      </p:tavLst>
                                    </p:anim>
                                    <p:animEffect transition="in" filter="fade">
                                      <p:cBhvr>
                                        <p:cTn id="63" dur="500"/>
                                        <p:tgtEl>
                                          <p:spTgt spid="20"/>
                                        </p:tgtEl>
                                      </p:cBhvr>
                                    </p:animEffect>
                                  </p:childTnLst>
                                </p:cTn>
                              </p:par>
                              <p:par>
                                <p:cTn id="64" presetID="16" presetClass="entr" presetSubtype="37"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outVertic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800" decel="100000"/>
                                        <p:tgtEl>
                                          <p:spTgt spid="4"/>
                                        </p:tgtEl>
                                      </p:cBhvr>
                                    </p:animEffect>
                                    <p:anim calcmode="lin" valueType="num">
                                      <p:cBhvr>
                                        <p:cTn id="72" dur="800" decel="100000" fill="hold"/>
                                        <p:tgtEl>
                                          <p:spTgt spid="4"/>
                                        </p:tgtEl>
                                        <p:attrNameLst>
                                          <p:attrName>style.rotation</p:attrName>
                                        </p:attrNameLst>
                                      </p:cBhvr>
                                      <p:tavLst>
                                        <p:tav tm="0">
                                          <p:val>
                                            <p:fltVal val="-90"/>
                                          </p:val>
                                        </p:tav>
                                        <p:tav tm="100000">
                                          <p:val>
                                            <p:fltVal val="0"/>
                                          </p:val>
                                        </p:tav>
                                      </p:tavLst>
                                    </p:anim>
                                    <p:anim calcmode="lin" valueType="num">
                                      <p:cBhvr>
                                        <p:cTn id="73" dur="800" decel="100000" fill="hold"/>
                                        <p:tgtEl>
                                          <p:spTgt spid="4"/>
                                        </p:tgtEl>
                                        <p:attrNameLst>
                                          <p:attrName>ppt_x</p:attrName>
                                        </p:attrNameLst>
                                      </p:cBhvr>
                                      <p:tavLst>
                                        <p:tav tm="0">
                                          <p:val>
                                            <p:strVal val="#ppt_x+0.4"/>
                                          </p:val>
                                        </p:tav>
                                        <p:tav tm="100000">
                                          <p:val>
                                            <p:strVal val="#ppt_x-0.05"/>
                                          </p:val>
                                        </p:tav>
                                      </p:tavLst>
                                    </p:anim>
                                    <p:anim calcmode="lin" valueType="num">
                                      <p:cBhvr>
                                        <p:cTn id="74" dur="800" decel="100000" fill="hold"/>
                                        <p:tgtEl>
                                          <p:spTgt spid="4"/>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C50D34F-D74A-8D7D-12B0-023EDA7D8851}"/>
              </a:ext>
            </a:extLst>
          </p:cNvPr>
          <p:cNvSpPr txBox="1"/>
          <p:nvPr/>
        </p:nvSpPr>
        <p:spPr>
          <a:xfrm>
            <a:off x="4631872" y="692916"/>
            <a:ext cx="7367297" cy="2308324"/>
          </a:xfrm>
          <a:prstGeom prst="rect">
            <a:avLst/>
          </a:prstGeom>
          <a:noFill/>
        </p:spPr>
        <p:txBody>
          <a:bodyPr wrap="square">
            <a:spAutoFit/>
          </a:bodyPr>
          <a:lstStyle/>
          <a:p>
            <a:r>
              <a:rPr lang="en-US" b="1" dirty="0"/>
              <a:t>If Christians would associate together, speaking to each other of the love of God and of the precious  truths of redemption, their own hearts would be refreshed and they would refresh one another. We may be daily learning more of our heavenly Father, gaining a fresh experience of His grace; then we shall desire to speak of His love; and as we do this, our own hearts will be warmed and encouraged. If we thought and talked more of Jesus, and less of self, we should have far more of His presence</a:t>
            </a:r>
            <a:r>
              <a:rPr lang="es-ES" b="1" dirty="0"/>
              <a:t>.</a:t>
            </a:r>
          </a:p>
        </p:txBody>
      </p:sp>
      <p:sp>
        <p:nvSpPr>
          <p:cNvPr id="8" name="CuadroTexto 7">
            <a:extLst>
              <a:ext uri="{FF2B5EF4-FFF2-40B4-BE49-F238E27FC236}">
                <a16:creationId xmlns:a16="http://schemas.microsoft.com/office/drawing/2014/main" id="{725421F3-9355-F23E-28B9-1014512229D7}"/>
              </a:ext>
            </a:extLst>
          </p:cNvPr>
          <p:cNvSpPr txBox="1"/>
          <p:nvPr/>
        </p:nvSpPr>
        <p:spPr>
          <a:xfrm>
            <a:off x="114300" y="3683137"/>
            <a:ext cx="11663266" cy="646331"/>
          </a:xfrm>
          <a:prstGeom prst="rect">
            <a:avLst/>
          </a:prstGeom>
          <a:noFill/>
        </p:spPr>
        <p:txBody>
          <a:bodyPr wrap="square">
            <a:spAutoFit/>
          </a:bodyPr>
          <a:lstStyle/>
          <a:p>
            <a:r>
              <a:rPr lang="en-US" b="1" dirty="0"/>
              <a:t>If we would but think of God as often as we have evidence of His care for us we should keep Him ever in our thoughts and should delight to talk of Him and to praise Him</a:t>
            </a:r>
            <a:r>
              <a:rPr lang="es-ES" b="1" dirty="0"/>
              <a:t>. </a:t>
            </a:r>
          </a:p>
        </p:txBody>
      </p:sp>
      <p:pic>
        <p:nvPicPr>
          <p:cNvPr id="5" name="Imagen 4">
            <a:extLst>
              <a:ext uri="{FF2B5EF4-FFF2-40B4-BE49-F238E27FC236}">
                <a16:creationId xmlns:a16="http://schemas.microsoft.com/office/drawing/2014/main" id="{BA826521-3A26-BF9F-A40C-31EE02B88A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300" y="52194"/>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1D66995D-A048-A109-FA7D-DF354DDAB875}"/>
              </a:ext>
            </a:extLst>
          </p:cNvPr>
          <p:cNvGrpSpPr/>
          <p:nvPr/>
        </p:nvGrpSpPr>
        <p:grpSpPr>
          <a:xfrm>
            <a:off x="776901" y="52194"/>
            <a:ext cx="10076023" cy="534191"/>
            <a:chOff x="362105" y="167868"/>
            <a:chExt cx="10427175"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B9E239BB-27ED-04AF-4F7E-AB900CCACC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2105" y="167868"/>
              <a:ext cx="10239220" cy="534191"/>
            </a:xfrm>
            <a:prstGeom prst="rect">
              <a:avLst/>
            </a:prstGeom>
            <a:effectLst/>
          </p:spPr>
        </p:pic>
        <p:pic>
          <p:nvPicPr>
            <p:cNvPr id="7" name="Imagen 6">
              <a:extLst>
                <a:ext uri="{FF2B5EF4-FFF2-40B4-BE49-F238E27FC236}">
                  <a16:creationId xmlns:a16="http://schemas.microsoft.com/office/drawing/2014/main" id="{691EAC25-2A91-A165-E78C-A4319C0C02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086975" y="192680"/>
              <a:ext cx="702305" cy="481355"/>
            </a:xfrm>
            <a:prstGeom prst="rect">
              <a:avLst/>
            </a:prstGeom>
            <a:effectLst/>
          </p:spPr>
        </p:pic>
      </p:grpSp>
      <p:sp>
        <p:nvSpPr>
          <p:cNvPr id="9" name="CuadroTexto 8">
            <a:extLst>
              <a:ext uri="{FF2B5EF4-FFF2-40B4-BE49-F238E27FC236}">
                <a16:creationId xmlns:a16="http://schemas.microsoft.com/office/drawing/2014/main" id="{A61996E3-9020-BAA3-D522-A6D3D0868BFB}"/>
              </a:ext>
            </a:extLst>
          </p:cNvPr>
          <p:cNvSpPr txBox="1"/>
          <p:nvPr/>
        </p:nvSpPr>
        <p:spPr>
          <a:xfrm>
            <a:off x="774583" y="138420"/>
            <a:ext cx="9721967"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When we do associate in Christian fellowship, how is our Christian experience affected</a:t>
            </a:r>
            <a:r>
              <a:rPr lang="es-ES" b="1" dirty="0">
                <a:solidFill>
                  <a:schemeClr val="bg1"/>
                </a:solidFill>
                <a:effectLst>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289A9C9C-E3D4-9A47-46EE-6BDD63962218}"/>
              </a:ext>
            </a:extLst>
          </p:cNvPr>
          <p:cNvSpPr txBox="1"/>
          <p:nvPr/>
        </p:nvSpPr>
        <p:spPr>
          <a:xfrm>
            <a:off x="324397" y="79556"/>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21</a:t>
            </a:r>
          </a:p>
        </p:txBody>
      </p:sp>
      <p:pic>
        <p:nvPicPr>
          <p:cNvPr id="12" name="Imagen 11">
            <a:extLst>
              <a:ext uri="{FF2B5EF4-FFF2-40B4-BE49-F238E27FC236}">
                <a16:creationId xmlns:a16="http://schemas.microsoft.com/office/drawing/2014/main" id="{DAF7B080-BADA-4BE5-8741-E3660196EA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300" y="3042177"/>
            <a:ext cx="800323" cy="548535"/>
          </a:xfrm>
          <a:prstGeom prst="rect">
            <a:avLst/>
          </a:prstGeom>
          <a:effectLst>
            <a:outerShdw blurRad="50800" dist="38100" dir="5400000" algn="t" rotWithShape="0">
              <a:prstClr val="black">
                <a:alpha val="40000"/>
              </a:prstClr>
            </a:outerShdw>
          </a:effectLst>
        </p:spPr>
      </p:pic>
      <p:grpSp>
        <p:nvGrpSpPr>
          <p:cNvPr id="4" name="Grupo 3">
            <a:extLst>
              <a:ext uri="{FF2B5EF4-FFF2-40B4-BE49-F238E27FC236}">
                <a16:creationId xmlns:a16="http://schemas.microsoft.com/office/drawing/2014/main" id="{B1C7726C-922B-506A-FDB5-B62CAE53524C}"/>
              </a:ext>
            </a:extLst>
          </p:cNvPr>
          <p:cNvGrpSpPr/>
          <p:nvPr/>
        </p:nvGrpSpPr>
        <p:grpSpPr>
          <a:xfrm>
            <a:off x="774583" y="3034506"/>
            <a:ext cx="10428602" cy="534191"/>
            <a:chOff x="552449" y="3044727"/>
            <a:chExt cx="10650736" cy="534191"/>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293258E5-FB85-181B-DF3F-D990027103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2449" y="3044727"/>
              <a:ext cx="10506075" cy="534191"/>
            </a:xfrm>
            <a:prstGeom prst="rect">
              <a:avLst/>
            </a:prstGeom>
            <a:effectLst/>
          </p:spPr>
        </p:pic>
        <p:pic>
          <p:nvPicPr>
            <p:cNvPr id="13" name="Imagen 12">
              <a:extLst>
                <a:ext uri="{FF2B5EF4-FFF2-40B4-BE49-F238E27FC236}">
                  <a16:creationId xmlns:a16="http://schemas.microsoft.com/office/drawing/2014/main" id="{2C979C27-5D3E-DCD7-55FA-CC761E315AB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0500880" y="3078743"/>
              <a:ext cx="702305" cy="481355"/>
            </a:xfrm>
            <a:prstGeom prst="rect">
              <a:avLst/>
            </a:prstGeom>
            <a:effectLst/>
          </p:spPr>
        </p:pic>
      </p:grpSp>
      <p:sp>
        <p:nvSpPr>
          <p:cNvPr id="14" name="CuadroTexto 13">
            <a:extLst>
              <a:ext uri="{FF2B5EF4-FFF2-40B4-BE49-F238E27FC236}">
                <a16:creationId xmlns:a16="http://schemas.microsoft.com/office/drawing/2014/main" id="{33F84011-BA1E-02CD-F6CD-9A1ADAFB63E5}"/>
              </a:ext>
            </a:extLst>
          </p:cNvPr>
          <p:cNvSpPr txBox="1"/>
          <p:nvPr/>
        </p:nvSpPr>
        <p:spPr>
          <a:xfrm>
            <a:off x="781906" y="3107500"/>
            <a:ext cx="10077450" cy="369332"/>
          </a:xfrm>
          <a:prstGeom prst="rect">
            <a:avLst/>
          </a:prstGeom>
          <a:noFill/>
        </p:spPr>
        <p:txBody>
          <a:bodyPr wrap="square">
            <a:spAutoFit/>
          </a:bodyPr>
          <a:lstStyle/>
          <a:p>
            <a:pPr algn="ctr"/>
            <a:r>
              <a:rPr lang="en-US" b="1" dirty="0"/>
              <a:t>What would happen in our Christian experience if we thought and talked more of Christ</a:t>
            </a:r>
            <a:r>
              <a:rPr lang="es-ES" b="1" dirty="0"/>
              <a:t>?</a:t>
            </a:r>
          </a:p>
        </p:txBody>
      </p:sp>
      <p:sp>
        <p:nvSpPr>
          <p:cNvPr id="15" name="CuadroTexto 14">
            <a:extLst>
              <a:ext uri="{FF2B5EF4-FFF2-40B4-BE49-F238E27FC236}">
                <a16:creationId xmlns:a16="http://schemas.microsoft.com/office/drawing/2014/main" id="{371A0D8B-23CE-92DA-F18E-BE80E10A9AB2}"/>
              </a:ext>
            </a:extLst>
          </p:cNvPr>
          <p:cNvSpPr txBox="1"/>
          <p:nvPr/>
        </p:nvSpPr>
        <p:spPr>
          <a:xfrm>
            <a:off x="314480" y="3088589"/>
            <a:ext cx="540142" cy="461665"/>
          </a:xfrm>
          <a:prstGeom prst="rect">
            <a:avLst/>
          </a:prstGeom>
          <a:noFill/>
        </p:spPr>
        <p:txBody>
          <a:bodyPr wrap="square" rtlCol="0">
            <a:spAutoFit/>
          </a:bodyPr>
          <a:lstStyle/>
          <a:p>
            <a:pPr algn="ctr"/>
            <a:r>
              <a:rPr lang="es-ES" sz="2400" b="1" dirty="0"/>
              <a:t>22</a:t>
            </a:r>
          </a:p>
        </p:txBody>
      </p:sp>
      <p:pic>
        <p:nvPicPr>
          <p:cNvPr id="1026" name="Picture 2">
            <a:extLst>
              <a:ext uri="{FF2B5EF4-FFF2-40B4-BE49-F238E27FC236}">
                <a16:creationId xmlns:a16="http://schemas.microsoft.com/office/drawing/2014/main" id="{D50A4B70-B596-5B33-2FAA-5B7A963A0C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967" b="8967"/>
          <a:stretch>
            <a:fillRect/>
          </a:stretch>
        </p:blipFill>
        <p:spPr bwMode="auto">
          <a:xfrm rot="21417291">
            <a:off x="-138810" y="782286"/>
            <a:ext cx="4815135" cy="1950782"/>
          </a:xfrm>
          <a:prstGeom prst="rect">
            <a:avLst/>
          </a:prstGeom>
          <a:solidFill>
            <a:srgbClr val="FFFFFF">
              <a:shade val="85000"/>
            </a:srgbClr>
          </a:solidFill>
          <a:ln w="38100" cap="rnd">
            <a:solidFill>
              <a:srgbClr val="AA8D8D"/>
            </a:solidFill>
          </a:ln>
          <a:effectLst>
            <a:outerShdw blurRad="36195" dist="12700" dir="11400000" algn="tl" rotWithShape="0">
              <a:srgbClr val="000000">
                <a:alpha val="0"/>
              </a:srgbClr>
            </a:outerShdw>
          </a:effectLst>
          <a:scene3d>
            <a:camera prst="perspectiveContrastingLeftFacing">
              <a:rot lat="540000" lon="2100000" rev="0"/>
            </a:camera>
            <a:lightRig rig="soft" dir="t"/>
          </a:scene3d>
          <a:sp3d contourW="12700" prstMaterial="matte">
            <a:bevelT w="44450" h="44450"/>
            <a:contourClr>
              <a:srgbClr val="C0C0C0"/>
            </a:contourClr>
          </a:sp3d>
        </p:spPr>
      </p:pic>
      <p:pic>
        <p:nvPicPr>
          <p:cNvPr id="21" name="Imagen 20" descr="Diagrama&#10;&#10;El contenido generado por IA puede ser incorrecto.">
            <a:extLst>
              <a:ext uri="{FF2B5EF4-FFF2-40B4-BE49-F238E27FC236}">
                <a16:creationId xmlns:a16="http://schemas.microsoft.com/office/drawing/2014/main" id="{B1465B57-D385-2FE1-2176-E5AE7A04F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1814" y="4443289"/>
            <a:ext cx="3308809" cy="2176444"/>
          </a:xfrm>
          <a:prstGeom prst="rect">
            <a:avLst/>
          </a:prstGeom>
          <a:solidFill>
            <a:srgbClr val="FFFFFF">
              <a:shade val="85000"/>
            </a:srgbClr>
          </a:solidFill>
          <a:ln w="38100" cap="rnd">
            <a:solidFill>
              <a:srgbClr val="9F967D"/>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3" name="Imagen 22">
            <a:extLst>
              <a:ext uri="{FF2B5EF4-FFF2-40B4-BE49-F238E27FC236}">
                <a16:creationId xmlns:a16="http://schemas.microsoft.com/office/drawing/2014/main" id="{1660339E-61CA-5E05-32A1-ADA0AC0E9E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6961" y="4471182"/>
            <a:ext cx="3405039" cy="2120657"/>
          </a:xfrm>
          <a:prstGeom prst="rect">
            <a:avLst/>
          </a:prstGeom>
          <a:solidFill>
            <a:srgbClr val="FFFFFF">
              <a:shade val="85000"/>
            </a:srgbClr>
          </a:solidFill>
          <a:ln w="38100" cap="rnd">
            <a:solidFill>
              <a:srgbClr val="9F967D"/>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5" name="CuadroTexto 24">
            <a:extLst>
              <a:ext uri="{FF2B5EF4-FFF2-40B4-BE49-F238E27FC236}">
                <a16:creationId xmlns:a16="http://schemas.microsoft.com/office/drawing/2014/main" id="{82D94321-BA89-E14D-2529-DF143A8ABC8F}"/>
              </a:ext>
            </a:extLst>
          </p:cNvPr>
          <p:cNvSpPr txBox="1"/>
          <p:nvPr/>
        </p:nvSpPr>
        <p:spPr>
          <a:xfrm>
            <a:off x="114300" y="4329468"/>
            <a:ext cx="5614696" cy="2308324"/>
          </a:xfrm>
          <a:prstGeom prst="rect">
            <a:avLst/>
          </a:prstGeom>
          <a:noFill/>
        </p:spPr>
        <p:txBody>
          <a:bodyPr wrap="square">
            <a:spAutoFit/>
          </a:bodyPr>
          <a:lstStyle/>
          <a:p>
            <a:r>
              <a:rPr lang="en-US" b="1" dirty="0"/>
              <a:t>We talk of temporal things because we have an interest in them. We talk of our friends because we love them; our joys and our sorrows are bound up with them. Yet we have infinitely greater reason to love God than to love our earthly friends; it should be the most natural thing in the world to make Him first in all our thoughts, to talk of His goodness and tell of His power</a:t>
            </a:r>
            <a:r>
              <a:rPr lang="es-ES" b="1" dirty="0"/>
              <a:t>. </a:t>
            </a:r>
            <a:endParaRPr lang="es-ES" dirty="0"/>
          </a:p>
        </p:txBody>
      </p:sp>
    </p:spTree>
    <p:extLst>
      <p:ext uri="{BB962C8B-B14F-4D97-AF65-F5344CB8AC3E}">
        <p14:creationId xmlns:p14="http://schemas.microsoft.com/office/powerpoint/2010/main" val="99800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checkerboard(across)">
                                      <p:cBhvr>
                                        <p:cTn id="28" dur="500"/>
                                        <p:tgtEl>
                                          <p:spTgt spid="102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4*#ppt_w"/>
                                          </p:val>
                                        </p:tav>
                                        <p:tav tm="100000">
                                          <p:val>
                                            <p:strVal val="#ppt_w"/>
                                          </p:val>
                                        </p:tav>
                                      </p:tavLst>
                                    </p:anim>
                                    <p:anim calcmode="lin" valueType="num">
                                      <p:cBhvr>
                                        <p:cTn id="38" dur="500" fill="hold"/>
                                        <p:tgtEl>
                                          <p:spTgt spid="12"/>
                                        </p:tgtEl>
                                        <p:attrNameLst>
                                          <p:attrName>ppt_h</p:attrName>
                                        </p:attrNameLst>
                                      </p:cBhvr>
                                      <p:tavLst>
                                        <p:tav tm="0">
                                          <p:val>
                                            <p:strVal val="4*#ppt_h"/>
                                          </p:val>
                                        </p:tav>
                                        <p:tav tm="100000">
                                          <p:val>
                                            <p:strVal val="#ppt_h"/>
                                          </p:val>
                                        </p:tav>
                                      </p:tavLst>
                                    </p:anim>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49" presetClass="entr" presetSubtype="0" decel="10000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 calcmode="lin" valueType="num">
                                      <p:cBhvr>
                                        <p:cTn id="49" dur="500" fill="hold"/>
                                        <p:tgtEl>
                                          <p:spTgt spid="15"/>
                                        </p:tgtEl>
                                        <p:attrNameLst>
                                          <p:attrName>style.rotation</p:attrName>
                                        </p:attrNameLst>
                                      </p:cBhvr>
                                      <p:tavLst>
                                        <p:tav tm="0">
                                          <p:val>
                                            <p:fltVal val="360"/>
                                          </p:val>
                                        </p:tav>
                                        <p:tav tm="100000">
                                          <p:val>
                                            <p:fltVal val="0"/>
                                          </p:val>
                                        </p:tav>
                                      </p:tavLst>
                                    </p:anim>
                                    <p:animEffect transition="in" filter="fade">
                                      <p:cBhvr>
                                        <p:cTn id="50" dur="500"/>
                                        <p:tgtEl>
                                          <p:spTgt spid="15"/>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childTnLst>
                          </p:cTn>
                        </p:par>
                        <p:par>
                          <p:cTn id="59" fill="hold">
                            <p:stCondLst>
                              <p:cond delay="500"/>
                            </p:stCondLst>
                            <p:childTnLst>
                              <p:par>
                                <p:cTn id="60" presetID="5" presetClass="entr" presetSubtype="10"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checkerboard(across)">
                                      <p:cBhvr>
                                        <p:cTn id="62" dur="500"/>
                                        <p:tgtEl>
                                          <p:spTgt spid="23"/>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E694ED4-C30C-0FE6-40FD-36D3FADFE8E8}"/>
              </a:ext>
            </a:extLst>
          </p:cNvPr>
          <p:cNvSpPr txBox="1"/>
          <p:nvPr/>
        </p:nvSpPr>
        <p:spPr>
          <a:xfrm>
            <a:off x="169973" y="818218"/>
            <a:ext cx="8794525" cy="1754326"/>
          </a:xfrm>
          <a:prstGeom prst="rect">
            <a:avLst/>
          </a:prstGeom>
          <a:noFill/>
        </p:spPr>
        <p:txBody>
          <a:bodyPr wrap="square">
            <a:spAutoFit/>
          </a:bodyPr>
          <a:lstStyle/>
          <a:p>
            <a:r>
              <a:rPr lang="en-US" b="1" dirty="0"/>
              <a:t>We need to praise God more “for His goodness, and for His wonderful works to the children of men.” Psalm 107:8. Our devotional exercises should not  consist wholly in asking and receiving. Let us not be always thinking of our wants and never of the benefits we receive. We do not pray any too much, but we are too sparing of giving thanks. We are the constant recipients of God’s mercies, and yet how little gratitude we express, how little we praise Him for what He has done for us.</a:t>
            </a:r>
            <a:endParaRPr lang="es-ES" b="1" dirty="0"/>
          </a:p>
        </p:txBody>
      </p:sp>
      <p:sp>
        <p:nvSpPr>
          <p:cNvPr id="8" name="CuadroTexto 7">
            <a:extLst>
              <a:ext uri="{FF2B5EF4-FFF2-40B4-BE49-F238E27FC236}">
                <a16:creationId xmlns:a16="http://schemas.microsoft.com/office/drawing/2014/main" id="{1BF50056-793E-BADC-ED25-B728D9170889}"/>
              </a:ext>
            </a:extLst>
          </p:cNvPr>
          <p:cNvSpPr txBox="1"/>
          <p:nvPr/>
        </p:nvSpPr>
        <p:spPr>
          <a:xfrm>
            <a:off x="4616108" y="3406868"/>
            <a:ext cx="7400342" cy="3416320"/>
          </a:xfrm>
          <a:prstGeom prst="rect">
            <a:avLst/>
          </a:prstGeom>
          <a:noFill/>
        </p:spPr>
        <p:txBody>
          <a:bodyPr wrap="square">
            <a:spAutoFit/>
          </a:bodyPr>
          <a:lstStyle/>
          <a:p>
            <a:r>
              <a:rPr lang="en-US" b="1" dirty="0"/>
              <a:t>Our God is a tender, merciful Father. His service should not be looked upon as a heart-saddening, distressing exercise. It should be a pleasure to worship the Lord and to take part in His work. God would not have His children, for whom so great salvation has been provided, act as if He were a hard, exacting taskmaster. He is their best friend; and when they worship Him, He expects to be with them, to bless and comfort them, filling their hearts with joy and love. The Lord desires His children to take comfort in His service and to find more pleasure than hardship in His work. He desires that those who come to worship Him shall carry away with them precious thoughts of His care and love, that they may be cheered in all the employments of daily life, that they may have grace to deal honestly and faithfully in all things.</a:t>
            </a:r>
            <a:endParaRPr lang="es-ES" b="1" dirty="0"/>
          </a:p>
        </p:txBody>
      </p:sp>
      <p:pic>
        <p:nvPicPr>
          <p:cNvPr id="5" name="Imagen 4">
            <a:extLst>
              <a:ext uri="{FF2B5EF4-FFF2-40B4-BE49-F238E27FC236}">
                <a16:creationId xmlns:a16="http://schemas.microsoft.com/office/drawing/2014/main" id="{54EDA0F8-EDFB-49C7-273B-CFEDC12C74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 y="165318"/>
            <a:ext cx="800323" cy="548535"/>
          </a:xfrm>
          <a:prstGeom prst="rect">
            <a:avLst/>
          </a:prstGeom>
          <a:effectLst>
            <a:outerShdw blurRad="50800" dist="38100" dir="5400000" algn="t" rotWithShape="0">
              <a:prstClr val="black">
                <a:alpha val="40000"/>
              </a:prstClr>
            </a:outerShdw>
          </a:effectLst>
        </p:spPr>
      </p:pic>
      <p:grpSp>
        <p:nvGrpSpPr>
          <p:cNvPr id="4" name="Grupo 3">
            <a:extLst>
              <a:ext uri="{FF2B5EF4-FFF2-40B4-BE49-F238E27FC236}">
                <a16:creationId xmlns:a16="http://schemas.microsoft.com/office/drawing/2014/main" id="{81AC3308-DB02-CF99-CCD8-4B665A4B8813}"/>
              </a:ext>
            </a:extLst>
          </p:cNvPr>
          <p:cNvGrpSpPr/>
          <p:nvPr/>
        </p:nvGrpSpPr>
        <p:grpSpPr>
          <a:xfrm>
            <a:off x="774583" y="167868"/>
            <a:ext cx="8245588" cy="534191"/>
            <a:chOff x="533399" y="167868"/>
            <a:chExt cx="8295004"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47C7D869-3437-76CD-FDDB-B58F4745D0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399" y="167868"/>
              <a:ext cx="8067675" cy="534191"/>
            </a:xfrm>
            <a:prstGeom prst="rect">
              <a:avLst/>
            </a:prstGeom>
            <a:effectLst/>
          </p:spPr>
        </p:pic>
        <p:pic>
          <p:nvPicPr>
            <p:cNvPr id="7" name="Imagen 6">
              <a:extLst>
                <a:ext uri="{FF2B5EF4-FFF2-40B4-BE49-F238E27FC236}">
                  <a16:creationId xmlns:a16="http://schemas.microsoft.com/office/drawing/2014/main" id="{7EC526AC-B851-20ED-6C39-7E33904D22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126098" y="204345"/>
              <a:ext cx="702305" cy="481355"/>
            </a:xfrm>
            <a:prstGeom prst="rect">
              <a:avLst/>
            </a:prstGeom>
            <a:effectLst/>
          </p:spPr>
        </p:pic>
      </p:grpSp>
      <p:sp>
        <p:nvSpPr>
          <p:cNvPr id="9" name="CuadroTexto 8">
            <a:extLst>
              <a:ext uri="{FF2B5EF4-FFF2-40B4-BE49-F238E27FC236}">
                <a16:creationId xmlns:a16="http://schemas.microsoft.com/office/drawing/2014/main" id="{8455BBC5-2149-A9DE-E429-79BC03E0D8F6}"/>
              </a:ext>
            </a:extLst>
          </p:cNvPr>
          <p:cNvSpPr txBox="1"/>
          <p:nvPr/>
        </p:nvSpPr>
        <p:spPr>
          <a:xfrm>
            <a:off x="841787" y="248761"/>
            <a:ext cx="7906955" cy="369332"/>
          </a:xfrm>
          <a:prstGeom prst="rect">
            <a:avLst/>
          </a:prstGeom>
          <a:noFill/>
        </p:spPr>
        <p:txBody>
          <a:bodyPr wrap="square">
            <a:spAutoFit/>
          </a:bodyPr>
          <a:lstStyle/>
          <a:p>
            <a:pPr algn="ctr"/>
            <a:r>
              <a:rPr lang="en-US" b="1" dirty="0"/>
              <a:t>In addition to asking and receiving, what else should our prayers include</a:t>
            </a:r>
            <a:r>
              <a:rPr lang="es-ES" b="1" dirty="0"/>
              <a:t>?</a:t>
            </a:r>
          </a:p>
        </p:txBody>
      </p:sp>
      <p:sp>
        <p:nvSpPr>
          <p:cNvPr id="10" name="CuadroTexto 9">
            <a:extLst>
              <a:ext uri="{FF2B5EF4-FFF2-40B4-BE49-F238E27FC236}">
                <a16:creationId xmlns:a16="http://schemas.microsoft.com/office/drawing/2014/main" id="{24DACBAE-6E66-3DD6-530F-0957B1024989}"/>
              </a:ext>
            </a:extLst>
          </p:cNvPr>
          <p:cNvSpPr txBox="1"/>
          <p:nvPr/>
        </p:nvSpPr>
        <p:spPr>
          <a:xfrm>
            <a:off x="314480" y="211730"/>
            <a:ext cx="540142" cy="461665"/>
          </a:xfrm>
          <a:prstGeom prst="rect">
            <a:avLst/>
          </a:prstGeom>
          <a:noFill/>
        </p:spPr>
        <p:txBody>
          <a:bodyPr wrap="square" rtlCol="0">
            <a:spAutoFit/>
          </a:bodyPr>
          <a:lstStyle/>
          <a:p>
            <a:pPr algn="ctr"/>
            <a:r>
              <a:rPr lang="es-ES" sz="2400" b="1" dirty="0"/>
              <a:t>23</a:t>
            </a:r>
          </a:p>
        </p:txBody>
      </p:sp>
      <p:pic>
        <p:nvPicPr>
          <p:cNvPr id="12" name="Imagen 11">
            <a:extLst>
              <a:ext uri="{FF2B5EF4-FFF2-40B4-BE49-F238E27FC236}">
                <a16:creationId xmlns:a16="http://schemas.microsoft.com/office/drawing/2014/main" id="{1FE9AC83-48C4-F0D4-F94C-60A33A92CE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8846" y="2687547"/>
            <a:ext cx="800323" cy="548535"/>
          </a:xfrm>
          <a:prstGeom prst="rect">
            <a:avLst/>
          </a:prstGeom>
          <a:effectLst>
            <a:outerShdw blurRad="50800" dist="38100" dir="5400000" algn="t" rotWithShape="0">
              <a:prstClr val="black">
                <a:alpha val="40000"/>
              </a:prstClr>
            </a:outerShdw>
          </a:effectLst>
        </p:spPr>
      </p:pic>
      <p:grpSp>
        <p:nvGrpSpPr>
          <p:cNvPr id="17" name="Grupo 16">
            <a:extLst>
              <a:ext uri="{FF2B5EF4-FFF2-40B4-BE49-F238E27FC236}">
                <a16:creationId xmlns:a16="http://schemas.microsoft.com/office/drawing/2014/main" id="{A1FF41F8-3AEB-E9A1-CDB4-05B91F84E66D}"/>
              </a:ext>
            </a:extLst>
          </p:cNvPr>
          <p:cNvGrpSpPr/>
          <p:nvPr/>
        </p:nvGrpSpPr>
        <p:grpSpPr>
          <a:xfrm>
            <a:off x="890898" y="2690097"/>
            <a:ext cx="6967649" cy="534191"/>
            <a:chOff x="909752" y="2690097"/>
            <a:chExt cx="6967649" cy="534191"/>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CD60ACC9-2A4D-55BB-68FC-DA414124F1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9752" y="2690097"/>
              <a:ext cx="6672147" cy="534191"/>
            </a:xfrm>
            <a:prstGeom prst="rect">
              <a:avLst/>
            </a:prstGeom>
            <a:effectLst/>
          </p:spPr>
        </p:pic>
        <p:pic>
          <p:nvPicPr>
            <p:cNvPr id="13" name="Imagen 12">
              <a:extLst>
                <a:ext uri="{FF2B5EF4-FFF2-40B4-BE49-F238E27FC236}">
                  <a16:creationId xmlns:a16="http://schemas.microsoft.com/office/drawing/2014/main" id="{635F0EBC-55DE-AF75-A05E-22728D7AA5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7175096" y="2724113"/>
              <a:ext cx="702305" cy="481355"/>
            </a:xfrm>
            <a:prstGeom prst="rect">
              <a:avLst/>
            </a:prstGeom>
            <a:effectLst/>
          </p:spPr>
        </p:pic>
      </p:grpSp>
      <p:sp>
        <p:nvSpPr>
          <p:cNvPr id="14" name="CuadroTexto 13">
            <a:extLst>
              <a:ext uri="{FF2B5EF4-FFF2-40B4-BE49-F238E27FC236}">
                <a16:creationId xmlns:a16="http://schemas.microsoft.com/office/drawing/2014/main" id="{20084AFC-944A-5A0F-830E-8071530229E9}"/>
              </a:ext>
            </a:extLst>
          </p:cNvPr>
          <p:cNvSpPr txBox="1"/>
          <p:nvPr/>
        </p:nvSpPr>
        <p:spPr>
          <a:xfrm>
            <a:off x="1100227" y="2768817"/>
            <a:ext cx="6276747" cy="369332"/>
          </a:xfrm>
          <a:prstGeom prst="rect">
            <a:avLst/>
          </a:prstGeom>
          <a:noFill/>
        </p:spPr>
        <p:txBody>
          <a:bodyPr wrap="square">
            <a:spAutoFit/>
          </a:bodyPr>
          <a:lstStyle/>
          <a:p>
            <a:pPr algn="ctr"/>
            <a:r>
              <a:rPr lang="en-US" b="1" dirty="0"/>
              <a:t>In what spirit should we work for the glory of God</a:t>
            </a:r>
            <a:r>
              <a:rPr lang="es-ES" b="1" dirty="0"/>
              <a:t>?</a:t>
            </a:r>
          </a:p>
        </p:txBody>
      </p:sp>
      <p:sp>
        <p:nvSpPr>
          <p:cNvPr id="15" name="CuadroTexto 14">
            <a:extLst>
              <a:ext uri="{FF2B5EF4-FFF2-40B4-BE49-F238E27FC236}">
                <a16:creationId xmlns:a16="http://schemas.microsoft.com/office/drawing/2014/main" id="{843DB330-0AB2-BBBA-32AD-FC045A97D0B7}"/>
              </a:ext>
            </a:extLst>
          </p:cNvPr>
          <p:cNvSpPr txBox="1"/>
          <p:nvPr/>
        </p:nvSpPr>
        <p:spPr>
          <a:xfrm>
            <a:off x="419026" y="2733959"/>
            <a:ext cx="540142" cy="461665"/>
          </a:xfrm>
          <a:prstGeom prst="rect">
            <a:avLst/>
          </a:prstGeom>
          <a:noFill/>
        </p:spPr>
        <p:txBody>
          <a:bodyPr wrap="square" rtlCol="0">
            <a:spAutoFit/>
          </a:bodyPr>
          <a:lstStyle/>
          <a:p>
            <a:pPr algn="ctr"/>
            <a:r>
              <a:rPr lang="es-ES" sz="2400" b="1" dirty="0"/>
              <a:t>24</a:t>
            </a:r>
          </a:p>
        </p:txBody>
      </p:sp>
      <p:pic>
        <p:nvPicPr>
          <p:cNvPr id="3" name="Imagen 2">
            <a:extLst>
              <a:ext uri="{FF2B5EF4-FFF2-40B4-BE49-F238E27FC236}">
                <a16:creationId xmlns:a16="http://schemas.microsoft.com/office/drawing/2014/main" id="{97BBF497-5660-6EEA-00B5-3800F6C0119C}"/>
              </a:ext>
            </a:extLst>
          </p:cNvPr>
          <p:cNvPicPr>
            <a:picLocks noChangeAspect="1"/>
          </p:cNvPicPr>
          <p:nvPr/>
        </p:nvPicPr>
        <p:blipFill rotWithShape="1">
          <a:blip r:embed="rId7"/>
          <a:srcRect t="101" r="13648" b="-101"/>
          <a:stretch>
            <a:fillRect/>
          </a:stretch>
        </p:blipFill>
        <p:spPr>
          <a:xfrm>
            <a:off x="169972" y="3429000"/>
            <a:ext cx="4252737" cy="3283264"/>
          </a:xfrm>
          <a:prstGeom prst="ellipse">
            <a:avLst/>
          </a:prstGeom>
          <a:ln w="63500" cap="rnd">
            <a:solidFill>
              <a:srgbClr val="7787B5"/>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6" name="Imagen 15">
            <a:extLst>
              <a:ext uri="{FF2B5EF4-FFF2-40B4-BE49-F238E27FC236}">
                <a16:creationId xmlns:a16="http://schemas.microsoft.com/office/drawing/2014/main" id="{C4FE9FBF-2958-D146-A417-7B8002BFED00}"/>
              </a:ext>
            </a:extLst>
          </p:cNvPr>
          <p:cNvPicPr>
            <a:picLocks noChangeAspect="1"/>
          </p:cNvPicPr>
          <p:nvPr/>
        </p:nvPicPr>
        <p:blipFill rotWithShape="1">
          <a:blip r:embed="rId8"/>
          <a:srcRect l="23062" t="62" r="9936" b="-62"/>
          <a:stretch>
            <a:fillRect/>
          </a:stretch>
        </p:blipFill>
        <p:spPr>
          <a:xfrm>
            <a:off x="8969462" y="187381"/>
            <a:ext cx="3046988" cy="3031737"/>
          </a:xfrm>
          <a:prstGeom prst="ellipse">
            <a:avLst/>
          </a:prstGeom>
          <a:ln w="63500" cap="rnd">
            <a:solidFill>
              <a:srgbClr val="618578"/>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95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750"/>
                                        <p:tgtEl>
                                          <p:spTgt spid="16"/>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4*#ppt_w"/>
                                          </p:val>
                                        </p:tav>
                                        <p:tav tm="100000">
                                          <p:val>
                                            <p:strVal val="#ppt_w"/>
                                          </p:val>
                                        </p:tav>
                                      </p:tavLst>
                                    </p:anim>
                                    <p:anim calcmode="lin" valueType="num">
                                      <p:cBhvr>
                                        <p:cTn id="38" dur="500" fill="hold"/>
                                        <p:tgtEl>
                                          <p:spTgt spid="12"/>
                                        </p:tgtEl>
                                        <p:attrNameLst>
                                          <p:attrName>ppt_h</p:attrName>
                                        </p:attrNameLst>
                                      </p:cBhvr>
                                      <p:tavLst>
                                        <p:tav tm="0">
                                          <p:val>
                                            <p:strVal val="4*#ppt_h"/>
                                          </p:val>
                                        </p:tav>
                                        <p:tav tm="100000">
                                          <p:val>
                                            <p:strVal val="#ppt_h"/>
                                          </p:val>
                                        </p:tav>
                                      </p:tavLst>
                                    </p:anim>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49" presetClass="entr" presetSubtype="0" decel="10000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 calcmode="lin" valueType="num">
                                      <p:cBhvr>
                                        <p:cTn id="49" dur="500" fill="hold"/>
                                        <p:tgtEl>
                                          <p:spTgt spid="15"/>
                                        </p:tgtEl>
                                        <p:attrNameLst>
                                          <p:attrName>style.rotation</p:attrName>
                                        </p:attrNameLst>
                                      </p:cBhvr>
                                      <p:tavLst>
                                        <p:tav tm="0">
                                          <p:val>
                                            <p:fltVal val="360"/>
                                          </p:val>
                                        </p:tav>
                                        <p:tav tm="100000">
                                          <p:val>
                                            <p:fltVal val="0"/>
                                          </p:val>
                                        </p:tav>
                                      </p:tavLst>
                                    </p:anim>
                                    <p:animEffect transition="in" filter="fade">
                                      <p:cBhvr>
                                        <p:cTn id="50" dur="500"/>
                                        <p:tgtEl>
                                          <p:spTgt spid="15"/>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750"/>
                                        <p:tgtEl>
                                          <p:spTgt spid="3"/>
                                        </p:tgtEl>
                                      </p:cBhvr>
                                    </p:animEffect>
                                  </p:childTnLst>
                                </p:cTn>
                              </p:par>
                            </p:childTnLst>
                          </p:cTn>
                        </p:par>
                        <p:par>
                          <p:cTn id="59" fill="hold">
                            <p:stCondLst>
                              <p:cond delay="75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1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BCCEF0-620F-D09C-E5CE-5EB6EBAE21C8}"/>
              </a:ext>
            </a:extLst>
          </p:cNvPr>
          <p:cNvSpPr txBox="1"/>
          <p:nvPr/>
        </p:nvSpPr>
        <p:spPr>
          <a:xfrm>
            <a:off x="7475594" y="522119"/>
            <a:ext cx="4716406" cy="5940088"/>
          </a:xfrm>
          <a:prstGeom prst="rect">
            <a:avLst/>
          </a:prstGeom>
          <a:noFill/>
        </p:spPr>
        <p:txBody>
          <a:bodyPr wrap="square">
            <a:spAutoFit/>
          </a:bodyPr>
          <a:lstStyle/>
          <a:p>
            <a:r>
              <a:rPr lang="en-US" sz="2000" b="1" dirty="0"/>
              <a:t>We must gather about the cross. Christ and Him  crucified should be the theme of contemplation, of conversation, and of our most joyful emotion. We should keep in our thoughts every blessing we receive from God, and when we realize His great love we should be willing to trust everything to the hand that was nailed to the cross for us.</a:t>
            </a:r>
          </a:p>
          <a:p>
            <a:r>
              <a:rPr lang="en-US" sz="2000" b="1" dirty="0"/>
              <a:t>The soul may ascend nearer heaven on the wings of praise. God is worshiped with song and music in the courts above, and as we express our gratitude we are approximating to the worship of the heavenly hosts. “Whoso </a:t>
            </a:r>
            <a:r>
              <a:rPr lang="en-US" sz="2000" b="1" dirty="0" err="1"/>
              <a:t>offereth</a:t>
            </a:r>
            <a:r>
              <a:rPr lang="en-US" sz="2000" b="1" dirty="0"/>
              <a:t> praise </a:t>
            </a:r>
            <a:r>
              <a:rPr lang="en-US" sz="2000" b="1" dirty="0" err="1"/>
              <a:t>glorifieth</a:t>
            </a:r>
            <a:r>
              <a:rPr lang="en-US" sz="2000" b="1" dirty="0"/>
              <a:t>” God. Psalm 50:23. Let us with reverent joy come before our Creator, with “thanksgiving, and the voice of melody.” Isaiah 51:3</a:t>
            </a:r>
            <a:endParaRPr lang="es-ES" sz="2000" b="1" dirty="0"/>
          </a:p>
        </p:txBody>
      </p:sp>
      <p:pic>
        <p:nvPicPr>
          <p:cNvPr id="5" name="Imagen 4">
            <a:extLst>
              <a:ext uri="{FF2B5EF4-FFF2-40B4-BE49-F238E27FC236}">
                <a16:creationId xmlns:a16="http://schemas.microsoft.com/office/drawing/2014/main" id="{F35EDD63-9A5E-7F53-5CE8-3E785F5B3E54}"/>
              </a:ext>
            </a:extLst>
          </p:cNvPr>
          <p:cNvPicPr>
            <a:picLocks noChangeAspect="1"/>
          </p:cNvPicPr>
          <p:nvPr/>
        </p:nvPicPr>
        <p:blipFill>
          <a:blip r:embed="rId3">
            <a:duotone>
              <a:prstClr val="black"/>
              <a:schemeClr val="accent5">
                <a:lumMod val="75000"/>
                <a:tint val="45000"/>
                <a:satMod val="400000"/>
              </a:schemeClr>
            </a:duotone>
            <a:extLst>
              <a:ext uri="{28A0092B-C50C-407E-A947-70E740481C1C}">
                <a14:useLocalDpi xmlns:a14="http://schemas.microsoft.com/office/drawing/2010/main" val="0"/>
              </a:ext>
            </a:extLst>
          </a:blip>
          <a:srcRect/>
          <a:stretch/>
        </p:blipFill>
        <p:spPr>
          <a:xfrm>
            <a:off x="20993" y="127994"/>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478D3DEC-597A-6CE1-768D-836A5A359062}"/>
              </a:ext>
            </a:extLst>
          </p:cNvPr>
          <p:cNvGrpSpPr/>
          <p:nvPr/>
        </p:nvGrpSpPr>
        <p:grpSpPr>
          <a:xfrm>
            <a:off x="681275" y="130544"/>
            <a:ext cx="6885134" cy="534191"/>
            <a:chOff x="380357" y="130544"/>
            <a:chExt cx="7173554"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82856FF0-6300-907B-C213-620A44A0376B}"/>
                </a:ext>
              </a:extLst>
            </p:cNvPr>
            <p:cNvPicPr>
              <a:picLocks noChangeAspect="1"/>
            </p:cNvPicPr>
            <p:nvPr/>
          </p:nvPicPr>
          <p:blipFill>
            <a:blip r:embed="rId4">
              <a:duotone>
                <a:prstClr val="black"/>
                <a:schemeClr val="accent5">
                  <a:lumMod val="75000"/>
                  <a:tint val="45000"/>
                  <a:satMod val="400000"/>
                </a:schemeClr>
              </a:duotone>
              <a:extLst>
                <a:ext uri="{28A0092B-C50C-407E-A947-70E740481C1C}">
                  <a14:useLocalDpi xmlns:a14="http://schemas.microsoft.com/office/drawing/2010/main" val="0"/>
                </a:ext>
              </a:extLst>
            </a:blip>
            <a:srcRect/>
            <a:stretch/>
          </p:blipFill>
          <p:spPr>
            <a:xfrm>
              <a:off x="380357" y="130544"/>
              <a:ext cx="7064495" cy="534191"/>
            </a:xfrm>
            <a:prstGeom prst="rect">
              <a:avLst/>
            </a:prstGeom>
            <a:effectLst/>
          </p:spPr>
        </p:pic>
        <p:pic>
          <p:nvPicPr>
            <p:cNvPr id="6" name="Imagen 5">
              <a:extLst>
                <a:ext uri="{FF2B5EF4-FFF2-40B4-BE49-F238E27FC236}">
                  <a16:creationId xmlns:a16="http://schemas.microsoft.com/office/drawing/2014/main" id="{020CCBE9-18C3-F613-E198-7148E4173872}"/>
                </a:ext>
              </a:extLst>
            </p:cNvPr>
            <p:cNvPicPr>
              <a:picLocks noChangeAspect="1"/>
            </p:cNvPicPr>
            <p:nvPr/>
          </p:nvPicPr>
          <p:blipFill>
            <a:blip r:embed="rId3">
              <a:duotone>
                <a:prstClr val="black"/>
                <a:schemeClr val="accent5">
                  <a:lumMod val="75000"/>
                  <a:tint val="45000"/>
                  <a:satMod val="400000"/>
                </a:schemeClr>
              </a:duotone>
              <a:extLst>
                <a:ext uri="{28A0092B-C50C-407E-A947-70E740481C1C}">
                  <a14:useLocalDpi xmlns:a14="http://schemas.microsoft.com/office/drawing/2010/main" val="0"/>
                </a:ext>
              </a:extLst>
            </a:blip>
            <a:srcRect/>
            <a:stretch/>
          </p:blipFill>
          <p:spPr>
            <a:xfrm flipH="1">
              <a:off x="6851606" y="152410"/>
              <a:ext cx="702305" cy="481355"/>
            </a:xfrm>
            <a:prstGeom prst="rect">
              <a:avLst/>
            </a:prstGeom>
            <a:effectLst/>
          </p:spPr>
        </p:pic>
      </p:grpSp>
      <p:sp>
        <p:nvSpPr>
          <p:cNvPr id="7" name="CuadroTexto 6">
            <a:extLst>
              <a:ext uri="{FF2B5EF4-FFF2-40B4-BE49-F238E27FC236}">
                <a16:creationId xmlns:a16="http://schemas.microsoft.com/office/drawing/2014/main" id="{188C8BBA-E639-7998-DDCF-AAE5024E738B}"/>
              </a:ext>
            </a:extLst>
          </p:cNvPr>
          <p:cNvSpPr txBox="1"/>
          <p:nvPr/>
        </p:nvSpPr>
        <p:spPr>
          <a:xfrm>
            <a:off x="713379" y="202199"/>
            <a:ext cx="6635867" cy="36933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What should be the theme of our most joyful emotion</a:t>
            </a:r>
            <a:r>
              <a:rPr lang="es-ES" b="1" dirty="0">
                <a:solidFill>
                  <a:schemeClr val="bg1"/>
                </a:solidFill>
                <a:effectLst>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09EC995A-E845-F0D1-03D3-9D972D48B73F}"/>
              </a:ext>
            </a:extLst>
          </p:cNvPr>
          <p:cNvSpPr txBox="1"/>
          <p:nvPr/>
        </p:nvSpPr>
        <p:spPr>
          <a:xfrm>
            <a:off x="221173" y="174406"/>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25</a:t>
            </a:r>
          </a:p>
        </p:txBody>
      </p:sp>
      <p:pic>
        <p:nvPicPr>
          <p:cNvPr id="13" name="Imagen 12" descr="Un hombre con los brazos abiertos&#10;&#10;El contenido generado por IA puede ser incorrecto.">
            <a:extLst>
              <a:ext uri="{FF2B5EF4-FFF2-40B4-BE49-F238E27FC236}">
                <a16:creationId xmlns:a16="http://schemas.microsoft.com/office/drawing/2014/main" id="{83434585-652E-1A10-BB87-47440FFC2624}"/>
              </a:ext>
            </a:extLst>
          </p:cNvPr>
          <p:cNvPicPr>
            <a:picLocks noChangeAspect="1"/>
          </p:cNvPicPr>
          <p:nvPr/>
        </p:nvPicPr>
        <p:blipFill>
          <a:blip r:embed="rId5">
            <a:extLst>
              <a:ext uri="{28A0092B-C50C-407E-A947-70E740481C1C}">
                <a14:useLocalDpi xmlns:a14="http://schemas.microsoft.com/office/drawing/2010/main" val="0"/>
              </a:ext>
            </a:extLst>
          </a:blip>
          <a:srcRect r="8376" b="1912"/>
          <a:stretch>
            <a:fillRect/>
          </a:stretch>
        </p:blipFill>
        <p:spPr>
          <a:xfrm>
            <a:off x="136945" y="839357"/>
            <a:ext cx="7273505" cy="5840001"/>
          </a:xfrm>
          <a:prstGeom prst="rect">
            <a:avLst/>
          </a:prstGeom>
          <a:ln w="38100" cap="sq">
            <a:solidFill>
              <a:srgbClr val="E3A478"/>
            </a:solidFill>
            <a:prstDash val="solid"/>
            <a:miter lim="800000"/>
          </a:ln>
          <a:effectLst>
            <a:outerShdw blurRad="50800" dist="38100" dir="2700000" algn="tl" rotWithShape="0">
              <a:srgbClr val="000000">
                <a:alpha val="43000"/>
              </a:srgbClr>
            </a:outerShdw>
          </a:effectLst>
        </p:spPr>
      </p:pic>
      <p:pic>
        <p:nvPicPr>
          <p:cNvPr id="9" name="Imagen 8">
            <a:hlinkClick r:id="rId6" action="ppaction://hlinksldjump"/>
            <a:extLst>
              <a:ext uri="{FF2B5EF4-FFF2-40B4-BE49-F238E27FC236}">
                <a16:creationId xmlns:a16="http://schemas.microsoft.com/office/drawing/2014/main" id="{4B867EB0-12A9-E043-B43D-6A3A0146EC5D}"/>
              </a:ext>
            </a:extLst>
          </p:cNvPr>
          <p:cNvPicPr>
            <a:picLocks noChangeAspect="1"/>
          </p:cNvPicPr>
          <p:nvPr/>
        </p:nvPicPr>
        <p:blipFill>
          <a:blip r:embed="rId7"/>
          <a:stretch>
            <a:fillRect/>
          </a:stretch>
        </p:blipFill>
        <p:spPr>
          <a:xfrm>
            <a:off x="11386718" y="6165524"/>
            <a:ext cx="725487" cy="725487"/>
          </a:xfrm>
          <a:prstGeom prst="rect">
            <a:avLst/>
          </a:prstGeom>
        </p:spPr>
      </p:pic>
    </p:spTree>
    <p:extLst>
      <p:ext uri="{BB962C8B-B14F-4D97-AF65-F5344CB8AC3E}">
        <p14:creationId xmlns:p14="http://schemas.microsoft.com/office/powerpoint/2010/main" val="27225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id="{98F55B08-EE56-3FB6-9864-1433E4327AFD}"/>
              </a:ext>
            </a:extLst>
          </p:cNvPr>
          <p:cNvSpPr/>
          <p:nvPr/>
        </p:nvSpPr>
        <p:spPr>
          <a:xfrm>
            <a:off x="2890126" y="3154961"/>
            <a:ext cx="9086851" cy="470493"/>
          </a:xfrm>
          <a:prstGeom prst="roundRect">
            <a:avLst/>
          </a:prstGeom>
          <a:solidFill>
            <a:srgbClr val="BBF3F0"/>
          </a:solidFill>
          <a:ln>
            <a:solidFill>
              <a:srgbClr val="08B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1" name="Rectángulo: esquinas redondeadas 10">
            <a:extLst>
              <a:ext uri="{FF2B5EF4-FFF2-40B4-BE49-F238E27FC236}">
                <a16:creationId xmlns:a16="http://schemas.microsoft.com/office/drawing/2014/main" id="{A0F2A281-19DF-B5CF-20FF-B66DD2C905B3}"/>
              </a:ext>
            </a:extLst>
          </p:cNvPr>
          <p:cNvSpPr/>
          <p:nvPr/>
        </p:nvSpPr>
        <p:spPr>
          <a:xfrm>
            <a:off x="676275" y="559805"/>
            <a:ext cx="5229225" cy="470493"/>
          </a:xfrm>
          <a:prstGeom prst="roundRect">
            <a:avLst/>
          </a:prstGeom>
          <a:solidFill>
            <a:srgbClr val="A6F0D4"/>
          </a:solidFill>
          <a:ln>
            <a:solidFill>
              <a:srgbClr val="09A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2" name="CuadroTexto 1">
            <a:extLst>
              <a:ext uri="{FF2B5EF4-FFF2-40B4-BE49-F238E27FC236}">
                <a16:creationId xmlns:a16="http://schemas.microsoft.com/office/drawing/2014/main" id="{9A80F9F7-0A2B-542E-F10F-9465E6752507}"/>
              </a:ext>
            </a:extLst>
          </p:cNvPr>
          <p:cNvSpPr txBox="1"/>
          <p:nvPr/>
        </p:nvSpPr>
        <p:spPr>
          <a:xfrm>
            <a:off x="114074" y="64548"/>
            <a:ext cx="600097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Chapter 10: “A Knowledge of </a:t>
            </a:r>
            <a:r>
              <a:rPr kumimoji="0" lang="es-ES" sz="1800" b="1" i="0" u="none" strike="noStrike" kern="1200" cap="none" spc="0" normalizeH="0" baseline="0" noProof="0" dirty="0" err="1">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God</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p>
        </p:txBody>
      </p:sp>
      <p:sp>
        <p:nvSpPr>
          <p:cNvPr id="5" name="CuadroTexto 4">
            <a:extLst>
              <a:ext uri="{FF2B5EF4-FFF2-40B4-BE49-F238E27FC236}">
                <a16:creationId xmlns:a16="http://schemas.microsoft.com/office/drawing/2014/main" id="{E2DE681F-87FB-A7E3-A30E-37790C5F2C6D}"/>
              </a:ext>
            </a:extLst>
          </p:cNvPr>
          <p:cNvSpPr txBox="1"/>
          <p:nvPr/>
        </p:nvSpPr>
        <p:spPr>
          <a:xfrm>
            <a:off x="-1" y="1070682"/>
            <a:ext cx="6419851" cy="1714380"/>
          </a:xfrm>
          <a:prstGeom prst="rect">
            <a:avLst/>
          </a:prstGeom>
          <a:noFill/>
        </p:spPr>
        <p:txBody>
          <a:bodyPr wrap="square">
            <a:spAutoFit/>
          </a:bodyPr>
          <a:lstStyle/>
          <a:p>
            <a:pPr marL="266700" indent="-266700">
              <a:lnSpc>
                <a:spcPct val="150000"/>
              </a:lnSpc>
              <a:buFont typeface="+mj-lt"/>
              <a:buAutoNum type="arabicPeriod"/>
            </a:pPr>
            <a:r>
              <a:rPr lang="en-US" b="1" dirty="0"/>
              <a:t>Nature speaks incessantly to our senses</a:t>
            </a:r>
            <a:endParaRPr lang="es-ES" b="1" dirty="0"/>
          </a:p>
          <a:p>
            <a:pPr marL="266700" indent="-266700">
              <a:lnSpc>
                <a:spcPct val="150000"/>
              </a:lnSpc>
              <a:buFont typeface="+mj-lt"/>
              <a:buAutoNum type="arabicPeriod"/>
            </a:pPr>
            <a:r>
              <a:rPr lang="en-US" b="1" dirty="0"/>
              <a:t>God speaks to us through his providential works</a:t>
            </a:r>
            <a:endParaRPr lang="es-ES" b="1" dirty="0"/>
          </a:p>
          <a:p>
            <a:pPr marL="266700" indent="-266700">
              <a:lnSpc>
                <a:spcPct val="150000"/>
              </a:lnSpc>
              <a:buFont typeface="+mj-lt"/>
              <a:buAutoNum type="arabicPeriod"/>
            </a:pPr>
            <a:r>
              <a:rPr lang="en-US" b="1" dirty="0"/>
              <a:t>Through the influence of His Holy Spirit on the heart</a:t>
            </a:r>
            <a:r>
              <a:rPr lang="es-ES" b="1" dirty="0"/>
              <a:t> </a:t>
            </a:r>
          </a:p>
          <a:p>
            <a:pPr marL="266700" indent="-266700">
              <a:lnSpc>
                <a:spcPct val="150000"/>
              </a:lnSpc>
              <a:buFont typeface="+mj-lt"/>
              <a:buAutoNum type="arabicPeriod"/>
            </a:pPr>
            <a:r>
              <a:rPr lang="en-US" b="1" dirty="0"/>
              <a:t>God also speaks to us in his Word</a:t>
            </a:r>
            <a:endParaRPr lang="es-ES" b="1" dirty="0"/>
          </a:p>
        </p:txBody>
      </p:sp>
      <p:sp>
        <p:nvSpPr>
          <p:cNvPr id="8" name="CuadroTexto 7">
            <a:extLst>
              <a:ext uri="{FF2B5EF4-FFF2-40B4-BE49-F238E27FC236}">
                <a16:creationId xmlns:a16="http://schemas.microsoft.com/office/drawing/2014/main" id="{63CF03F9-507D-1E28-30A3-379DBBF7FF9F}"/>
              </a:ext>
            </a:extLst>
          </p:cNvPr>
          <p:cNvSpPr txBox="1"/>
          <p:nvPr/>
        </p:nvSpPr>
        <p:spPr>
          <a:xfrm>
            <a:off x="2381408" y="3625454"/>
            <a:ext cx="9715568" cy="1477328"/>
          </a:xfrm>
          <a:prstGeom prst="rect">
            <a:avLst/>
          </a:prstGeom>
          <a:noFill/>
        </p:spPr>
        <p:txBody>
          <a:bodyPr wrap="square">
            <a:spAutoFit/>
          </a:bodyPr>
          <a:lstStyle/>
          <a:p>
            <a:r>
              <a:rPr lang="en-US" b="1" dirty="0"/>
              <a:t>The open heart will be impressed with the love and glory of God as revealed through the works of His hands. The listening ear can hear and understand the communications of God through the things of nature. The green fields, the lofty trees, the buds and flowers, the passing cloud, the falling rain, the babbling brook, the glories of the heavens, speak to our hearts, and invite us to become acquainted with Him who made them all</a:t>
            </a:r>
            <a:r>
              <a:rPr lang="es-ES" b="1" dirty="0"/>
              <a:t>.</a:t>
            </a:r>
          </a:p>
        </p:txBody>
      </p:sp>
      <p:pic>
        <p:nvPicPr>
          <p:cNvPr id="10" name="Imagen 9" descr="Forma, Polígono&#10;&#10;El contenido generado por IA puede ser incorrecto.">
            <a:extLst>
              <a:ext uri="{FF2B5EF4-FFF2-40B4-BE49-F238E27FC236}">
                <a16:creationId xmlns:a16="http://schemas.microsoft.com/office/drawing/2014/main" id="{ADF2A909-6A04-3080-316C-DABCAB54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25" y="559806"/>
            <a:ext cx="552450" cy="470493"/>
          </a:xfrm>
          <a:prstGeom prst="rect">
            <a:avLst/>
          </a:prstGeom>
        </p:spPr>
      </p:pic>
      <p:sp>
        <p:nvSpPr>
          <p:cNvPr id="13" name="CuadroTexto 12">
            <a:extLst>
              <a:ext uri="{FF2B5EF4-FFF2-40B4-BE49-F238E27FC236}">
                <a16:creationId xmlns:a16="http://schemas.microsoft.com/office/drawing/2014/main" id="{308B5F62-2292-E622-FFCD-C83E919D17A6}"/>
              </a:ext>
            </a:extLst>
          </p:cNvPr>
          <p:cNvSpPr txBox="1"/>
          <p:nvPr/>
        </p:nvSpPr>
        <p:spPr>
          <a:xfrm>
            <a:off x="752476" y="591790"/>
            <a:ext cx="5153024" cy="369332"/>
          </a:xfrm>
          <a:prstGeom prst="rect">
            <a:avLst/>
          </a:prstGeom>
          <a:noFill/>
        </p:spPr>
        <p:txBody>
          <a:bodyPr wrap="square">
            <a:spAutoFit/>
          </a:bodyPr>
          <a:lstStyle/>
          <a:p>
            <a:r>
              <a:rPr lang="en-US" b="1" dirty="0"/>
              <a:t>In what four ways does God speak to us today</a:t>
            </a:r>
            <a:r>
              <a:rPr lang="es-ES" b="1" dirty="0"/>
              <a:t>?</a:t>
            </a:r>
            <a:endParaRPr lang="es-ES" dirty="0"/>
          </a:p>
        </p:txBody>
      </p:sp>
      <p:sp>
        <p:nvSpPr>
          <p:cNvPr id="14" name="CuadroTexto 13">
            <a:extLst>
              <a:ext uri="{FF2B5EF4-FFF2-40B4-BE49-F238E27FC236}">
                <a16:creationId xmlns:a16="http://schemas.microsoft.com/office/drawing/2014/main" id="{EAF577F7-BE82-9250-D0DD-D8B49D99CEDD}"/>
              </a:ext>
            </a:extLst>
          </p:cNvPr>
          <p:cNvSpPr txBox="1"/>
          <p:nvPr/>
        </p:nvSpPr>
        <p:spPr>
          <a:xfrm>
            <a:off x="123825" y="582783"/>
            <a:ext cx="504825" cy="400110"/>
          </a:xfrm>
          <a:prstGeom prst="rect">
            <a:avLst/>
          </a:prstGeom>
          <a:noFill/>
        </p:spPr>
        <p:txBody>
          <a:bodyPr wrap="square" rtlCol="0">
            <a:spAutoFit/>
          </a:bodyPr>
          <a:lstStyle/>
          <a:p>
            <a:pPr algn="ctr"/>
            <a:r>
              <a:rPr lang="es-ES" sz="2000" b="1" dirty="0"/>
              <a:t>1</a:t>
            </a:r>
          </a:p>
        </p:txBody>
      </p:sp>
      <p:pic>
        <p:nvPicPr>
          <p:cNvPr id="16" name="Imagen 15">
            <a:extLst>
              <a:ext uri="{FF2B5EF4-FFF2-40B4-BE49-F238E27FC236}">
                <a16:creationId xmlns:a16="http://schemas.microsoft.com/office/drawing/2014/main" id="{4A7775F2-D9E5-ECE7-A1C8-7149719A5A6A}"/>
              </a:ext>
            </a:extLst>
          </p:cNvPr>
          <p:cNvPicPr>
            <a:picLocks noChangeAspect="1"/>
          </p:cNvPicPr>
          <p:nvPr/>
        </p:nvPicPr>
        <p:blipFill>
          <a:blip r:embed="rId5"/>
          <a:stretch>
            <a:fillRect/>
          </a:stretch>
        </p:blipFill>
        <p:spPr>
          <a:xfrm rot="5400000">
            <a:off x="5846649" y="749439"/>
            <a:ext cx="237699" cy="119997"/>
          </a:xfrm>
          <a:prstGeom prst="rect">
            <a:avLst/>
          </a:prstGeom>
        </p:spPr>
      </p:pic>
      <p:pic>
        <p:nvPicPr>
          <p:cNvPr id="18" name="Imagen 17" descr="Forma, Polígono&#10;&#10;El contenido generado por IA puede ser incorrecto.">
            <a:extLst>
              <a:ext uri="{FF2B5EF4-FFF2-40B4-BE49-F238E27FC236}">
                <a16:creationId xmlns:a16="http://schemas.microsoft.com/office/drawing/2014/main" id="{DE468335-4E2B-85E8-7BCD-39B5C660B6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679" y="3154961"/>
            <a:ext cx="553749" cy="471600"/>
          </a:xfrm>
          <a:prstGeom prst="rect">
            <a:avLst/>
          </a:prstGeom>
        </p:spPr>
      </p:pic>
      <p:pic>
        <p:nvPicPr>
          <p:cNvPr id="21" name="Imagen 20">
            <a:extLst>
              <a:ext uri="{FF2B5EF4-FFF2-40B4-BE49-F238E27FC236}">
                <a16:creationId xmlns:a16="http://schemas.microsoft.com/office/drawing/2014/main" id="{83961F36-B46A-62F6-7BF7-F6815B30F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6978" y="3267081"/>
            <a:ext cx="119998" cy="235801"/>
          </a:xfrm>
          <a:prstGeom prst="rect">
            <a:avLst/>
          </a:prstGeom>
        </p:spPr>
      </p:pic>
      <p:sp>
        <p:nvSpPr>
          <p:cNvPr id="22" name="CuadroTexto 21">
            <a:extLst>
              <a:ext uri="{FF2B5EF4-FFF2-40B4-BE49-F238E27FC236}">
                <a16:creationId xmlns:a16="http://schemas.microsoft.com/office/drawing/2014/main" id="{972731DB-5FC8-7467-1B76-42E7A31ACFA2}"/>
              </a:ext>
            </a:extLst>
          </p:cNvPr>
          <p:cNvSpPr txBox="1"/>
          <p:nvPr/>
        </p:nvSpPr>
        <p:spPr>
          <a:xfrm>
            <a:off x="2361490" y="3180835"/>
            <a:ext cx="504825" cy="400110"/>
          </a:xfrm>
          <a:prstGeom prst="rect">
            <a:avLst/>
          </a:prstGeom>
          <a:noFill/>
        </p:spPr>
        <p:txBody>
          <a:bodyPr wrap="square" rtlCol="0">
            <a:spAutoFit/>
          </a:bodyPr>
          <a:lstStyle/>
          <a:p>
            <a:pPr algn="ctr"/>
            <a:r>
              <a:rPr lang="es-ES" sz="2000" b="1" dirty="0"/>
              <a:t>2</a:t>
            </a:r>
          </a:p>
        </p:txBody>
      </p:sp>
      <p:sp>
        <p:nvSpPr>
          <p:cNvPr id="6" name="CuadroTexto 5">
            <a:extLst>
              <a:ext uri="{FF2B5EF4-FFF2-40B4-BE49-F238E27FC236}">
                <a16:creationId xmlns:a16="http://schemas.microsoft.com/office/drawing/2014/main" id="{D3549027-9754-1979-AF4A-9B730D2F8B1D}"/>
              </a:ext>
            </a:extLst>
          </p:cNvPr>
          <p:cNvSpPr txBox="1"/>
          <p:nvPr/>
        </p:nvSpPr>
        <p:spPr>
          <a:xfrm>
            <a:off x="2915239" y="3192010"/>
            <a:ext cx="9055037" cy="369332"/>
          </a:xfrm>
          <a:prstGeom prst="rect">
            <a:avLst/>
          </a:prstGeom>
          <a:noFill/>
        </p:spPr>
        <p:txBody>
          <a:bodyPr wrap="square">
            <a:spAutoFit/>
          </a:bodyPr>
          <a:lstStyle/>
          <a:p>
            <a:r>
              <a:rPr lang="en-US" b="1" dirty="0"/>
              <a:t>Why is nature one of the </a:t>
            </a:r>
            <a:r>
              <a:rPr lang="en-US" b="1" dirty="0" err="1"/>
              <a:t>Saviour's</a:t>
            </a:r>
            <a:r>
              <a:rPr lang="en-US" b="1" dirty="0"/>
              <a:t> most effective ways of teaching us</a:t>
            </a:r>
            <a:r>
              <a:rPr lang="es-ES" b="1" dirty="0"/>
              <a:t>? </a:t>
            </a:r>
          </a:p>
        </p:txBody>
      </p:sp>
      <p:pic>
        <p:nvPicPr>
          <p:cNvPr id="9" name="Imagen 8" descr="Un río al lado de una montaña&#10;&#10;El contenido generado por IA puede ser incorrecto.">
            <a:extLst>
              <a:ext uri="{FF2B5EF4-FFF2-40B4-BE49-F238E27FC236}">
                <a16:creationId xmlns:a16="http://schemas.microsoft.com/office/drawing/2014/main" id="{4745C624-B947-B233-24A5-3FA3BA85C7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1145" y="229679"/>
            <a:ext cx="2528777" cy="1462886"/>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El contenido generado por IA puede ser incorrecto.">
            <a:extLst>
              <a:ext uri="{FF2B5EF4-FFF2-40B4-BE49-F238E27FC236}">
                <a16:creationId xmlns:a16="http://schemas.microsoft.com/office/drawing/2014/main" id="{3691E7B4-C7F5-1011-EC11-E390808C4B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7899" y="467998"/>
            <a:ext cx="1649284" cy="2165362"/>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26" name="Imagen 25" descr="Imagen que contiene pequeño, tabla, cuarto, escritorio&#10;&#10;El contenido generado por IA puede ser incorrecto.">
            <a:extLst>
              <a:ext uri="{FF2B5EF4-FFF2-40B4-BE49-F238E27FC236}">
                <a16:creationId xmlns:a16="http://schemas.microsoft.com/office/drawing/2014/main" id="{91DEFA8D-9386-76DD-C7F0-5381EA7C07D8}"/>
              </a:ext>
            </a:extLst>
          </p:cNvPr>
          <p:cNvPicPr>
            <a:picLocks noChangeAspect="1"/>
          </p:cNvPicPr>
          <p:nvPr/>
        </p:nvPicPr>
        <p:blipFill>
          <a:blip r:embed="rId10">
            <a:extLst>
              <a:ext uri="{28A0092B-C50C-407E-A947-70E740481C1C}">
                <a14:useLocalDpi xmlns:a14="http://schemas.microsoft.com/office/drawing/2010/main" val="0"/>
              </a:ext>
            </a:extLst>
          </a:blip>
          <a:srcRect l="14258" t="23125" r="13789" b="18333"/>
          <a:stretch>
            <a:fillRect/>
          </a:stretch>
        </p:blipFill>
        <p:spPr>
          <a:xfrm>
            <a:off x="7842312" y="1804685"/>
            <a:ext cx="2528776" cy="1157306"/>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28" name="Imagen 27" descr="Imagen que contiene persona, parado, mujer, viendo&#10;&#10;El contenido generado por IA puede ser incorrecto.">
            <a:extLst>
              <a:ext uri="{FF2B5EF4-FFF2-40B4-BE49-F238E27FC236}">
                <a16:creationId xmlns:a16="http://schemas.microsoft.com/office/drawing/2014/main" id="{4497A18A-B8C1-3177-BD7D-525926237F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5417" y="501637"/>
            <a:ext cx="1443575" cy="2165363"/>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30" name="Imagen 29" descr="Una flor morada&#10;&#10;El contenido generado por IA puede ser incorrecto.">
            <a:extLst>
              <a:ext uri="{FF2B5EF4-FFF2-40B4-BE49-F238E27FC236}">
                <a16:creationId xmlns:a16="http://schemas.microsoft.com/office/drawing/2014/main" id="{3152BE7B-368D-41E2-1DA4-8CE8CA9DD80B}"/>
              </a:ext>
            </a:extLst>
          </p:cNvPr>
          <p:cNvPicPr>
            <a:picLocks noChangeAspect="1"/>
          </p:cNvPicPr>
          <p:nvPr/>
        </p:nvPicPr>
        <p:blipFill>
          <a:blip r:embed="rId12">
            <a:extLst>
              <a:ext uri="{28A0092B-C50C-407E-A947-70E740481C1C}">
                <a14:useLocalDpi xmlns:a14="http://schemas.microsoft.com/office/drawing/2010/main" val="0"/>
              </a:ext>
            </a:extLst>
          </a:blip>
          <a:srcRect l="6772" t="24554" r="4528" b="22047"/>
          <a:stretch>
            <a:fillRect/>
          </a:stretch>
        </p:blipFill>
        <p:spPr>
          <a:xfrm>
            <a:off x="2381407" y="5376659"/>
            <a:ext cx="1323817" cy="1416794"/>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2" name="Imagen 31" descr="Imagen que contiene estrella, objeto&#10;&#10;El contenido generado por IA puede ser incorrecto.">
            <a:extLst>
              <a:ext uri="{FF2B5EF4-FFF2-40B4-BE49-F238E27FC236}">
                <a16:creationId xmlns:a16="http://schemas.microsoft.com/office/drawing/2014/main" id="{4FC54A1A-3713-68E2-E912-8E26CB1916C2}"/>
              </a:ext>
            </a:extLst>
          </p:cNvPr>
          <p:cNvPicPr>
            <a:picLocks noChangeAspect="1"/>
          </p:cNvPicPr>
          <p:nvPr/>
        </p:nvPicPr>
        <p:blipFill rotWithShape="1">
          <a:blip r:embed="rId13">
            <a:extLst>
              <a:ext uri="{28A0092B-C50C-407E-A947-70E740481C1C}">
                <a14:useLocalDpi xmlns:a14="http://schemas.microsoft.com/office/drawing/2010/main" val="0"/>
              </a:ext>
            </a:extLst>
          </a:blip>
          <a:srcRect l="2561" t="16087" b="16087"/>
          <a:stretch>
            <a:fillRect/>
          </a:stretch>
        </p:blipFill>
        <p:spPr>
          <a:xfrm>
            <a:off x="7939035" y="5139876"/>
            <a:ext cx="4157941" cy="1653576"/>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4" name="Imagen 33" descr="Un río al lado de un lago&#10;&#10;El contenido generado por IA puede ser incorrecto.">
            <a:extLst>
              <a:ext uri="{FF2B5EF4-FFF2-40B4-BE49-F238E27FC236}">
                <a16:creationId xmlns:a16="http://schemas.microsoft.com/office/drawing/2014/main" id="{0B61E35B-B487-B6AE-43E0-39E89FEF8A1F}"/>
              </a:ext>
            </a:extLst>
          </p:cNvPr>
          <p:cNvPicPr>
            <a:picLocks noChangeAspect="1"/>
          </p:cNvPicPr>
          <p:nvPr/>
        </p:nvPicPr>
        <p:blipFill rotWithShape="1">
          <a:blip r:embed="rId14">
            <a:extLst>
              <a:ext uri="{28A0092B-C50C-407E-A947-70E740481C1C}">
                <a14:useLocalDpi xmlns:a14="http://schemas.microsoft.com/office/drawing/2010/main" val="0"/>
              </a:ext>
            </a:extLst>
          </a:blip>
          <a:srcRect l="7766" r="7766"/>
          <a:stretch>
            <a:fillRect/>
          </a:stretch>
        </p:blipFill>
        <p:spPr>
          <a:xfrm>
            <a:off x="92515" y="2898814"/>
            <a:ext cx="2193145" cy="3894638"/>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6" name="Imagen 35" descr="Un pájaro parado en una rama&#10;&#10;El contenido generado por IA puede ser incorrecto.">
            <a:extLst>
              <a:ext uri="{FF2B5EF4-FFF2-40B4-BE49-F238E27FC236}">
                <a16:creationId xmlns:a16="http://schemas.microsoft.com/office/drawing/2014/main" id="{E5D50664-7BF3-A017-EC9B-7654F13A3873}"/>
              </a:ext>
            </a:extLst>
          </p:cNvPr>
          <p:cNvPicPr>
            <a:picLocks noChangeAspect="1"/>
          </p:cNvPicPr>
          <p:nvPr/>
        </p:nvPicPr>
        <p:blipFill>
          <a:blip r:embed="rId15">
            <a:extLst>
              <a:ext uri="{28A0092B-C50C-407E-A947-70E740481C1C}">
                <a14:useLocalDpi xmlns:a14="http://schemas.microsoft.com/office/drawing/2010/main" val="0"/>
              </a:ext>
            </a:extLst>
          </a:blip>
          <a:srcRect t="30001" b="21599"/>
          <a:stretch>
            <a:fillRect/>
          </a:stretch>
        </p:blipFill>
        <p:spPr>
          <a:xfrm>
            <a:off x="3759744" y="5375566"/>
            <a:ext cx="1945731" cy="1417886"/>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8" name="Imagen 37" descr="Un dibujo de un árbol&#10;&#10;El contenido generado por IA puede ser incorrecto.">
            <a:extLst>
              <a:ext uri="{FF2B5EF4-FFF2-40B4-BE49-F238E27FC236}">
                <a16:creationId xmlns:a16="http://schemas.microsoft.com/office/drawing/2014/main" id="{611BD2AF-9B82-12BD-10CD-39879712BB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995" y="5375566"/>
            <a:ext cx="2124520" cy="1417886"/>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ppt_w</p:attrName>
                                        </p:attrNameLst>
                                      </p:cBhvr>
                                      <p:tavLst>
                                        <p:tav tm="0" fmla="#ppt_w*sin(2.5*pi*$)">
                                          <p:val>
                                            <p:fltVal val="0"/>
                                          </p:val>
                                        </p:tav>
                                        <p:tav tm="100000">
                                          <p:val>
                                            <p:fltVal val="1"/>
                                          </p:val>
                                        </p:tav>
                                      </p:tavLst>
                                    </p:anim>
                                    <p:anim calcmode="lin" valueType="num">
                                      <p:cBhvr>
                                        <p:cTn id="9" dur="75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0-#ppt_w/2"/>
                                          </p:val>
                                        </p:tav>
                                        <p:tav tm="100000">
                                          <p:val>
                                            <p:strVal val="#ppt_x"/>
                                          </p:val>
                                        </p:tav>
                                      </p:tavLst>
                                    </p:anim>
                                    <p:anim calcmode="lin" valueType="num">
                                      <p:cBhvr additive="base">
                                        <p:cTn id="53" dur="500" fill="hold"/>
                                        <p:tgtEl>
                                          <p:spTgt spid="28"/>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wipe(left)">
                                      <p:cBhvr>
                                        <p:cTn id="57" dur="500"/>
                                        <p:tgtEl>
                                          <p:spTgt spid="5">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Effect transition="in" filter="wipe(left)">
                                      <p:cBhvr>
                                        <p:cTn id="67" dur="500"/>
                                        <p:tgtEl>
                                          <p:spTgt spid="5">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5"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750"/>
                                        <p:tgtEl>
                                          <p:spTgt spid="18"/>
                                        </p:tgtEl>
                                      </p:cBhvr>
                                    </p:animEffect>
                                    <p:anim calcmode="lin" valueType="num">
                                      <p:cBhvr>
                                        <p:cTn id="73" dur="750" fill="hold"/>
                                        <p:tgtEl>
                                          <p:spTgt spid="18"/>
                                        </p:tgtEl>
                                        <p:attrNameLst>
                                          <p:attrName>ppt_w</p:attrName>
                                        </p:attrNameLst>
                                      </p:cBhvr>
                                      <p:tavLst>
                                        <p:tav tm="0" fmla="#ppt_w*sin(2.5*pi*$)">
                                          <p:val>
                                            <p:fltVal val="0"/>
                                          </p:val>
                                        </p:tav>
                                        <p:tav tm="100000">
                                          <p:val>
                                            <p:fltVal val="1"/>
                                          </p:val>
                                        </p:tav>
                                      </p:tavLst>
                                    </p:anim>
                                    <p:anim calcmode="lin" valueType="num">
                                      <p:cBhvr>
                                        <p:cTn id="74" dur="750" fill="hold"/>
                                        <p:tgtEl>
                                          <p:spTgt spid="18"/>
                                        </p:tgtEl>
                                        <p:attrNameLst>
                                          <p:attrName>ppt_h</p:attrName>
                                        </p:attrNameLst>
                                      </p:cBhvr>
                                      <p:tavLst>
                                        <p:tav tm="0">
                                          <p:val>
                                            <p:strVal val="#ppt_h"/>
                                          </p:val>
                                        </p:tav>
                                        <p:tav tm="100000">
                                          <p:val>
                                            <p:strVal val="#ppt_h"/>
                                          </p:val>
                                        </p:tav>
                                      </p:tavLst>
                                    </p:anim>
                                  </p:childTnLst>
                                </p:cTn>
                              </p:par>
                            </p:childTnLst>
                          </p:cTn>
                        </p:par>
                        <p:par>
                          <p:cTn id="75" fill="hold">
                            <p:stCondLst>
                              <p:cond delay="750"/>
                            </p:stCondLst>
                            <p:childTnLst>
                              <p:par>
                                <p:cTn id="76" presetID="53" presetClass="entr" presetSubtype="16"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par>
                          <p:cTn id="81" fill="hold">
                            <p:stCondLst>
                              <p:cond delay="1250"/>
                            </p:stCondLst>
                            <p:childTnLst>
                              <p:par>
                                <p:cTn id="82" presetID="22" presetClass="entr" presetSubtype="8"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left)">
                                      <p:cBhvr>
                                        <p:cTn id="84" dur="500"/>
                                        <p:tgtEl>
                                          <p:spTgt spid="19"/>
                                        </p:tgtEl>
                                      </p:cBhvr>
                                    </p:animEffect>
                                  </p:childTnLst>
                                </p:cTn>
                              </p:par>
                            </p:childTnLst>
                          </p:cTn>
                        </p:par>
                        <p:par>
                          <p:cTn id="85" fill="hold">
                            <p:stCondLst>
                              <p:cond delay="2250"/>
                            </p:stCondLst>
                            <p:childTnLst>
                              <p:par>
                                <p:cTn id="86" presetID="22" presetClass="entr" presetSubtype="8" fill="hold" grpId="0" nodeType="after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par>
                          <p:cTn id="89" fill="hold">
                            <p:stCondLst>
                              <p:cond delay="2750"/>
                            </p:stCondLst>
                            <p:childTnLst>
                              <p:par>
                                <p:cTn id="90" presetID="22" presetClass="entr" presetSubtype="8"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left)">
                                      <p:cBhvr>
                                        <p:cTn id="92" dur="500"/>
                                        <p:tgtEl>
                                          <p:spTgt spid="21"/>
                                        </p:tgtEl>
                                      </p:cBhvr>
                                    </p:animEffect>
                                  </p:childTnLst>
                                </p:cTn>
                              </p:par>
                            </p:childTnLst>
                          </p:cTn>
                        </p:par>
                        <p:par>
                          <p:cTn id="93" fill="hold">
                            <p:stCondLst>
                              <p:cond delay="3250"/>
                            </p:stCondLst>
                            <p:childTnLst>
                              <p:par>
                                <p:cTn id="94" presetID="53" presetClass="entr" presetSubtype="16" fill="hold" nodeType="after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p:cTn id="96" dur="500" fill="hold"/>
                                        <p:tgtEl>
                                          <p:spTgt spid="34"/>
                                        </p:tgtEl>
                                        <p:attrNameLst>
                                          <p:attrName>ppt_w</p:attrName>
                                        </p:attrNameLst>
                                      </p:cBhvr>
                                      <p:tavLst>
                                        <p:tav tm="0">
                                          <p:val>
                                            <p:fltVal val="0"/>
                                          </p:val>
                                        </p:tav>
                                        <p:tav tm="100000">
                                          <p:val>
                                            <p:strVal val="#ppt_w"/>
                                          </p:val>
                                        </p:tav>
                                      </p:tavLst>
                                    </p:anim>
                                    <p:anim calcmode="lin" valueType="num">
                                      <p:cBhvr>
                                        <p:cTn id="97" dur="500" fill="hold"/>
                                        <p:tgtEl>
                                          <p:spTgt spid="34"/>
                                        </p:tgtEl>
                                        <p:attrNameLst>
                                          <p:attrName>ppt_h</p:attrName>
                                        </p:attrNameLst>
                                      </p:cBhvr>
                                      <p:tavLst>
                                        <p:tav tm="0">
                                          <p:val>
                                            <p:fltVal val="0"/>
                                          </p:val>
                                        </p:tav>
                                        <p:tav tm="100000">
                                          <p:val>
                                            <p:strVal val="#ppt_h"/>
                                          </p:val>
                                        </p:tav>
                                      </p:tavLst>
                                    </p:anim>
                                    <p:animEffect transition="in" filter="fade">
                                      <p:cBhvr>
                                        <p:cTn id="98" dur="500"/>
                                        <p:tgtEl>
                                          <p:spTgt spid="34"/>
                                        </p:tgtEl>
                                      </p:cBhvr>
                                    </p:animEffect>
                                  </p:childTnLst>
                                </p:cTn>
                              </p:par>
                            </p:childTnLst>
                          </p:cTn>
                        </p:par>
                        <p:par>
                          <p:cTn id="99" fill="hold">
                            <p:stCondLst>
                              <p:cond delay="3750"/>
                            </p:stCondLst>
                            <p:childTnLst>
                              <p:par>
                                <p:cTn id="100" presetID="53" presetClass="entr" presetSubtype="16" fill="hold" nodeType="after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
                                          </p:val>
                                        </p:tav>
                                      </p:tavLst>
                                    </p:anim>
                                    <p:anim calcmode="lin" valueType="num">
                                      <p:cBhvr>
                                        <p:cTn id="103" dur="500" fill="hold"/>
                                        <p:tgtEl>
                                          <p:spTgt spid="30"/>
                                        </p:tgtEl>
                                        <p:attrNameLst>
                                          <p:attrName>ppt_h</p:attrName>
                                        </p:attrNameLst>
                                      </p:cBhvr>
                                      <p:tavLst>
                                        <p:tav tm="0">
                                          <p:val>
                                            <p:fltVal val="0"/>
                                          </p:val>
                                        </p:tav>
                                        <p:tav tm="100000">
                                          <p:val>
                                            <p:strVal val="#ppt_h"/>
                                          </p:val>
                                        </p:tav>
                                      </p:tavLst>
                                    </p:anim>
                                    <p:animEffect transition="in" filter="fade">
                                      <p:cBhvr>
                                        <p:cTn id="104" dur="500"/>
                                        <p:tgtEl>
                                          <p:spTgt spid="30"/>
                                        </p:tgtEl>
                                      </p:cBhvr>
                                    </p:animEffect>
                                  </p:childTnLst>
                                </p:cTn>
                              </p:par>
                            </p:childTnLst>
                          </p:cTn>
                        </p:par>
                        <p:par>
                          <p:cTn id="105" fill="hold">
                            <p:stCondLst>
                              <p:cond delay="4250"/>
                            </p:stCondLst>
                            <p:childTnLst>
                              <p:par>
                                <p:cTn id="106" presetID="53" presetClass="entr" presetSubtype="16" fill="hold" nodeType="afterEffect">
                                  <p:stCondLst>
                                    <p:cond delay="0"/>
                                  </p:stCondLst>
                                  <p:childTnLst>
                                    <p:set>
                                      <p:cBhvr>
                                        <p:cTn id="107" dur="1" fill="hold">
                                          <p:stCondLst>
                                            <p:cond delay="0"/>
                                          </p:stCondLst>
                                        </p:cTn>
                                        <p:tgtEl>
                                          <p:spTgt spid="36"/>
                                        </p:tgtEl>
                                        <p:attrNameLst>
                                          <p:attrName>style.visibility</p:attrName>
                                        </p:attrNameLst>
                                      </p:cBhvr>
                                      <p:to>
                                        <p:strVal val="visible"/>
                                      </p:to>
                                    </p:set>
                                    <p:anim calcmode="lin" valueType="num">
                                      <p:cBhvr>
                                        <p:cTn id="108" dur="500" fill="hold"/>
                                        <p:tgtEl>
                                          <p:spTgt spid="36"/>
                                        </p:tgtEl>
                                        <p:attrNameLst>
                                          <p:attrName>ppt_w</p:attrName>
                                        </p:attrNameLst>
                                      </p:cBhvr>
                                      <p:tavLst>
                                        <p:tav tm="0">
                                          <p:val>
                                            <p:fltVal val="0"/>
                                          </p:val>
                                        </p:tav>
                                        <p:tav tm="100000">
                                          <p:val>
                                            <p:strVal val="#ppt_w"/>
                                          </p:val>
                                        </p:tav>
                                      </p:tavLst>
                                    </p:anim>
                                    <p:anim calcmode="lin" valueType="num">
                                      <p:cBhvr>
                                        <p:cTn id="109" dur="500" fill="hold"/>
                                        <p:tgtEl>
                                          <p:spTgt spid="36"/>
                                        </p:tgtEl>
                                        <p:attrNameLst>
                                          <p:attrName>ppt_h</p:attrName>
                                        </p:attrNameLst>
                                      </p:cBhvr>
                                      <p:tavLst>
                                        <p:tav tm="0">
                                          <p:val>
                                            <p:fltVal val="0"/>
                                          </p:val>
                                        </p:tav>
                                        <p:tav tm="100000">
                                          <p:val>
                                            <p:strVal val="#ppt_h"/>
                                          </p:val>
                                        </p:tav>
                                      </p:tavLst>
                                    </p:anim>
                                    <p:animEffect transition="in" filter="fade">
                                      <p:cBhvr>
                                        <p:cTn id="110" dur="500"/>
                                        <p:tgtEl>
                                          <p:spTgt spid="36"/>
                                        </p:tgtEl>
                                      </p:cBhvr>
                                    </p:animEffect>
                                  </p:childTnLst>
                                </p:cTn>
                              </p:par>
                            </p:childTnLst>
                          </p:cTn>
                        </p:par>
                        <p:par>
                          <p:cTn id="111" fill="hold">
                            <p:stCondLst>
                              <p:cond delay="4750"/>
                            </p:stCondLst>
                            <p:childTnLst>
                              <p:par>
                                <p:cTn id="112" presetID="53" presetClass="entr" presetSubtype="16" fill="hold" nodeType="afterEffect">
                                  <p:stCondLst>
                                    <p:cond delay="0"/>
                                  </p:stCondLst>
                                  <p:childTnLst>
                                    <p:set>
                                      <p:cBhvr>
                                        <p:cTn id="113" dur="1" fill="hold">
                                          <p:stCondLst>
                                            <p:cond delay="0"/>
                                          </p:stCondLst>
                                        </p:cTn>
                                        <p:tgtEl>
                                          <p:spTgt spid="38"/>
                                        </p:tgtEl>
                                        <p:attrNameLst>
                                          <p:attrName>style.visibility</p:attrName>
                                        </p:attrNameLst>
                                      </p:cBhvr>
                                      <p:to>
                                        <p:strVal val="visible"/>
                                      </p:to>
                                    </p:set>
                                    <p:anim calcmode="lin" valueType="num">
                                      <p:cBhvr>
                                        <p:cTn id="114" dur="500" fill="hold"/>
                                        <p:tgtEl>
                                          <p:spTgt spid="38"/>
                                        </p:tgtEl>
                                        <p:attrNameLst>
                                          <p:attrName>ppt_w</p:attrName>
                                        </p:attrNameLst>
                                      </p:cBhvr>
                                      <p:tavLst>
                                        <p:tav tm="0">
                                          <p:val>
                                            <p:fltVal val="0"/>
                                          </p:val>
                                        </p:tav>
                                        <p:tav tm="100000">
                                          <p:val>
                                            <p:strVal val="#ppt_w"/>
                                          </p:val>
                                        </p:tav>
                                      </p:tavLst>
                                    </p:anim>
                                    <p:anim calcmode="lin" valueType="num">
                                      <p:cBhvr>
                                        <p:cTn id="115" dur="500" fill="hold"/>
                                        <p:tgtEl>
                                          <p:spTgt spid="38"/>
                                        </p:tgtEl>
                                        <p:attrNameLst>
                                          <p:attrName>ppt_h</p:attrName>
                                        </p:attrNameLst>
                                      </p:cBhvr>
                                      <p:tavLst>
                                        <p:tav tm="0">
                                          <p:val>
                                            <p:fltVal val="0"/>
                                          </p:val>
                                        </p:tav>
                                        <p:tav tm="100000">
                                          <p:val>
                                            <p:strVal val="#ppt_h"/>
                                          </p:val>
                                        </p:tav>
                                      </p:tavLst>
                                    </p:anim>
                                    <p:animEffect transition="in" filter="fade">
                                      <p:cBhvr>
                                        <p:cTn id="116" dur="500"/>
                                        <p:tgtEl>
                                          <p:spTgt spid="38"/>
                                        </p:tgtEl>
                                      </p:cBhvr>
                                    </p:animEffect>
                                  </p:childTnLst>
                                </p:cTn>
                              </p:par>
                            </p:childTnLst>
                          </p:cTn>
                        </p:par>
                        <p:par>
                          <p:cTn id="117" fill="hold">
                            <p:stCondLst>
                              <p:cond delay="5250"/>
                            </p:stCondLst>
                            <p:childTnLst>
                              <p:par>
                                <p:cTn id="118" presetID="53" presetClass="entr" presetSubtype="16" fill="hold" nodeType="afterEffect">
                                  <p:stCondLst>
                                    <p:cond delay="0"/>
                                  </p:stCondLst>
                                  <p:childTnLst>
                                    <p:set>
                                      <p:cBhvr>
                                        <p:cTn id="119" dur="1" fill="hold">
                                          <p:stCondLst>
                                            <p:cond delay="0"/>
                                          </p:stCondLst>
                                        </p:cTn>
                                        <p:tgtEl>
                                          <p:spTgt spid="32"/>
                                        </p:tgtEl>
                                        <p:attrNameLst>
                                          <p:attrName>style.visibility</p:attrName>
                                        </p:attrNameLst>
                                      </p:cBhvr>
                                      <p:to>
                                        <p:strVal val="visible"/>
                                      </p:to>
                                    </p:set>
                                    <p:anim calcmode="lin" valueType="num">
                                      <p:cBhvr>
                                        <p:cTn id="120" dur="500" fill="hold"/>
                                        <p:tgtEl>
                                          <p:spTgt spid="32"/>
                                        </p:tgtEl>
                                        <p:attrNameLst>
                                          <p:attrName>ppt_w</p:attrName>
                                        </p:attrNameLst>
                                      </p:cBhvr>
                                      <p:tavLst>
                                        <p:tav tm="0">
                                          <p:val>
                                            <p:fltVal val="0"/>
                                          </p:val>
                                        </p:tav>
                                        <p:tav tm="100000">
                                          <p:val>
                                            <p:strVal val="#ppt_w"/>
                                          </p:val>
                                        </p:tav>
                                      </p:tavLst>
                                    </p:anim>
                                    <p:anim calcmode="lin" valueType="num">
                                      <p:cBhvr>
                                        <p:cTn id="121" dur="500" fill="hold"/>
                                        <p:tgtEl>
                                          <p:spTgt spid="32"/>
                                        </p:tgtEl>
                                        <p:attrNameLst>
                                          <p:attrName>ppt_h</p:attrName>
                                        </p:attrNameLst>
                                      </p:cBhvr>
                                      <p:tavLst>
                                        <p:tav tm="0">
                                          <p:val>
                                            <p:fltVal val="0"/>
                                          </p:val>
                                        </p:tav>
                                        <p:tav tm="100000">
                                          <p:val>
                                            <p:strVal val="#ppt_h"/>
                                          </p:val>
                                        </p:tav>
                                      </p:tavLst>
                                    </p:anim>
                                    <p:animEffect transition="in" filter="fade">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wipe(left)">
                                      <p:cBhvr>
                                        <p:cTn id="1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5" grpId="0" uiExpand="1" build="p"/>
      <p:bldP spid="8" grpId="0"/>
      <p:bldP spid="13" grpId="0"/>
      <p:bldP spid="14" grpId="0"/>
      <p:bldP spid="2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651169-F832-00AF-A8CA-08A86A39CE10}"/>
              </a:ext>
            </a:extLst>
          </p:cNvPr>
          <p:cNvSpPr txBox="1"/>
          <p:nvPr/>
        </p:nvSpPr>
        <p:spPr>
          <a:xfrm>
            <a:off x="194328" y="873944"/>
            <a:ext cx="8730597" cy="3416320"/>
          </a:xfrm>
          <a:prstGeom prst="rect">
            <a:avLst/>
          </a:prstGeom>
          <a:noFill/>
        </p:spPr>
        <p:txBody>
          <a:bodyPr wrap="square">
            <a:spAutoFit/>
          </a:bodyPr>
          <a:lstStyle/>
          <a:p>
            <a:r>
              <a:rPr lang="en-US" b="1" dirty="0"/>
              <a:t>If we will but listen, God’s created works will teach us precious lessons of obedience and trust.  From the stars that in their trackless courses through space follow from age to age their appointed path, down to the minutest atom, the things of nature obey the Creator’s will. And God cares for everything and sustains everything that He has created. He who upholds the unnumbered worlds throughout immensity, at the same time cares for the wants of the little brown sparrow that sings its humble song without fear</a:t>
            </a:r>
            <a:r>
              <a:rPr lang="es-ES" b="1" dirty="0"/>
              <a:t>. </a:t>
            </a:r>
          </a:p>
          <a:p>
            <a:r>
              <a:rPr lang="en-US" b="1" dirty="0"/>
              <a:t>When men go forth to their daily toil, as when they engage in prayer; when they lie down at night, and when they rise in the morning; when the rich man feasts in his palace, or when the poor man gathers his children about the scanty board, each is tenderly watched by the heavenly Father. No tears are shed that God does not notice. There is no smile that He does not mark</a:t>
            </a:r>
            <a:r>
              <a:rPr lang="es-ES" b="1" dirty="0"/>
              <a:t>.</a:t>
            </a:r>
          </a:p>
        </p:txBody>
      </p:sp>
      <p:sp>
        <p:nvSpPr>
          <p:cNvPr id="6" name="CuadroTexto 5">
            <a:extLst>
              <a:ext uri="{FF2B5EF4-FFF2-40B4-BE49-F238E27FC236}">
                <a16:creationId xmlns:a16="http://schemas.microsoft.com/office/drawing/2014/main" id="{4C334CAC-AA88-FCB8-CFF6-0C566D6542CF}"/>
              </a:ext>
            </a:extLst>
          </p:cNvPr>
          <p:cNvSpPr txBox="1"/>
          <p:nvPr/>
        </p:nvSpPr>
        <p:spPr>
          <a:xfrm>
            <a:off x="2238375" y="4353099"/>
            <a:ext cx="9953625" cy="2308324"/>
          </a:xfrm>
          <a:prstGeom prst="rect">
            <a:avLst/>
          </a:prstGeom>
          <a:noFill/>
        </p:spPr>
        <p:txBody>
          <a:bodyPr wrap="square">
            <a:spAutoFit/>
          </a:bodyPr>
          <a:lstStyle/>
          <a:p>
            <a:r>
              <a:rPr lang="en-US" b="1" dirty="0"/>
              <a:t>If we would but fully believe this, all undue anxieties would be dismissed. Our lives would not be so filled with disappointment as now; for everything, whether great or small, would be left in the hands of God, who is not perplexed by the multiplicity of cares, or overwhelmed by their weight. We should then enjoy a rest of soul to which many have long been strangers</a:t>
            </a:r>
            <a:r>
              <a:rPr lang="es-ES" b="1" dirty="0"/>
              <a:t>. </a:t>
            </a:r>
            <a:r>
              <a:rPr lang="en-US" b="1" dirty="0"/>
              <a:t>As your senses delight in the attractive loveliness of the earth, think of the world that is to come, that shall never know the blight of sin and death; where the face of nature will no more wear the shadow of the curse. Let your imagination picture the home of the saved, and remember that it will be more glorious than your brightest imagination can portray</a:t>
            </a:r>
            <a:r>
              <a:rPr lang="es-ES" b="1" dirty="0"/>
              <a:t>.</a:t>
            </a:r>
          </a:p>
        </p:txBody>
      </p:sp>
      <p:sp>
        <p:nvSpPr>
          <p:cNvPr id="8" name="Rectángulo: esquinas redondeadas 7">
            <a:extLst>
              <a:ext uri="{FF2B5EF4-FFF2-40B4-BE49-F238E27FC236}">
                <a16:creationId xmlns:a16="http://schemas.microsoft.com/office/drawing/2014/main" id="{AF8AE394-BB8A-0AFC-3309-54D63C59FCAF}"/>
              </a:ext>
            </a:extLst>
          </p:cNvPr>
          <p:cNvSpPr/>
          <p:nvPr/>
        </p:nvSpPr>
        <p:spPr>
          <a:xfrm>
            <a:off x="746778" y="58828"/>
            <a:ext cx="7081838" cy="729150"/>
          </a:xfrm>
          <a:prstGeom prst="roundRect">
            <a:avLst/>
          </a:prstGeom>
          <a:solidFill>
            <a:srgbClr val="D1E9F7"/>
          </a:solidFill>
          <a:ln>
            <a:solidFill>
              <a:srgbClr val="38A1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pic>
        <p:nvPicPr>
          <p:cNvPr id="9" name="Imagen 8">
            <a:extLst>
              <a:ext uri="{FF2B5EF4-FFF2-40B4-BE49-F238E27FC236}">
                <a16:creationId xmlns:a16="http://schemas.microsoft.com/office/drawing/2014/main" id="{97CC096A-6463-843D-A6AB-9C18E69BE6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4328" y="179037"/>
            <a:ext cx="552449" cy="470493"/>
          </a:xfrm>
          <a:prstGeom prst="rect">
            <a:avLst/>
          </a:prstGeom>
        </p:spPr>
      </p:pic>
      <p:sp>
        <p:nvSpPr>
          <p:cNvPr id="11" name="CuadroTexto 10">
            <a:extLst>
              <a:ext uri="{FF2B5EF4-FFF2-40B4-BE49-F238E27FC236}">
                <a16:creationId xmlns:a16="http://schemas.microsoft.com/office/drawing/2014/main" id="{3258FA64-552F-7AE7-499E-2F80874DE3F9}"/>
              </a:ext>
            </a:extLst>
          </p:cNvPr>
          <p:cNvSpPr txBox="1"/>
          <p:nvPr/>
        </p:nvSpPr>
        <p:spPr>
          <a:xfrm>
            <a:off x="194328" y="202014"/>
            <a:ext cx="504825" cy="400110"/>
          </a:xfrm>
          <a:prstGeom prst="rect">
            <a:avLst/>
          </a:prstGeom>
          <a:noFill/>
        </p:spPr>
        <p:txBody>
          <a:bodyPr wrap="square" rtlCol="0">
            <a:spAutoFit/>
          </a:bodyPr>
          <a:lstStyle/>
          <a:p>
            <a:pPr algn="ctr"/>
            <a:r>
              <a:rPr lang="es-ES" sz="2000" b="1" dirty="0"/>
              <a:t>3</a:t>
            </a:r>
          </a:p>
        </p:txBody>
      </p:sp>
      <p:pic>
        <p:nvPicPr>
          <p:cNvPr id="12" name="Imagen 11">
            <a:extLst>
              <a:ext uri="{FF2B5EF4-FFF2-40B4-BE49-F238E27FC236}">
                <a16:creationId xmlns:a16="http://schemas.microsoft.com/office/drawing/2014/main" id="{FECA3BBB-A08B-DBA7-90EF-EDD9F0E357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8616" y="174967"/>
            <a:ext cx="296209" cy="492303"/>
          </a:xfrm>
          <a:prstGeom prst="rect">
            <a:avLst/>
          </a:prstGeom>
        </p:spPr>
      </p:pic>
      <p:sp>
        <p:nvSpPr>
          <p:cNvPr id="5" name="CuadroTexto 4">
            <a:extLst>
              <a:ext uri="{FF2B5EF4-FFF2-40B4-BE49-F238E27FC236}">
                <a16:creationId xmlns:a16="http://schemas.microsoft.com/office/drawing/2014/main" id="{9DE023F2-E25A-AD72-4DAF-29B59CAC4229}"/>
              </a:ext>
            </a:extLst>
          </p:cNvPr>
          <p:cNvSpPr txBox="1"/>
          <p:nvPr/>
        </p:nvSpPr>
        <p:spPr>
          <a:xfrm>
            <a:off x="833438" y="87679"/>
            <a:ext cx="7081838" cy="707886"/>
          </a:xfrm>
          <a:prstGeom prst="rect">
            <a:avLst/>
          </a:prstGeom>
          <a:noFill/>
        </p:spPr>
        <p:txBody>
          <a:bodyPr wrap="square">
            <a:spAutoFit/>
          </a:bodyPr>
          <a:lstStyle/>
          <a:p>
            <a:r>
              <a:rPr lang="en-US" sz="2000" b="1" dirty="0"/>
              <a:t>Make a list of some of the most important lessons we can learn from nature.</a:t>
            </a:r>
            <a:endParaRPr lang="es-ES" sz="2000" b="1" dirty="0"/>
          </a:p>
        </p:txBody>
      </p:sp>
      <p:pic>
        <p:nvPicPr>
          <p:cNvPr id="4" name="Imagen 3" descr="Un par de personas en una estrella en la noche&#10;&#10;El contenido generado por IA puede ser incorrecto.">
            <a:extLst>
              <a:ext uri="{FF2B5EF4-FFF2-40B4-BE49-F238E27FC236}">
                <a16:creationId xmlns:a16="http://schemas.microsoft.com/office/drawing/2014/main" id="{717F1098-F9DE-47CB-D155-25A95CB17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585" y="87679"/>
            <a:ext cx="3000375" cy="2000250"/>
          </a:xfrm>
          <a:prstGeom prst="roundRect">
            <a:avLst>
              <a:gd name="adj" fmla="val 8594"/>
            </a:avLst>
          </a:prstGeom>
          <a:solidFill>
            <a:srgbClr val="FFFFFF">
              <a:shade val="85000"/>
            </a:srgbClr>
          </a:solidFill>
          <a:ln w="28575">
            <a:solidFill>
              <a:srgbClr val="38A1DD"/>
            </a:solidFill>
          </a:ln>
          <a:effectLst/>
        </p:spPr>
      </p:pic>
      <p:pic>
        <p:nvPicPr>
          <p:cNvPr id="7" name="Imagen 6">
            <a:extLst>
              <a:ext uri="{FF2B5EF4-FFF2-40B4-BE49-F238E27FC236}">
                <a16:creationId xmlns:a16="http://schemas.microsoft.com/office/drawing/2014/main" id="{B401BF58-BEF8-6E2E-E337-E314666C85F7}"/>
              </a:ext>
            </a:extLst>
          </p:cNvPr>
          <p:cNvPicPr>
            <a:picLocks noChangeAspect="1"/>
          </p:cNvPicPr>
          <p:nvPr/>
        </p:nvPicPr>
        <p:blipFill>
          <a:blip r:embed="rId6"/>
          <a:stretch>
            <a:fillRect/>
          </a:stretch>
        </p:blipFill>
        <p:spPr>
          <a:xfrm>
            <a:off x="8994364" y="2150764"/>
            <a:ext cx="3003308" cy="2000250"/>
          </a:xfrm>
          <a:prstGeom prst="roundRect">
            <a:avLst>
              <a:gd name="adj" fmla="val 8594"/>
            </a:avLst>
          </a:prstGeom>
          <a:solidFill>
            <a:srgbClr val="FFFFFF">
              <a:shade val="85000"/>
            </a:srgbClr>
          </a:solidFill>
          <a:ln w="28575">
            <a:solidFill>
              <a:srgbClr val="38A1DD"/>
            </a:solidFill>
          </a:ln>
          <a:effectLst/>
        </p:spPr>
      </p:pic>
      <p:pic>
        <p:nvPicPr>
          <p:cNvPr id="13" name="Imagen 12" descr="Una caricatura de una persona&#10;&#10;El contenido generado por IA puede ser incorrecto.">
            <a:extLst>
              <a:ext uri="{FF2B5EF4-FFF2-40B4-BE49-F238E27FC236}">
                <a16:creationId xmlns:a16="http://schemas.microsoft.com/office/drawing/2014/main" id="{37FF7A45-96E0-5619-047C-0FEEFA93F5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28" y="4264966"/>
            <a:ext cx="1891647" cy="2534206"/>
          </a:xfrm>
          <a:prstGeom prst="roundRect">
            <a:avLst>
              <a:gd name="adj" fmla="val 8594"/>
            </a:avLst>
          </a:prstGeom>
          <a:solidFill>
            <a:srgbClr val="FFFFFF">
              <a:shade val="85000"/>
            </a:srgbClr>
          </a:solidFill>
          <a:ln w="28575">
            <a:solidFill>
              <a:srgbClr val="38A1DD"/>
            </a:solidFill>
          </a:ln>
          <a:effectLst/>
        </p:spPr>
      </p:pic>
    </p:spTree>
    <p:extLst>
      <p:ext uri="{BB962C8B-B14F-4D97-AF65-F5344CB8AC3E}">
        <p14:creationId xmlns:p14="http://schemas.microsoft.com/office/powerpoint/2010/main" val="169633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ppt_w</p:attrName>
                                        </p:attrNameLst>
                                      </p:cBhvr>
                                      <p:tavLst>
                                        <p:tav tm="0" fmla="#ppt_w*sin(2.5*pi*$)">
                                          <p:val>
                                            <p:fltVal val="0"/>
                                          </p:val>
                                        </p:tav>
                                        <p:tav tm="100000">
                                          <p:val>
                                            <p:fltVal val="1"/>
                                          </p:val>
                                        </p:tav>
                                      </p:tavLst>
                                    </p:anim>
                                    <p:anim calcmode="lin" valueType="num">
                                      <p:cBhvr>
                                        <p:cTn id="9" dur="750" fill="hold"/>
                                        <p:tgtEl>
                                          <p:spTgt spid="9"/>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out)">
                                      <p:cBhvr>
                                        <p:cTn id="32" dur="750"/>
                                        <p:tgtEl>
                                          <p:spTgt spid="4"/>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750"/>
                                        <p:tgtEl>
                                          <p:spTgt spid="7"/>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left)">
                                      <p:cBhvr>
                                        <p:cTn id="45" dur="5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750"/>
                                        <p:tgtEl>
                                          <p:spTgt spid="13"/>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animBg="1"/>
      <p:bldP spid="1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a:extLst>
            <a:ext uri="{FF2B5EF4-FFF2-40B4-BE49-F238E27FC236}">
              <a16:creationId xmlns:a16="http://schemas.microsoft.com/office/drawing/2014/main" id="{5CE629C0-2458-74C4-5AF4-A960EFF37A5D}"/>
            </a:ext>
          </a:extLst>
        </p:cNvPr>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E4E1F27C-39F5-2E02-19A2-C6F32F9340CF}"/>
              </a:ext>
            </a:extLst>
          </p:cNvPr>
          <p:cNvSpPr/>
          <p:nvPr/>
        </p:nvSpPr>
        <p:spPr>
          <a:xfrm>
            <a:off x="781047" y="199262"/>
            <a:ext cx="11276703" cy="470493"/>
          </a:xfrm>
          <a:prstGeom prst="roundRect">
            <a:avLst/>
          </a:prstGeom>
          <a:solidFill>
            <a:srgbClr val="DFCDF7"/>
          </a:solidFill>
          <a:ln>
            <a:solidFill>
              <a:srgbClr val="7E38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7" name="CuadroTexto 6">
            <a:extLst>
              <a:ext uri="{FF2B5EF4-FFF2-40B4-BE49-F238E27FC236}">
                <a16:creationId xmlns:a16="http://schemas.microsoft.com/office/drawing/2014/main" id="{15B77AAE-56F5-86DA-A2E2-F12F0D3D68F8}"/>
              </a:ext>
            </a:extLst>
          </p:cNvPr>
          <p:cNvSpPr txBox="1"/>
          <p:nvPr/>
        </p:nvSpPr>
        <p:spPr>
          <a:xfrm>
            <a:off x="755933" y="217205"/>
            <a:ext cx="11346150"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Why does the Christian have an advantage over the poet or the naturalist when studying nature</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sp>
        <p:nvSpPr>
          <p:cNvPr id="10" name="CuadroTexto 9">
            <a:extLst>
              <a:ext uri="{FF2B5EF4-FFF2-40B4-BE49-F238E27FC236}">
                <a16:creationId xmlns:a16="http://schemas.microsoft.com/office/drawing/2014/main" id="{9FEF4BB0-015C-2B42-87DB-71CB1662D0AD}"/>
              </a:ext>
            </a:extLst>
          </p:cNvPr>
          <p:cNvSpPr txBox="1"/>
          <p:nvPr/>
        </p:nvSpPr>
        <p:spPr>
          <a:xfrm>
            <a:off x="89917" y="3722807"/>
            <a:ext cx="7768208" cy="3139321"/>
          </a:xfrm>
          <a:prstGeom prst="rect">
            <a:avLst/>
          </a:prstGeom>
          <a:noFill/>
        </p:spPr>
        <p:txBody>
          <a:bodyPr wrap="square">
            <a:spAutoFit/>
          </a:bodyPr>
          <a:lstStyle/>
          <a:p>
            <a:r>
              <a:rPr lang="en-US" b="1" dirty="0"/>
              <a:t>Here [the Bible] is open before us the history of patriarchs and prophets and other holy men of old. They were men “subject to like passions as we are.” James 5:17. We see how they struggled through discouragements like our own, how they fell under temptation as we have done, and yet took heart again and conquered through the grace of God; and, beholding, we are  encouraged in our striving after righteousness. As we read of the precious experiences granted them, of the light and love and blessing it was theirs to enjoy, and of the work they wrought through the grace given them, the spirit that inspired them kindles a flame of holy emulation in our hearts and a desire to be like them in character—like them to walk with God</a:t>
            </a:r>
            <a:r>
              <a:rPr lang="es-ES" b="1" dirty="0"/>
              <a:t>.</a:t>
            </a:r>
          </a:p>
        </p:txBody>
      </p:sp>
      <p:pic>
        <p:nvPicPr>
          <p:cNvPr id="12" name="Imagen 11">
            <a:extLst>
              <a:ext uri="{FF2B5EF4-FFF2-40B4-BE49-F238E27FC236}">
                <a16:creationId xmlns:a16="http://schemas.microsoft.com/office/drawing/2014/main" id="{218EF20C-EDD9-2C66-6E36-8FEBF45FE7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199262"/>
            <a:ext cx="553749" cy="471599"/>
          </a:xfrm>
          <a:prstGeom prst="rect">
            <a:avLst/>
          </a:prstGeom>
        </p:spPr>
      </p:pic>
      <p:pic>
        <p:nvPicPr>
          <p:cNvPr id="13" name="Imagen 12">
            <a:extLst>
              <a:ext uri="{FF2B5EF4-FFF2-40B4-BE49-F238E27FC236}">
                <a16:creationId xmlns:a16="http://schemas.microsoft.com/office/drawing/2014/main" id="{B632B99B-C9FD-64CE-6415-C89AC62DC5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26877" y="287784"/>
            <a:ext cx="157735" cy="300956"/>
          </a:xfrm>
          <a:prstGeom prst="rect">
            <a:avLst/>
          </a:prstGeom>
        </p:spPr>
      </p:pic>
      <p:sp>
        <p:nvSpPr>
          <p:cNvPr id="14" name="CuadroTexto 13">
            <a:extLst>
              <a:ext uri="{FF2B5EF4-FFF2-40B4-BE49-F238E27FC236}">
                <a16:creationId xmlns:a16="http://schemas.microsoft.com/office/drawing/2014/main" id="{B455D8A9-605C-E757-B4AF-20B702E975D8}"/>
              </a:ext>
            </a:extLst>
          </p:cNvPr>
          <p:cNvSpPr txBox="1"/>
          <p:nvPr/>
        </p:nvSpPr>
        <p:spPr>
          <a:xfrm>
            <a:off x="252411" y="225136"/>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4</a:t>
            </a:r>
          </a:p>
        </p:txBody>
      </p:sp>
      <p:sp>
        <p:nvSpPr>
          <p:cNvPr id="16" name="Rectángulo: esquinas redondeadas 15">
            <a:extLst>
              <a:ext uri="{FF2B5EF4-FFF2-40B4-BE49-F238E27FC236}">
                <a16:creationId xmlns:a16="http://schemas.microsoft.com/office/drawing/2014/main" id="{F0B375E8-FBC6-47A2-2157-D2D601AB19E4}"/>
              </a:ext>
            </a:extLst>
          </p:cNvPr>
          <p:cNvSpPr/>
          <p:nvPr/>
        </p:nvSpPr>
        <p:spPr>
          <a:xfrm>
            <a:off x="781047" y="3232071"/>
            <a:ext cx="10274017" cy="470493"/>
          </a:xfrm>
          <a:prstGeom prst="roundRect">
            <a:avLst/>
          </a:prstGeom>
          <a:solidFill>
            <a:srgbClr val="F1C7F5"/>
          </a:solidFill>
          <a:ln>
            <a:solidFill>
              <a:srgbClr val="CE38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7" name="CuadroTexto 16">
            <a:extLst>
              <a:ext uri="{FF2B5EF4-FFF2-40B4-BE49-F238E27FC236}">
                <a16:creationId xmlns:a16="http://schemas.microsoft.com/office/drawing/2014/main" id="{9282F913-3828-FDF7-88A5-7FFE4B143D2C}"/>
              </a:ext>
            </a:extLst>
          </p:cNvPr>
          <p:cNvSpPr txBox="1"/>
          <p:nvPr/>
        </p:nvSpPr>
        <p:spPr>
          <a:xfrm>
            <a:off x="755933" y="3250014"/>
            <a:ext cx="10274017"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What special lessons are to be learned from a study of the Bible characters</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pic>
        <p:nvPicPr>
          <p:cNvPr id="18" name="Imagen 17">
            <a:extLst>
              <a:ext uri="{FF2B5EF4-FFF2-40B4-BE49-F238E27FC236}">
                <a16:creationId xmlns:a16="http://schemas.microsoft.com/office/drawing/2014/main" id="{09411757-B07C-C9C7-F1A6-31359DFF97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8600" y="3232071"/>
            <a:ext cx="553748" cy="471599"/>
          </a:xfrm>
          <a:prstGeom prst="rect">
            <a:avLst/>
          </a:prstGeom>
        </p:spPr>
      </p:pic>
      <p:sp>
        <p:nvSpPr>
          <p:cNvPr id="20" name="CuadroTexto 19">
            <a:extLst>
              <a:ext uri="{FF2B5EF4-FFF2-40B4-BE49-F238E27FC236}">
                <a16:creationId xmlns:a16="http://schemas.microsoft.com/office/drawing/2014/main" id="{84E5D415-7F35-97F5-FAF5-058FA36AB525}"/>
              </a:ext>
            </a:extLst>
          </p:cNvPr>
          <p:cNvSpPr txBox="1"/>
          <p:nvPr/>
        </p:nvSpPr>
        <p:spPr>
          <a:xfrm>
            <a:off x="252411" y="3257945"/>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5</a:t>
            </a:r>
          </a:p>
        </p:txBody>
      </p:sp>
      <p:pic>
        <p:nvPicPr>
          <p:cNvPr id="22" name="Imagen 21">
            <a:extLst>
              <a:ext uri="{FF2B5EF4-FFF2-40B4-BE49-F238E27FC236}">
                <a16:creationId xmlns:a16="http://schemas.microsoft.com/office/drawing/2014/main" id="{9A2ECB7B-C672-45C5-1D05-47F8D847F3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9351" y="3311068"/>
            <a:ext cx="151100" cy="300956"/>
          </a:xfrm>
          <a:prstGeom prst="rect">
            <a:avLst/>
          </a:prstGeom>
        </p:spPr>
      </p:pic>
      <p:pic>
        <p:nvPicPr>
          <p:cNvPr id="6" name="Imagen 5" descr="Imagen que contiene agua, exterior, papalote, vuelo&#10;&#10;El contenido generado por IA puede ser incorrecto.">
            <a:extLst>
              <a:ext uri="{FF2B5EF4-FFF2-40B4-BE49-F238E27FC236}">
                <a16:creationId xmlns:a16="http://schemas.microsoft.com/office/drawing/2014/main" id="{9577CFBF-3C9E-8B02-1EDB-212598E98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9960" y="776220"/>
            <a:ext cx="2513254" cy="228936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descr="Imagen que contiene exterior, agua, palma, mujer&#10;&#10;El contenido generado por IA puede ser incorrecto.">
            <a:extLst>
              <a:ext uri="{FF2B5EF4-FFF2-40B4-BE49-F238E27FC236}">
                <a16:creationId xmlns:a16="http://schemas.microsoft.com/office/drawing/2014/main" id="{A6EBBD44-0E2B-57BE-B74A-56102F33E8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371" y="772853"/>
            <a:ext cx="2513254" cy="228936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9" name="Imagen 18" descr="Patrón de fondo&#10;&#10;El contenido generado por IA puede ser incorrecto.">
            <a:extLst>
              <a:ext uri="{FF2B5EF4-FFF2-40B4-BE49-F238E27FC236}">
                <a16:creationId xmlns:a16="http://schemas.microsoft.com/office/drawing/2014/main" id="{469EBA3D-6528-BBAA-9514-0C209316BF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17" y="776220"/>
            <a:ext cx="2509558" cy="228600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27" name="Imagen 26" descr="Imagen que contiene persona, foto, niña, mujer&#10;&#10;El contenido generado por IA puede ser incorrecto.">
            <a:extLst>
              <a:ext uri="{FF2B5EF4-FFF2-40B4-BE49-F238E27FC236}">
                <a16:creationId xmlns:a16="http://schemas.microsoft.com/office/drawing/2014/main" id="{2DECE69E-F24C-C597-D774-9640DC3921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3374" y="3811898"/>
            <a:ext cx="4543425" cy="281937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4" name="CuadroTexto 3">
            <a:extLst>
              <a:ext uri="{FF2B5EF4-FFF2-40B4-BE49-F238E27FC236}">
                <a16:creationId xmlns:a16="http://schemas.microsoft.com/office/drawing/2014/main" id="{5EABDFA1-351D-65F9-8EA0-DEA63C82FFA3}"/>
              </a:ext>
            </a:extLst>
          </p:cNvPr>
          <p:cNvSpPr txBox="1"/>
          <p:nvPr/>
        </p:nvSpPr>
        <p:spPr>
          <a:xfrm>
            <a:off x="7077074" y="664568"/>
            <a:ext cx="5025009" cy="2585323"/>
          </a:xfrm>
          <a:prstGeom prst="rect">
            <a:avLst/>
          </a:prstGeom>
          <a:noFill/>
        </p:spPr>
        <p:txBody>
          <a:bodyPr wrap="square">
            <a:spAutoFit/>
          </a:bodyPr>
          <a:lstStyle/>
          <a:p>
            <a:r>
              <a:rPr lang="en-US" b="1" dirty="0"/>
              <a:t>The poet and the naturalist have many things to say about nature, but it is the Christian who enjoys the beauty of the earth with the highest appreciation, because he recognizes his Father’s handiwork and perceives His love in flower and shrub and tree. No one can fully appreciate the significance of hill and vale, river and sea, who does not look upon them as an expression of God’s love to man</a:t>
            </a:r>
            <a:r>
              <a:rPr lang="es-ES" b="1" dirty="0"/>
              <a:t>.</a:t>
            </a:r>
          </a:p>
        </p:txBody>
      </p:sp>
    </p:spTree>
    <p:extLst>
      <p:ext uri="{BB962C8B-B14F-4D97-AF65-F5344CB8AC3E}">
        <p14:creationId xmlns:p14="http://schemas.microsoft.com/office/powerpoint/2010/main" val="363503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Scale>
                                      <p:cBhvr>
                                        <p:cTn id="3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9"/>
                                        </p:tgtEl>
                                        <p:attrNameLst>
                                          <p:attrName>ppt_x</p:attrName>
                                          <p:attrName>ppt_y</p:attrName>
                                        </p:attrNameLst>
                                      </p:cBhvr>
                                    </p:animMotion>
                                    <p:animEffect transition="in" filter="fade">
                                      <p:cBhvr>
                                        <p:cTn id="34" dur="1000"/>
                                        <p:tgtEl>
                                          <p:spTgt spid="19"/>
                                        </p:tgtEl>
                                      </p:cBhvr>
                                    </p:animEffect>
                                  </p:childTnLst>
                                </p:cTn>
                              </p:par>
                            </p:childTnLst>
                          </p:cTn>
                        </p:par>
                        <p:par>
                          <p:cTn id="35" fill="hold">
                            <p:stCondLst>
                              <p:cond delay="1000"/>
                            </p:stCondLst>
                            <p:childTnLst>
                              <p:par>
                                <p:cTn id="36" presetID="52"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Scale>
                                      <p:cBhvr>
                                        <p:cTn id="3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6"/>
                                        </p:tgtEl>
                                        <p:attrNameLst>
                                          <p:attrName>ppt_x</p:attrName>
                                          <p:attrName>ppt_y</p:attrName>
                                        </p:attrNameLst>
                                      </p:cBhvr>
                                    </p:animMotion>
                                    <p:animEffect transition="in" filter="fade">
                                      <p:cBhvr>
                                        <p:cTn id="40" dur="1000"/>
                                        <p:tgtEl>
                                          <p:spTgt spid="6"/>
                                        </p:tgtEl>
                                      </p:cBhvr>
                                    </p:animEffect>
                                  </p:childTnLst>
                                </p:cTn>
                              </p:par>
                            </p:childTnLst>
                          </p:cTn>
                        </p:par>
                        <p:par>
                          <p:cTn id="41" fill="hold">
                            <p:stCondLst>
                              <p:cond delay="2000"/>
                            </p:stCondLst>
                            <p:childTnLst>
                              <p:par>
                                <p:cTn id="42" presetID="52"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Scale>
                                      <p:cBhvr>
                                        <p:cTn id="4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9"/>
                                        </p:tgtEl>
                                        <p:attrNameLst>
                                          <p:attrName>ppt_x</p:attrName>
                                          <p:attrName>ppt_y</p:attrName>
                                        </p:attrNameLst>
                                      </p:cBhvr>
                                    </p:animMotion>
                                    <p:animEffect transition="in" filter="fade">
                                      <p:cBhvr>
                                        <p:cTn id="46" dur="1000"/>
                                        <p:tgtEl>
                                          <p:spTgt spid="9"/>
                                        </p:tgtEl>
                                      </p:cBhvr>
                                    </p:animEffect>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750"/>
                                        <p:tgtEl>
                                          <p:spTgt spid="18"/>
                                        </p:tgtEl>
                                      </p:cBhvr>
                                    </p:animEffect>
                                    <p:anim calcmode="lin" valueType="num">
                                      <p:cBhvr>
                                        <p:cTn id="56" dur="750" fill="hold"/>
                                        <p:tgtEl>
                                          <p:spTgt spid="18"/>
                                        </p:tgtEl>
                                        <p:attrNameLst>
                                          <p:attrName>ppt_w</p:attrName>
                                        </p:attrNameLst>
                                      </p:cBhvr>
                                      <p:tavLst>
                                        <p:tav tm="0" fmla="#ppt_w*sin(2.5*pi*$)">
                                          <p:val>
                                            <p:fltVal val="0"/>
                                          </p:val>
                                        </p:tav>
                                        <p:tav tm="100000">
                                          <p:val>
                                            <p:fltVal val="1"/>
                                          </p:val>
                                        </p:tav>
                                      </p:tavLst>
                                    </p:anim>
                                    <p:anim calcmode="lin" valueType="num">
                                      <p:cBhvr>
                                        <p:cTn id="57" dur="750" fill="hold"/>
                                        <p:tgtEl>
                                          <p:spTgt spid="18"/>
                                        </p:tgtEl>
                                        <p:attrNameLst>
                                          <p:attrName>ppt_h</p:attrName>
                                        </p:attrNameLst>
                                      </p:cBhvr>
                                      <p:tavLst>
                                        <p:tav tm="0">
                                          <p:val>
                                            <p:strVal val="#ppt_h"/>
                                          </p:val>
                                        </p:tav>
                                        <p:tav tm="100000">
                                          <p:val>
                                            <p:strVal val="#ppt_h"/>
                                          </p:val>
                                        </p:tav>
                                      </p:tavLst>
                                    </p:anim>
                                  </p:childTnLst>
                                </p:cTn>
                              </p:par>
                            </p:childTnLst>
                          </p:cTn>
                        </p:par>
                        <p:par>
                          <p:cTn id="58" fill="hold">
                            <p:stCondLst>
                              <p:cond delay="750"/>
                            </p:stCondLst>
                            <p:childTnLst>
                              <p:par>
                                <p:cTn id="59" presetID="53" presetClass="entr" presetSubtype="16"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par>
                          <p:cTn id="64" fill="hold">
                            <p:stCondLst>
                              <p:cond delay="1250"/>
                            </p:stCondLst>
                            <p:childTnLst>
                              <p:par>
                                <p:cTn id="65" presetID="2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par>
                          <p:cTn id="68" fill="hold">
                            <p:stCondLst>
                              <p:cond delay="1750"/>
                            </p:stCondLst>
                            <p:childTnLst>
                              <p:par>
                                <p:cTn id="69" presetID="22" presetClass="entr" presetSubtype="8"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par>
                          <p:cTn id="72" fill="hold">
                            <p:stCondLst>
                              <p:cond delay="2250"/>
                            </p:stCondLst>
                            <p:childTnLst>
                              <p:par>
                                <p:cTn id="73" presetID="22" presetClass="entr" presetSubtype="8"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52"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Scale>
                                      <p:cBhvr>
                                        <p:cTn id="80"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1000" decel="50000" fill="hold">
                                          <p:stCondLst>
                                            <p:cond delay="0"/>
                                          </p:stCondLst>
                                        </p:cTn>
                                        <p:tgtEl>
                                          <p:spTgt spid="27"/>
                                        </p:tgtEl>
                                        <p:attrNameLst>
                                          <p:attrName>ppt_x</p:attrName>
                                          <p:attrName>ppt_y</p:attrName>
                                        </p:attrNameLst>
                                      </p:cBhvr>
                                    </p:animMotion>
                                    <p:animEffect transition="in" filter="fade">
                                      <p:cBhvr>
                                        <p:cTn id="82" dur="1000"/>
                                        <p:tgtEl>
                                          <p:spTgt spid="27"/>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left)">
                                      <p:cBhvr>
                                        <p:cTn id="8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0" grpId="0"/>
      <p:bldP spid="14" grpId="0"/>
      <p:bldP spid="16" grpId="0" animBg="1"/>
      <p:bldP spid="17" grpId="0"/>
      <p:bldP spid="2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12E90F3-9805-1D91-05F5-98D43DC91F3D}"/>
              </a:ext>
            </a:extLst>
          </p:cNvPr>
          <p:cNvSpPr txBox="1"/>
          <p:nvPr/>
        </p:nvSpPr>
        <p:spPr>
          <a:xfrm>
            <a:off x="228600" y="755047"/>
            <a:ext cx="5987414" cy="2862322"/>
          </a:xfrm>
          <a:prstGeom prst="rect">
            <a:avLst/>
          </a:prstGeom>
          <a:noFill/>
        </p:spPr>
        <p:txBody>
          <a:bodyPr wrap="square">
            <a:spAutoFit/>
          </a:bodyPr>
          <a:lstStyle/>
          <a:p>
            <a:r>
              <a:rPr lang="en-US" b="1" dirty="0"/>
              <a:t>Fill the whole heart with the words of God. They are the living water, quenching your burning thirst. They are the living bread from heaven. Jesus declares, “Except ye eat the flesh of the Son of man, and drink His blood, ye have no life in you.” And He explains Himself by saying, “The words that I speak unto you, they are spirit, and they are life.” John 6:53, 63. Our bodies are built up from what we eat and drink; and as in the natural economy, so in the spiritual economy: it is what we meditate upon that will give tone and strength to our spiritual nature</a:t>
            </a:r>
            <a:r>
              <a:rPr lang="es-ES" b="1" dirty="0"/>
              <a:t>.</a:t>
            </a:r>
          </a:p>
        </p:txBody>
      </p:sp>
      <p:sp>
        <p:nvSpPr>
          <p:cNvPr id="8" name="CuadroTexto 7">
            <a:extLst>
              <a:ext uri="{FF2B5EF4-FFF2-40B4-BE49-F238E27FC236}">
                <a16:creationId xmlns:a16="http://schemas.microsoft.com/office/drawing/2014/main" id="{032D85B1-56AB-65DE-4FAA-6CAA9172049A}"/>
              </a:ext>
            </a:extLst>
          </p:cNvPr>
          <p:cNvSpPr txBox="1"/>
          <p:nvPr/>
        </p:nvSpPr>
        <p:spPr>
          <a:xfrm>
            <a:off x="5505450" y="4247588"/>
            <a:ext cx="6600825" cy="2585323"/>
          </a:xfrm>
          <a:prstGeom prst="rect">
            <a:avLst/>
          </a:prstGeom>
          <a:noFill/>
        </p:spPr>
        <p:txBody>
          <a:bodyPr wrap="square">
            <a:spAutoFit/>
          </a:bodyPr>
          <a:lstStyle/>
          <a:p>
            <a:r>
              <a:rPr lang="en-US" b="1" dirty="0"/>
              <a:t>The theme of redemption is one that the angels desire to look into; it will be the science and the song of the redeemed throughout the ceaseless ages of  eternity. Is it not worthy of careful thought and study now? The infinite mercy and love of Jesus, the sacrifice made in our behalf, call for the most serious and solemn reflection. We should dwell upon the character of our dear Redeemer and Intercessor. We should meditate upon the mission of Him who came to save His people from their sins</a:t>
            </a:r>
            <a:r>
              <a:rPr lang="es-ES" b="1" dirty="0"/>
              <a:t>.</a:t>
            </a:r>
          </a:p>
        </p:txBody>
      </p:sp>
      <p:sp>
        <p:nvSpPr>
          <p:cNvPr id="9" name="Rectángulo: esquinas redondeadas 8">
            <a:extLst>
              <a:ext uri="{FF2B5EF4-FFF2-40B4-BE49-F238E27FC236}">
                <a16:creationId xmlns:a16="http://schemas.microsoft.com/office/drawing/2014/main" id="{1AF4E3E0-8DEF-8D5A-90D5-3E003B25769F}"/>
              </a:ext>
            </a:extLst>
          </p:cNvPr>
          <p:cNvSpPr/>
          <p:nvPr/>
        </p:nvSpPr>
        <p:spPr>
          <a:xfrm>
            <a:off x="781047" y="199262"/>
            <a:ext cx="7607017" cy="470493"/>
          </a:xfrm>
          <a:prstGeom prst="roundRect">
            <a:avLst/>
          </a:prstGeom>
          <a:solidFill>
            <a:srgbClr val="F8D4E2"/>
          </a:solidFill>
          <a:ln>
            <a:solidFill>
              <a:srgbClr val="DD3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0" name="CuadroTexto 9">
            <a:extLst>
              <a:ext uri="{FF2B5EF4-FFF2-40B4-BE49-F238E27FC236}">
                <a16:creationId xmlns:a16="http://schemas.microsoft.com/office/drawing/2014/main" id="{1854E48C-2DB3-C27F-3903-B6F70817704D}"/>
              </a:ext>
            </a:extLst>
          </p:cNvPr>
          <p:cNvSpPr txBox="1"/>
          <p:nvPr/>
        </p:nvSpPr>
        <p:spPr>
          <a:xfrm>
            <a:off x="755933" y="217205"/>
            <a:ext cx="7607017"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How can we “eat the flesh and drink the blood” of Christ</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pic>
        <p:nvPicPr>
          <p:cNvPr id="11" name="Imagen 10">
            <a:extLst>
              <a:ext uri="{FF2B5EF4-FFF2-40B4-BE49-F238E27FC236}">
                <a16:creationId xmlns:a16="http://schemas.microsoft.com/office/drawing/2014/main" id="{BB38A5D0-E3ED-900E-DC54-4834EED52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199262"/>
            <a:ext cx="553748" cy="471599"/>
          </a:xfrm>
          <a:prstGeom prst="rect">
            <a:avLst/>
          </a:prstGeom>
        </p:spPr>
      </p:pic>
      <p:pic>
        <p:nvPicPr>
          <p:cNvPr id="12" name="Imagen 11">
            <a:extLst>
              <a:ext uri="{FF2B5EF4-FFF2-40B4-BE49-F238E27FC236}">
                <a16:creationId xmlns:a16="http://schemas.microsoft.com/office/drawing/2014/main" id="{909BC7F5-300D-FC5B-8C66-9AF5664C67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02350" y="293064"/>
            <a:ext cx="218379" cy="286151"/>
          </a:xfrm>
          <a:prstGeom prst="rect">
            <a:avLst/>
          </a:prstGeom>
        </p:spPr>
      </p:pic>
      <p:sp>
        <p:nvSpPr>
          <p:cNvPr id="13" name="CuadroTexto 12">
            <a:extLst>
              <a:ext uri="{FF2B5EF4-FFF2-40B4-BE49-F238E27FC236}">
                <a16:creationId xmlns:a16="http://schemas.microsoft.com/office/drawing/2014/main" id="{474B3606-AB88-0B0A-0472-9ED94755897B}"/>
              </a:ext>
            </a:extLst>
          </p:cNvPr>
          <p:cNvSpPr txBox="1"/>
          <p:nvPr/>
        </p:nvSpPr>
        <p:spPr>
          <a:xfrm>
            <a:off x="254569" y="234453"/>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6</a:t>
            </a:r>
          </a:p>
        </p:txBody>
      </p:sp>
      <p:sp>
        <p:nvSpPr>
          <p:cNvPr id="16" name="Rectángulo: esquinas redondeadas 15">
            <a:extLst>
              <a:ext uri="{FF2B5EF4-FFF2-40B4-BE49-F238E27FC236}">
                <a16:creationId xmlns:a16="http://schemas.microsoft.com/office/drawing/2014/main" id="{D2BA5AC9-415A-CD0F-0314-BAB82C729EF8}"/>
              </a:ext>
            </a:extLst>
          </p:cNvPr>
          <p:cNvSpPr/>
          <p:nvPr/>
        </p:nvSpPr>
        <p:spPr>
          <a:xfrm>
            <a:off x="795333" y="3703767"/>
            <a:ext cx="8684568" cy="470493"/>
          </a:xfrm>
          <a:prstGeom prst="roundRect">
            <a:avLst/>
          </a:prstGeom>
          <a:solidFill>
            <a:srgbClr val="FFCDCD"/>
          </a:solidFill>
          <a:ln>
            <a:solidFill>
              <a:srgbClr val="DD3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7" name="CuadroTexto 16">
            <a:extLst>
              <a:ext uri="{FF2B5EF4-FFF2-40B4-BE49-F238E27FC236}">
                <a16:creationId xmlns:a16="http://schemas.microsoft.com/office/drawing/2014/main" id="{5ECEC67E-2647-D915-69C3-E4B6F62B1761}"/>
              </a:ext>
            </a:extLst>
          </p:cNvPr>
          <p:cNvSpPr txBox="1"/>
          <p:nvPr/>
        </p:nvSpPr>
        <p:spPr>
          <a:xfrm>
            <a:off x="808318" y="3721710"/>
            <a:ext cx="8671583"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What will be the science and song of the redeemed throughout the ages</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pic>
        <p:nvPicPr>
          <p:cNvPr id="18" name="Imagen 17">
            <a:extLst>
              <a:ext uri="{FF2B5EF4-FFF2-40B4-BE49-F238E27FC236}">
                <a16:creationId xmlns:a16="http://schemas.microsoft.com/office/drawing/2014/main" id="{BA60823F-EBAB-D0F5-1BF2-4C2C63ECF1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2886" y="3703767"/>
            <a:ext cx="553748" cy="471598"/>
          </a:xfrm>
          <a:prstGeom prst="rect">
            <a:avLst/>
          </a:prstGeom>
        </p:spPr>
      </p:pic>
      <p:pic>
        <p:nvPicPr>
          <p:cNvPr id="19" name="Imagen 18">
            <a:extLst>
              <a:ext uri="{FF2B5EF4-FFF2-40B4-BE49-F238E27FC236}">
                <a16:creationId xmlns:a16="http://schemas.microsoft.com/office/drawing/2014/main" id="{3D9E724A-427E-A4E9-D005-EB23559BB5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72128" y="3786620"/>
            <a:ext cx="218378" cy="286151"/>
          </a:xfrm>
          <a:prstGeom prst="rect">
            <a:avLst/>
          </a:prstGeom>
        </p:spPr>
      </p:pic>
      <p:sp>
        <p:nvSpPr>
          <p:cNvPr id="20" name="CuadroTexto 19">
            <a:extLst>
              <a:ext uri="{FF2B5EF4-FFF2-40B4-BE49-F238E27FC236}">
                <a16:creationId xmlns:a16="http://schemas.microsoft.com/office/drawing/2014/main" id="{B265452A-2DA9-4F76-ABF9-61E68C927779}"/>
              </a:ext>
            </a:extLst>
          </p:cNvPr>
          <p:cNvSpPr txBox="1"/>
          <p:nvPr/>
        </p:nvSpPr>
        <p:spPr>
          <a:xfrm>
            <a:off x="266697" y="3729641"/>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7</a:t>
            </a:r>
          </a:p>
        </p:txBody>
      </p:sp>
      <p:pic>
        <p:nvPicPr>
          <p:cNvPr id="3" name="Imagen 2" descr="Imagen que contiene interior, cocina, hombre, tabla&#10;&#10;El contenido generado por IA puede ser incorrecto.">
            <a:extLst>
              <a:ext uri="{FF2B5EF4-FFF2-40B4-BE49-F238E27FC236}">
                <a16:creationId xmlns:a16="http://schemas.microsoft.com/office/drawing/2014/main" id="{9382E296-E719-72B2-28E2-222271347E77}"/>
              </a:ext>
            </a:extLst>
          </p:cNvPr>
          <p:cNvPicPr>
            <a:picLocks noChangeAspect="1"/>
          </p:cNvPicPr>
          <p:nvPr/>
        </p:nvPicPr>
        <p:blipFill rotWithShape="1">
          <a:blip r:embed="rId7">
            <a:extLst>
              <a:ext uri="{28A0092B-C50C-407E-A947-70E740481C1C}">
                <a14:useLocalDpi xmlns:a14="http://schemas.microsoft.com/office/drawing/2010/main" val="0"/>
              </a:ext>
            </a:extLst>
          </a:blip>
          <a:srcRect l="5690" r="5690"/>
          <a:stretch>
            <a:fillRect/>
          </a:stretch>
        </p:blipFill>
        <p:spPr>
          <a:xfrm>
            <a:off x="6307494" y="796924"/>
            <a:ext cx="5732106" cy="2762449"/>
          </a:xfrm>
          <a:prstGeom prst="rect">
            <a:avLst/>
          </a:prstGeom>
          <a:ln w="88900" cap="sq" cmpd="thickThin">
            <a:solidFill>
              <a:srgbClr val="DD3878"/>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96FAC217-6C99-5A54-6E86-4656E7EA4BF6}"/>
              </a:ext>
            </a:extLst>
          </p:cNvPr>
          <p:cNvPicPr>
            <a:picLocks noChangeAspect="1"/>
          </p:cNvPicPr>
          <p:nvPr/>
        </p:nvPicPr>
        <p:blipFill rotWithShape="1">
          <a:blip r:embed="rId8">
            <a:extLst>
              <a:ext uri="{28A0092B-C50C-407E-A947-70E740481C1C}">
                <a14:useLocalDpi xmlns:a14="http://schemas.microsoft.com/office/drawing/2010/main" val="0"/>
              </a:ext>
            </a:extLst>
          </a:blip>
          <a:srcRect l="1482" t="1036" b="12200"/>
          <a:stretch>
            <a:fillRect/>
          </a:stretch>
        </p:blipFill>
        <p:spPr>
          <a:xfrm>
            <a:off x="228600" y="4290079"/>
            <a:ext cx="5067300" cy="2464308"/>
          </a:xfrm>
          <a:prstGeom prst="rect">
            <a:avLst/>
          </a:prstGeom>
          <a:ln w="88900" cap="sq" cmpd="thickThin">
            <a:solidFill>
              <a:srgbClr val="DD385C"/>
            </a:solidFill>
            <a:prstDash val="solid"/>
            <a:miter lim="800000"/>
          </a:ln>
          <a:effectLst>
            <a:innerShdw blurRad="76200">
              <a:srgbClr val="000000"/>
            </a:innerShdw>
          </a:effectLst>
        </p:spPr>
      </p:pic>
    </p:spTree>
    <p:extLst>
      <p:ext uri="{BB962C8B-B14F-4D97-AF65-F5344CB8AC3E}">
        <p14:creationId xmlns:p14="http://schemas.microsoft.com/office/powerpoint/2010/main" val="18199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ppt_w</p:attrName>
                                        </p:attrNameLst>
                                      </p:cBhvr>
                                      <p:tavLst>
                                        <p:tav tm="0" fmla="#ppt_w*sin(2.5*pi*$)">
                                          <p:val>
                                            <p:fltVal val="0"/>
                                          </p:val>
                                        </p:tav>
                                        <p:tav tm="100000">
                                          <p:val>
                                            <p:fltVal val="1"/>
                                          </p:val>
                                        </p:tav>
                                      </p:tavLst>
                                    </p:anim>
                                    <p:anim calcmode="lin" valueType="num">
                                      <p:cBhvr>
                                        <p:cTn id="9" dur="75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outVertical)">
                                      <p:cBhvr>
                                        <p:cTn id="32" dur="500"/>
                                        <p:tgtEl>
                                          <p:spTgt spid="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750"/>
                                        <p:tgtEl>
                                          <p:spTgt spid="18"/>
                                        </p:tgtEl>
                                      </p:cBhvr>
                                    </p:animEffect>
                                    <p:anim calcmode="lin" valueType="num">
                                      <p:cBhvr>
                                        <p:cTn id="42" dur="750" fill="hold"/>
                                        <p:tgtEl>
                                          <p:spTgt spid="18"/>
                                        </p:tgtEl>
                                        <p:attrNameLst>
                                          <p:attrName>ppt_w</p:attrName>
                                        </p:attrNameLst>
                                      </p:cBhvr>
                                      <p:tavLst>
                                        <p:tav tm="0" fmla="#ppt_w*sin(2.5*pi*$)">
                                          <p:val>
                                            <p:fltVal val="0"/>
                                          </p:val>
                                        </p:tav>
                                        <p:tav tm="100000">
                                          <p:val>
                                            <p:fltVal val="1"/>
                                          </p:val>
                                        </p:tav>
                                      </p:tavLst>
                                    </p:anim>
                                    <p:anim calcmode="lin" valueType="num">
                                      <p:cBhvr>
                                        <p:cTn id="43" dur="750" fill="hold"/>
                                        <p:tgtEl>
                                          <p:spTgt spid="18"/>
                                        </p:tgtEl>
                                        <p:attrNameLst>
                                          <p:attrName>ppt_h</p:attrName>
                                        </p:attrNameLst>
                                      </p:cBhvr>
                                      <p:tavLst>
                                        <p:tav tm="0">
                                          <p:val>
                                            <p:strVal val="#ppt_h"/>
                                          </p:val>
                                        </p:tav>
                                        <p:tav tm="100000">
                                          <p:val>
                                            <p:strVal val="#ppt_h"/>
                                          </p:val>
                                        </p:tav>
                                      </p:tavLst>
                                    </p:anim>
                                  </p:childTnLst>
                                </p:cTn>
                              </p:par>
                            </p:childTnLst>
                          </p:cTn>
                        </p:par>
                        <p:par>
                          <p:cTn id="44" fill="hold">
                            <p:stCondLst>
                              <p:cond delay="75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125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175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p:stCondLst>
                              <p:cond delay="2250"/>
                            </p:stCondLst>
                            <p:childTnLst>
                              <p:par>
                                <p:cTn id="57" presetID="22" presetClass="entr" presetSubtype="8"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outVertical)">
                                      <p:cBhvr>
                                        <p:cTn id="64" dur="500"/>
                                        <p:tgtEl>
                                          <p:spTgt spid="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P spid="10" grpId="0"/>
      <p:bldP spid="13" grpId="0"/>
      <p:bldP spid="16" grpId="0" animBg="1"/>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A7F7777-0D6D-53CA-000A-73179E5F5988}"/>
              </a:ext>
            </a:extLst>
          </p:cNvPr>
          <p:cNvSpPr txBox="1"/>
          <p:nvPr/>
        </p:nvSpPr>
        <p:spPr>
          <a:xfrm>
            <a:off x="3600450" y="733940"/>
            <a:ext cx="8540702" cy="2308324"/>
          </a:xfrm>
          <a:prstGeom prst="rect">
            <a:avLst/>
          </a:prstGeom>
          <a:noFill/>
        </p:spPr>
        <p:txBody>
          <a:bodyPr wrap="square">
            <a:spAutoFit/>
          </a:bodyPr>
          <a:lstStyle/>
          <a:p>
            <a:r>
              <a:rPr lang="en-US" b="1" dirty="0"/>
              <a:t>As we thus contemplate heavenly themes, our faith and love will grow stronger, and our prayers will be more and more acceptable to God, because they will be more and more mixed with faith and love. They will be intelligent and fervent. There will be more constant confidence in Jesus, and a daily, living experience in His power to save to the uttermost all that come unto God by Him</a:t>
            </a:r>
            <a:r>
              <a:rPr lang="es-ES" b="1" dirty="0"/>
              <a:t>. </a:t>
            </a:r>
          </a:p>
          <a:p>
            <a:r>
              <a:rPr lang="en-US" b="1" dirty="0"/>
              <a:t>As we meditate upon the perfections of the </a:t>
            </a:r>
            <a:r>
              <a:rPr lang="en-US" b="1" dirty="0" err="1"/>
              <a:t>Saviour</a:t>
            </a:r>
            <a:r>
              <a:rPr lang="en-US" b="1" dirty="0"/>
              <a:t>, we shall desire to be wholly transformed and renewed in the image of His purity. There will be a hungering and thirsting of soul to become like Him whom we adore</a:t>
            </a:r>
            <a:r>
              <a:rPr lang="es-ES" b="1" dirty="0"/>
              <a:t>. </a:t>
            </a:r>
          </a:p>
        </p:txBody>
      </p:sp>
      <p:sp>
        <p:nvSpPr>
          <p:cNvPr id="7" name="CuadroTexto 6">
            <a:extLst>
              <a:ext uri="{FF2B5EF4-FFF2-40B4-BE49-F238E27FC236}">
                <a16:creationId xmlns:a16="http://schemas.microsoft.com/office/drawing/2014/main" id="{FA6F5A02-8856-2A31-CB7C-1860EBA0D1E1}"/>
              </a:ext>
            </a:extLst>
          </p:cNvPr>
          <p:cNvSpPr txBox="1"/>
          <p:nvPr/>
        </p:nvSpPr>
        <p:spPr>
          <a:xfrm>
            <a:off x="92301" y="4176892"/>
            <a:ext cx="1869526" cy="2308324"/>
          </a:xfrm>
          <a:prstGeom prst="rect">
            <a:avLst/>
          </a:prstGeom>
          <a:noFill/>
        </p:spPr>
        <p:txBody>
          <a:bodyPr wrap="square">
            <a:spAutoFit/>
          </a:bodyPr>
          <a:lstStyle/>
          <a:p>
            <a:r>
              <a:rPr lang="en-US" b="1" dirty="0"/>
              <a:t>The more our thoughts are upon Christ, the more we shall speak of Him to others and represent Him to the world</a:t>
            </a:r>
            <a:r>
              <a:rPr lang="es-ES" b="1" dirty="0"/>
              <a:t>.</a:t>
            </a:r>
          </a:p>
        </p:txBody>
      </p:sp>
      <p:sp>
        <p:nvSpPr>
          <p:cNvPr id="8" name="Rectángulo: esquinas redondeadas 7">
            <a:extLst>
              <a:ext uri="{FF2B5EF4-FFF2-40B4-BE49-F238E27FC236}">
                <a16:creationId xmlns:a16="http://schemas.microsoft.com/office/drawing/2014/main" id="{77CE3DEA-4029-FD1C-E22E-CD93FE5CCDEA}"/>
              </a:ext>
            </a:extLst>
          </p:cNvPr>
          <p:cNvSpPr/>
          <p:nvPr/>
        </p:nvSpPr>
        <p:spPr>
          <a:xfrm>
            <a:off x="781047" y="199262"/>
            <a:ext cx="8288308" cy="470493"/>
          </a:xfrm>
          <a:prstGeom prst="roundRect">
            <a:avLst/>
          </a:prstGeom>
          <a:solidFill>
            <a:srgbClr val="F6D7CA"/>
          </a:solidFill>
          <a:ln>
            <a:solidFill>
              <a:srgbClr val="DD6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9" name="CuadroTexto 8">
            <a:extLst>
              <a:ext uri="{FF2B5EF4-FFF2-40B4-BE49-F238E27FC236}">
                <a16:creationId xmlns:a16="http://schemas.microsoft.com/office/drawing/2014/main" id="{084740E5-86F1-23A6-CCC5-8046CD196EB0}"/>
              </a:ext>
            </a:extLst>
          </p:cNvPr>
          <p:cNvSpPr txBox="1"/>
          <p:nvPr/>
        </p:nvSpPr>
        <p:spPr>
          <a:xfrm>
            <a:off x="755933" y="217205"/>
            <a:ext cx="8378736"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What will be the positive advantage of study of this subject even now</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pic>
        <p:nvPicPr>
          <p:cNvPr id="10" name="Imagen 9">
            <a:extLst>
              <a:ext uri="{FF2B5EF4-FFF2-40B4-BE49-F238E27FC236}">
                <a16:creationId xmlns:a16="http://schemas.microsoft.com/office/drawing/2014/main" id="{B56B0C6A-4FBF-EED8-6777-636A026237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199262"/>
            <a:ext cx="553748" cy="471598"/>
          </a:xfrm>
          <a:prstGeom prst="rect">
            <a:avLst/>
          </a:prstGeom>
        </p:spPr>
      </p:pic>
      <p:pic>
        <p:nvPicPr>
          <p:cNvPr id="11" name="Imagen 10">
            <a:extLst>
              <a:ext uri="{FF2B5EF4-FFF2-40B4-BE49-F238E27FC236}">
                <a16:creationId xmlns:a16="http://schemas.microsoft.com/office/drawing/2014/main" id="{16CE9DC9-229B-1F34-93B7-9A6F3DCAB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83251" y="291432"/>
            <a:ext cx="218378" cy="286151"/>
          </a:xfrm>
          <a:prstGeom prst="rect">
            <a:avLst/>
          </a:prstGeom>
        </p:spPr>
      </p:pic>
      <p:sp>
        <p:nvSpPr>
          <p:cNvPr id="12" name="CuadroTexto 11">
            <a:extLst>
              <a:ext uri="{FF2B5EF4-FFF2-40B4-BE49-F238E27FC236}">
                <a16:creationId xmlns:a16="http://schemas.microsoft.com/office/drawing/2014/main" id="{65677476-2993-2D1B-7E22-DE8B5714AE45}"/>
              </a:ext>
            </a:extLst>
          </p:cNvPr>
          <p:cNvSpPr txBox="1"/>
          <p:nvPr/>
        </p:nvSpPr>
        <p:spPr>
          <a:xfrm>
            <a:off x="243965" y="234452"/>
            <a:ext cx="504825" cy="400110"/>
          </a:xfrm>
          <a:prstGeom prst="rect">
            <a:avLst/>
          </a:prstGeom>
          <a:noFill/>
        </p:spPr>
        <p:txBody>
          <a:bodyPr wrap="square" rtlCol="0">
            <a:spAutoFit/>
          </a:bodyPr>
          <a:lstStyle/>
          <a:p>
            <a:pPr algn="ctr"/>
            <a:r>
              <a:rPr lang="es-ES" sz="2000" b="1" dirty="0">
                <a:solidFill>
                  <a:schemeClr val="bg1"/>
                </a:solidFill>
              </a:rPr>
              <a:t>8</a:t>
            </a:r>
          </a:p>
        </p:txBody>
      </p:sp>
      <p:sp>
        <p:nvSpPr>
          <p:cNvPr id="13" name="Rectángulo: esquinas redondeadas 12">
            <a:extLst>
              <a:ext uri="{FF2B5EF4-FFF2-40B4-BE49-F238E27FC236}">
                <a16:creationId xmlns:a16="http://schemas.microsoft.com/office/drawing/2014/main" id="{608FA7CF-2F01-D3BC-8FC3-864550B9DCB1}"/>
              </a:ext>
            </a:extLst>
          </p:cNvPr>
          <p:cNvSpPr/>
          <p:nvPr/>
        </p:nvSpPr>
        <p:spPr>
          <a:xfrm>
            <a:off x="2319336" y="3088221"/>
            <a:ext cx="9463088" cy="729150"/>
          </a:xfrm>
          <a:prstGeom prst="roundRect">
            <a:avLst/>
          </a:prstGeom>
          <a:solidFill>
            <a:srgbClr val="F5E5C1"/>
          </a:solidFill>
          <a:ln>
            <a:solidFill>
              <a:srgbClr val="DDAA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pic>
        <p:nvPicPr>
          <p:cNvPr id="14" name="Imagen 13">
            <a:extLst>
              <a:ext uri="{FF2B5EF4-FFF2-40B4-BE49-F238E27FC236}">
                <a16:creationId xmlns:a16="http://schemas.microsoft.com/office/drawing/2014/main" id="{0EDBDF70-7591-80D7-D6D5-96EA2BC38C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4320" y="3179854"/>
            <a:ext cx="715015" cy="608941"/>
          </a:xfrm>
          <a:prstGeom prst="rect">
            <a:avLst/>
          </a:prstGeom>
        </p:spPr>
      </p:pic>
      <p:sp>
        <p:nvSpPr>
          <p:cNvPr id="15" name="CuadroTexto 14">
            <a:extLst>
              <a:ext uri="{FF2B5EF4-FFF2-40B4-BE49-F238E27FC236}">
                <a16:creationId xmlns:a16="http://schemas.microsoft.com/office/drawing/2014/main" id="{09111A18-2024-6FFD-FBD9-B1F48D58864E}"/>
              </a:ext>
            </a:extLst>
          </p:cNvPr>
          <p:cNvSpPr txBox="1"/>
          <p:nvPr/>
        </p:nvSpPr>
        <p:spPr>
          <a:xfrm>
            <a:off x="1728786" y="3231407"/>
            <a:ext cx="504825" cy="461665"/>
          </a:xfrm>
          <a:prstGeom prst="rect">
            <a:avLst/>
          </a:prstGeom>
          <a:noFill/>
        </p:spPr>
        <p:txBody>
          <a:bodyPr wrap="square" rtlCol="0">
            <a:spAutoFit/>
          </a:bodyPr>
          <a:lstStyle/>
          <a:p>
            <a:pPr algn="ctr"/>
            <a:r>
              <a:rPr lang="es-ES" sz="2400" b="1" dirty="0">
                <a:solidFill>
                  <a:schemeClr val="bg1"/>
                </a:solidFill>
              </a:rPr>
              <a:t>9</a:t>
            </a:r>
          </a:p>
        </p:txBody>
      </p:sp>
      <p:pic>
        <p:nvPicPr>
          <p:cNvPr id="16" name="Imagen 15">
            <a:extLst>
              <a:ext uri="{FF2B5EF4-FFF2-40B4-BE49-F238E27FC236}">
                <a16:creationId xmlns:a16="http://schemas.microsoft.com/office/drawing/2014/main" id="{2F18FCB0-1DD0-3B01-FDCE-54EE6A1E5F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787188" y="3238703"/>
            <a:ext cx="296209" cy="388136"/>
          </a:xfrm>
          <a:prstGeom prst="rect">
            <a:avLst/>
          </a:prstGeom>
        </p:spPr>
      </p:pic>
      <p:sp>
        <p:nvSpPr>
          <p:cNvPr id="17" name="CuadroTexto 16">
            <a:extLst>
              <a:ext uri="{FF2B5EF4-FFF2-40B4-BE49-F238E27FC236}">
                <a16:creationId xmlns:a16="http://schemas.microsoft.com/office/drawing/2014/main" id="{F71CD615-77C0-C896-69BB-BAF7A77E9BC1}"/>
              </a:ext>
            </a:extLst>
          </p:cNvPr>
          <p:cNvSpPr txBox="1"/>
          <p:nvPr/>
        </p:nvSpPr>
        <p:spPr>
          <a:xfrm>
            <a:off x="2405995" y="3117072"/>
            <a:ext cx="9376429" cy="707886"/>
          </a:xfrm>
          <a:prstGeom prst="rect">
            <a:avLst/>
          </a:prstGeom>
          <a:noFill/>
        </p:spPr>
        <p:txBody>
          <a:bodyPr wrap="square">
            <a:spAutoFit/>
          </a:bodyPr>
          <a:lstStyle/>
          <a:p>
            <a:r>
              <a:rPr lang="en-US" sz="2000" b="1" dirty="0"/>
              <a:t>“The more our __________________ are upon Christ, the more we shall __________________ of Him to others and __________________ Him to the world?”</a:t>
            </a:r>
            <a:endParaRPr lang="es-ES" sz="2000" b="1" dirty="0"/>
          </a:p>
        </p:txBody>
      </p:sp>
      <p:pic>
        <p:nvPicPr>
          <p:cNvPr id="3" name="Imagen 2" descr="Un hombre y una mujer sentados en una cama&#10;&#10;El contenido generado por IA puede ser incorrecto.">
            <a:extLst>
              <a:ext uri="{FF2B5EF4-FFF2-40B4-BE49-F238E27FC236}">
                <a16:creationId xmlns:a16="http://schemas.microsoft.com/office/drawing/2014/main" id="{0CE34829-82C8-768C-5D2C-BD0AE02BC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599" y="3945167"/>
            <a:ext cx="2771775" cy="2771775"/>
          </a:xfrm>
          <a:prstGeom prst="ellipse">
            <a:avLst/>
          </a:prstGeom>
          <a:ln w="63500" cap="rnd">
            <a:solidFill>
              <a:srgbClr val="985D07"/>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descr="Un grupo de personas posando por un foto&#10;&#10;El contenido generado por IA puede ser incorrecto.">
            <a:extLst>
              <a:ext uri="{FF2B5EF4-FFF2-40B4-BE49-F238E27FC236}">
                <a16:creationId xmlns:a16="http://schemas.microsoft.com/office/drawing/2014/main" id="{D8B34E01-E255-F093-309C-CC804DD47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8124" y="3939002"/>
            <a:ext cx="4257769" cy="2762946"/>
          </a:xfrm>
          <a:prstGeom prst="ellipse">
            <a:avLst/>
          </a:prstGeom>
          <a:ln w="63500" cap="rnd">
            <a:solidFill>
              <a:srgbClr val="985D07"/>
            </a:solidFill>
          </a:ln>
          <a:effectLst/>
          <a:scene3d>
            <a:camera prst="orthographicFront"/>
            <a:lightRig rig="contrasting" dir="t">
              <a:rot lat="0" lon="0" rev="3000000"/>
            </a:lightRig>
          </a:scene3d>
          <a:sp3d contourW="7620">
            <a:bevelT w="95250" h="31750"/>
            <a:contourClr>
              <a:srgbClr val="333333"/>
            </a:contourClr>
          </a:sp3d>
        </p:spPr>
      </p:pic>
      <p:pic>
        <p:nvPicPr>
          <p:cNvPr id="21" name="Imagen 20" descr="Un hombre con la mano en la cara&#10;&#10;El contenido generado por IA puede ser incorrecto.">
            <a:extLst>
              <a:ext uri="{FF2B5EF4-FFF2-40B4-BE49-F238E27FC236}">
                <a16:creationId xmlns:a16="http://schemas.microsoft.com/office/drawing/2014/main" id="{B5E16D1F-5E75-2EBF-8A1A-D280543531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0276" y="3949581"/>
            <a:ext cx="2762946" cy="2762946"/>
          </a:xfrm>
          <a:prstGeom prst="ellipse">
            <a:avLst/>
          </a:prstGeom>
          <a:ln w="63500" cap="rnd">
            <a:solidFill>
              <a:srgbClr val="985D07"/>
            </a:solidFill>
          </a:ln>
          <a:effectLst/>
          <a:scene3d>
            <a:camera prst="orthographicFront"/>
            <a:lightRig rig="contrasting" dir="t">
              <a:rot lat="0" lon="0" rev="3000000"/>
            </a:lightRig>
          </a:scene3d>
          <a:sp3d contourW="7620">
            <a:bevelT w="95250" h="31750"/>
            <a:contourClr>
              <a:srgbClr val="333333"/>
            </a:contourClr>
          </a:sp3d>
        </p:spPr>
      </p:pic>
      <p:pic>
        <p:nvPicPr>
          <p:cNvPr id="27" name="Imagen 26" descr="Un dibujo de una persona&#10;&#10;El contenido generado por IA puede ser incorrecto.">
            <a:extLst>
              <a:ext uri="{FF2B5EF4-FFF2-40B4-BE49-F238E27FC236}">
                <a16:creationId xmlns:a16="http://schemas.microsoft.com/office/drawing/2014/main" id="{ED62774E-DD89-524B-169F-6A3FEFF57540}"/>
              </a:ext>
            </a:extLst>
          </p:cNvPr>
          <p:cNvPicPr>
            <a:picLocks noChangeAspect="1"/>
          </p:cNvPicPr>
          <p:nvPr/>
        </p:nvPicPr>
        <p:blipFill rotWithShape="1">
          <a:blip r:embed="rId10">
            <a:extLst>
              <a:ext uri="{28A0092B-C50C-407E-A947-70E740481C1C}">
                <a14:useLocalDpi xmlns:a14="http://schemas.microsoft.com/office/drawing/2010/main" val="0"/>
              </a:ext>
            </a:extLst>
          </a:blip>
          <a:srcRect t="6920" b="6920"/>
          <a:stretch>
            <a:fillRect/>
          </a:stretch>
        </p:blipFill>
        <p:spPr>
          <a:xfrm>
            <a:off x="161925" y="793033"/>
            <a:ext cx="3324225" cy="2174979"/>
          </a:xfrm>
          <a:prstGeom prst="ellipse">
            <a:avLst/>
          </a:prstGeom>
          <a:ln w="63500" cap="rnd">
            <a:solidFill>
              <a:srgbClr val="DD663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6262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ppt_w</p:attrName>
                                        </p:attrNameLst>
                                      </p:cBhvr>
                                      <p:tavLst>
                                        <p:tav tm="0" fmla="#ppt_w*sin(2.5*pi*$)">
                                          <p:val>
                                            <p:fltVal val="0"/>
                                          </p:val>
                                        </p:tav>
                                        <p:tav tm="100000">
                                          <p:val>
                                            <p:fltVal val="1"/>
                                          </p:val>
                                        </p:tav>
                                      </p:tavLst>
                                    </p:anim>
                                    <p:anim calcmode="lin" valueType="num">
                                      <p:cBhvr>
                                        <p:cTn id="9" dur="75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out)">
                                      <p:cBhvr>
                                        <p:cTn id="32" dur="1000"/>
                                        <p:tgtEl>
                                          <p:spTgt spid="27"/>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750"/>
                                        <p:tgtEl>
                                          <p:spTgt spid="14"/>
                                        </p:tgtEl>
                                      </p:cBhvr>
                                    </p:animEffect>
                                    <p:anim calcmode="lin" valueType="num">
                                      <p:cBhvr>
                                        <p:cTn id="42" dur="750" fill="hold"/>
                                        <p:tgtEl>
                                          <p:spTgt spid="14"/>
                                        </p:tgtEl>
                                        <p:attrNameLst>
                                          <p:attrName>ppt_w</p:attrName>
                                        </p:attrNameLst>
                                      </p:cBhvr>
                                      <p:tavLst>
                                        <p:tav tm="0" fmla="#ppt_w*sin(2.5*pi*$)">
                                          <p:val>
                                            <p:fltVal val="0"/>
                                          </p:val>
                                        </p:tav>
                                        <p:tav tm="100000">
                                          <p:val>
                                            <p:fltVal val="1"/>
                                          </p:val>
                                        </p:tav>
                                      </p:tavLst>
                                    </p:anim>
                                    <p:anim calcmode="lin" valueType="num">
                                      <p:cBhvr>
                                        <p:cTn id="43" dur="750" fill="hold"/>
                                        <p:tgtEl>
                                          <p:spTgt spid="14"/>
                                        </p:tgtEl>
                                        <p:attrNameLst>
                                          <p:attrName>ppt_h</p:attrName>
                                        </p:attrNameLst>
                                      </p:cBhvr>
                                      <p:tavLst>
                                        <p:tav tm="0">
                                          <p:val>
                                            <p:strVal val="#ppt_h"/>
                                          </p:val>
                                        </p:tav>
                                        <p:tav tm="100000">
                                          <p:val>
                                            <p:strVal val="#ppt_h"/>
                                          </p:val>
                                        </p:tav>
                                      </p:tavLst>
                                    </p:anim>
                                  </p:childTnLst>
                                </p:cTn>
                              </p:par>
                            </p:childTnLst>
                          </p:cTn>
                        </p:par>
                        <p:par>
                          <p:cTn id="44" fill="hold">
                            <p:stCondLst>
                              <p:cond delay="750"/>
                            </p:stCondLst>
                            <p:childTnLst>
                              <p:par>
                                <p:cTn id="45" presetID="53" presetClass="entr" presetSubtype="16"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par>
                          <p:cTn id="50" fill="hold">
                            <p:stCondLst>
                              <p:cond delay="125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1750"/>
                            </p:stCondLst>
                            <p:childTnLst>
                              <p:par>
                                <p:cTn id="55" presetID="22" presetClass="entr" presetSubtype="8"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2250"/>
                            </p:stCondLst>
                            <p:childTnLst>
                              <p:par>
                                <p:cTn id="59" presetID="22" presetClass="entr" presetSubtype="8"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500"/>
                            </p:stCondLst>
                            <p:childTnLst>
                              <p:par>
                                <p:cTn id="68" presetID="6" presetClass="entr" presetSubtype="32"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circle(out)">
                                      <p:cBhvr>
                                        <p:cTn id="70" dur="1000"/>
                                        <p:tgtEl>
                                          <p:spTgt spid="3"/>
                                        </p:tgtEl>
                                      </p:cBhvr>
                                    </p:animEffect>
                                  </p:childTnLst>
                                </p:cTn>
                              </p:par>
                            </p:childTnLst>
                          </p:cTn>
                        </p:par>
                        <p:par>
                          <p:cTn id="71" fill="hold">
                            <p:stCondLst>
                              <p:cond delay="1500"/>
                            </p:stCondLst>
                            <p:childTnLst>
                              <p:par>
                                <p:cTn id="72" presetID="6" presetClass="entr" presetSubtype="32"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out)">
                                      <p:cBhvr>
                                        <p:cTn id="74" dur="1000"/>
                                        <p:tgtEl>
                                          <p:spTgt spid="21"/>
                                        </p:tgtEl>
                                      </p:cBhvr>
                                    </p:animEffect>
                                  </p:childTnLst>
                                </p:cTn>
                              </p:par>
                            </p:childTnLst>
                          </p:cTn>
                        </p:par>
                        <p:par>
                          <p:cTn id="75" fill="hold">
                            <p:stCondLst>
                              <p:cond delay="2500"/>
                            </p:stCondLst>
                            <p:childTnLst>
                              <p:par>
                                <p:cTn id="76" presetID="6" presetClass="entr" presetSubtype="32"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circle(out)">
                                      <p:cBhvr>
                                        <p:cTn id="7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p:bldP spid="12" grpId="0"/>
      <p:bldP spid="13"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1000" b="-1000"/>
          </a:stretch>
        </a:blipFill>
        <a:effectLst/>
      </p:bgPr>
    </p:bg>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E1FA471F-830A-65F2-AA2D-F4311A242985}"/>
              </a:ext>
            </a:extLst>
          </p:cNvPr>
          <p:cNvSpPr/>
          <p:nvPr/>
        </p:nvSpPr>
        <p:spPr>
          <a:xfrm>
            <a:off x="2233776" y="106644"/>
            <a:ext cx="9690735" cy="470493"/>
          </a:xfrm>
          <a:prstGeom prst="roundRect">
            <a:avLst/>
          </a:prstGeom>
          <a:solidFill>
            <a:srgbClr val="D6EDBD"/>
          </a:solidFill>
          <a:ln>
            <a:solidFill>
              <a:srgbClr val="567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solidFill>
                  <a:srgbClr val="09AF60"/>
                </a:solidFill>
              </a:ln>
              <a:solidFill>
                <a:srgbClr val="38DD9D"/>
              </a:solidFill>
              <a:effectLst/>
              <a:uLnTx/>
              <a:uFillTx/>
              <a:latin typeface="Aptos" panose="02110004020202020204"/>
              <a:ea typeface="+mn-ea"/>
              <a:cs typeface="+mn-cs"/>
            </a:endParaRPr>
          </a:p>
        </p:txBody>
      </p:sp>
      <p:pic>
        <p:nvPicPr>
          <p:cNvPr id="7" name="Imagen 6">
            <a:extLst>
              <a:ext uri="{FF2B5EF4-FFF2-40B4-BE49-F238E27FC236}">
                <a16:creationId xmlns:a16="http://schemas.microsoft.com/office/drawing/2014/main" id="{51226A02-CA3B-453C-0A34-836817E47F3E}"/>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681329" y="106644"/>
            <a:ext cx="553748" cy="471598"/>
          </a:xfrm>
          <a:prstGeom prst="rect">
            <a:avLst/>
          </a:prstGeom>
        </p:spPr>
      </p:pic>
      <p:pic>
        <p:nvPicPr>
          <p:cNvPr id="8" name="Imagen 7">
            <a:extLst>
              <a:ext uri="{FF2B5EF4-FFF2-40B4-BE49-F238E27FC236}">
                <a16:creationId xmlns:a16="http://schemas.microsoft.com/office/drawing/2014/main" id="{E5F3D2E8-C82F-3310-2242-D92CB937FBA3}"/>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1925812" y="187298"/>
            <a:ext cx="218378" cy="286151"/>
          </a:xfrm>
          <a:prstGeom prst="rect">
            <a:avLst/>
          </a:prstGeom>
        </p:spPr>
      </p:pic>
      <p:sp>
        <p:nvSpPr>
          <p:cNvPr id="11" name="Rectángulo: esquinas redondeadas 10">
            <a:extLst>
              <a:ext uri="{FF2B5EF4-FFF2-40B4-BE49-F238E27FC236}">
                <a16:creationId xmlns:a16="http://schemas.microsoft.com/office/drawing/2014/main" id="{8181D9A2-35C3-4F8B-2731-5798ECC360C4}"/>
              </a:ext>
            </a:extLst>
          </p:cNvPr>
          <p:cNvSpPr/>
          <p:nvPr/>
        </p:nvSpPr>
        <p:spPr>
          <a:xfrm>
            <a:off x="894384" y="2113051"/>
            <a:ext cx="8370913" cy="470493"/>
          </a:xfrm>
          <a:prstGeom prst="roundRect">
            <a:avLst/>
          </a:prstGeom>
          <a:solidFill>
            <a:srgbClr val="E6BAA4"/>
          </a:solidFill>
          <a:ln>
            <a:solidFill>
              <a:srgbClr val="CC75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solidFill>
                  <a:srgbClr val="09AF60"/>
                </a:solidFill>
              </a:ln>
              <a:solidFill>
                <a:srgbClr val="38DD9D"/>
              </a:solidFill>
              <a:effectLst/>
              <a:uLnTx/>
              <a:uFillTx/>
              <a:latin typeface="Aptos" panose="02110004020202020204"/>
              <a:ea typeface="+mn-ea"/>
              <a:cs typeface="+mn-cs"/>
            </a:endParaRPr>
          </a:p>
        </p:txBody>
      </p:sp>
      <p:pic>
        <p:nvPicPr>
          <p:cNvPr id="14" name="Imagen 13">
            <a:extLst>
              <a:ext uri="{FF2B5EF4-FFF2-40B4-BE49-F238E27FC236}">
                <a16:creationId xmlns:a16="http://schemas.microsoft.com/office/drawing/2014/main" id="{4D9ECDAA-1358-E00C-D0A6-D860DD708F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341938" y="2113051"/>
            <a:ext cx="553748" cy="471598"/>
          </a:xfrm>
          <a:prstGeom prst="rect">
            <a:avLst/>
          </a:prstGeom>
        </p:spPr>
      </p:pic>
      <p:pic>
        <p:nvPicPr>
          <p:cNvPr id="16" name="Imagen 15">
            <a:extLst>
              <a:ext uri="{FF2B5EF4-FFF2-40B4-BE49-F238E27FC236}">
                <a16:creationId xmlns:a16="http://schemas.microsoft.com/office/drawing/2014/main" id="{7274F580-C535-904F-661D-BA6CA6D3A5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70519" y="2201459"/>
            <a:ext cx="218378" cy="286151"/>
          </a:xfrm>
          <a:prstGeom prst="rect">
            <a:avLst/>
          </a:prstGeom>
        </p:spPr>
      </p:pic>
      <p:sp>
        <p:nvSpPr>
          <p:cNvPr id="6" name="CuadroTexto 5">
            <a:extLst>
              <a:ext uri="{FF2B5EF4-FFF2-40B4-BE49-F238E27FC236}">
                <a16:creationId xmlns:a16="http://schemas.microsoft.com/office/drawing/2014/main" id="{6ABC7018-08B2-B767-F2C0-9DA72DFA284C}"/>
              </a:ext>
            </a:extLst>
          </p:cNvPr>
          <p:cNvSpPr txBox="1"/>
          <p:nvPr/>
        </p:nvSpPr>
        <p:spPr>
          <a:xfrm>
            <a:off x="1519236" y="725496"/>
            <a:ext cx="10480606" cy="1200329"/>
          </a:xfrm>
          <a:prstGeom prst="rect">
            <a:avLst/>
          </a:prstGeom>
          <a:noFill/>
        </p:spPr>
        <p:txBody>
          <a:bodyPr wrap="square">
            <a:spAutoFit/>
          </a:bodyPr>
          <a:lstStyle/>
          <a:p>
            <a:pPr lvl="0"/>
            <a:r>
              <a:rPr lang="en-US" b="1" dirty="0">
                <a:solidFill>
                  <a:prstClr val="black"/>
                </a:solidFill>
              </a:rPr>
              <a:t>There is nothing more calculated to strengthen the intellect than the study of the Scriptures. No other book is so potent to elevate the thoughts, to give vigor to the faculties, as the broad, ennobling truths of the Bible. If God’s word were studied as it should be, men would have a breadth of mind, a nobility of character, and a stability of purpose rarely seen in these times</a:t>
            </a: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0" name="CuadroTexto 9">
            <a:extLst>
              <a:ext uri="{FF2B5EF4-FFF2-40B4-BE49-F238E27FC236}">
                <a16:creationId xmlns:a16="http://schemas.microsoft.com/office/drawing/2014/main" id="{928557A6-CDFF-BB4D-8583-A7D89E24A6EC}"/>
              </a:ext>
            </a:extLst>
          </p:cNvPr>
          <p:cNvSpPr txBox="1"/>
          <p:nvPr/>
        </p:nvSpPr>
        <p:spPr>
          <a:xfrm>
            <a:off x="85725" y="2583544"/>
            <a:ext cx="12106275" cy="1477328"/>
          </a:xfrm>
          <a:prstGeom prst="rect">
            <a:avLst/>
          </a:prstGeom>
          <a:noFill/>
        </p:spPr>
        <p:txBody>
          <a:bodyPr wrap="square">
            <a:spAutoFit/>
          </a:bodyPr>
          <a:lstStyle/>
          <a:p>
            <a:pPr lvl="0"/>
            <a:r>
              <a:rPr lang="en-US" b="1" dirty="0">
                <a:solidFill>
                  <a:prstClr val="black"/>
                </a:solidFill>
              </a:rPr>
              <a:t>But there is but little benefit derived from a hasty reading of the Scriptures. One may read the whole Bible through and yet fail to see its beauty or comprehend its deep and hidden meaning. One passage studied until its significance is clear to the mind and its relation to the plan of salvation is evident, is of more value than the perusal of many chapters with no definite purpose in view and no positive instruction gained. Keep your Bible with you. As you have opportunity, read it; fix the texts in your memory</a:t>
            </a: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15" name="CuadroTexto 14">
            <a:extLst>
              <a:ext uri="{FF2B5EF4-FFF2-40B4-BE49-F238E27FC236}">
                <a16:creationId xmlns:a16="http://schemas.microsoft.com/office/drawing/2014/main" id="{ED75F307-259C-9109-FB29-2650F9450785}"/>
              </a:ext>
            </a:extLst>
          </p:cNvPr>
          <p:cNvSpPr txBox="1"/>
          <p:nvPr/>
        </p:nvSpPr>
        <p:spPr>
          <a:xfrm>
            <a:off x="1728951" y="130319"/>
            <a:ext cx="5048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10</a:t>
            </a:r>
          </a:p>
        </p:txBody>
      </p:sp>
      <p:pic>
        <p:nvPicPr>
          <p:cNvPr id="5" name="Imagen 4" descr="Un joven con una playera de color rojo&#10;&#10;El contenido generado por IA puede ser incorrecto.">
            <a:extLst>
              <a:ext uri="{FF2B5EF4-FFF2-40B4-BE49-F238E27FC236}">
                <a16:creationId xmlns:a16="http://schemas.microsoft.com/office/drawing/2014/main" id="{0CE97B3C-EB20-BF68-1559-7A8B3D57C20D}"/>
              </a:ext>
            </a:extLst>
          </p:cNvPr>
          <p:cNvPicPr>
            <a:picLocks noChangeAspect="1"/>
          </p:cNvPicPr>
          <p:nvPr/>
        </p:nvPicPr>
        <p:blipFill>
          <a:blip r:embed="rId7">
            <a:extLst>
              <a:ext uri="{28A0092B-C50C-407E-A947-70E740481C1C}">
                <a14:useLocalDpi xmlns:a14="http://schemas.microsoft.com/office/drawing/2010/main" val="0"/>
              </a:ext>
            </a:extLst>
          </a:blip>
          <a:srcRect l="11561" r="14037"/>
          <a:stretch>
            <a:fillRect/>
          </a:stretch>
        </p:blipFill>
        <p:spPr>
          <a:xfrm>
            <a:off x="115518" y="157617"/>
            <a:ext cx="1236592" cy="1843908"/>
          </a:xfrm>
          <a:prstGeom prst="roundRect">
            <a:avLst>
              <a:gd name="adj" fmla="val 4167"/>
            </a:avLst>
          </a:prstGeom>
          <a:solidFill>
            <a:srgbClr val="FFFFFF"/>
          </a:solidFill>
          <a:ln w="76200" cap="sq">
            <a:solidFill>
              <a:srgbClr val="567C4F"/>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que contiene tabla, pieza, hecho de madera, alimentos&#10;&#10;El contenido generado por IA puede ser incorrecto.">
            <a:extLst>
              <a:ext uri="{FF2B5EF4-FFF2-40B4-BE49-F238E27FC236}">
                <a16:creationId xmlns:a16="http://schemas.microsoft.com/office/drawing/2014/main" id="{86DF7482-0AB4-985B-4C7E-B36B7C076BD5}"/>
              </a:ext>
            </a:extLst>
          </p:cNvPr>
          <p:cNvPicPr>
            <a:picLocks noChangeAspect="1"/>
          </p:cNvPicPr>
          <p:nvPr/>
        </p:nvPicPr>
        <p:blipFill>
          <a:blip r:embed="rId8">
            <a:extLst>
              <a:ext uri="{28A0092B-C50C-407E-A947-70E740481C1C}">
                <a14:useLocalDpi xmlns:a14="http://schemas.microsoft.com/office/drawing/2010/main" val="0"/>
              </a:ext>
            </a:extLst>
          </a:blip>
          <a:srcRect l="10593" r="4873"/>
          <a:stretch>
            <a:fillRect/>
          </a:stretch>
        </p:blipFill>
        <p:spPr>
          <a:xfrm>
            <a:off x="7534275" y="4175302"/>
            <a:ext cx="2400300" cy="2550955"/>
          </a:xfrm>
          <a:prstGeom prst="roundRect">
            <a:avLst>
              <a:gd name="adj" fmla="val 4167"/>
            </a:avLst>
          </a:prstGeom>
          <a:solidFill>
            <a:srgbClr val="FFFFFF"/>
          </a:solidFill>
          <a:ln w="76200" cap="sq">
            <a:solidFill>
              <a:srgbClr val="C86C3C"/>
            </a:solidFill>
            <a:miter lim="800000"/>
          </a:ln>
          <a:effectLst/>
          <a:scene3d>
            <a:camera prst="orthographicFront"/>
            <a:lightRig rig="threePt" dir="t">
              <a:rot lat="0" lon="0" rev="2700000"/>
            </a:lightRig>
          </a:scene3d>
          <a:sp3d>
            <a:bevelT h="38100"/>
            <a:contourClr>
              <a:srgbClr val="C0C0C0"/>
            </a:contourClr>
          </a:sp3d>
        </p:spPr>
      </p:pic>
      <p:sp>
        <p:nvSpPr>
          <p:cNvPr id="23" name="CuadroTexto 22">
            <a:extLst>
              <a:ext uri="{FF2B5EF4-FFF2-40B4-BE49-F238E27FC236}">
                <a16:creationId xmlns:a16="http://schemas.microsoft.com/office/drawing/2014/main" id="{5E38E008-69AB-C456-FE52-A46465F053FA}"/>
              </a:ext>
            </a:extLst>
          </p:cNvPr>
          <p:cNvSpPr txBox="1"/>
          <p:nvPr/>
        </p:nvSpPr>
        <p:spPr>
          <a:xfrm>
            <a:off x="85725" y="3995678"/>
            <a:ext cx="7286530" cy="2862322"/>
          </a:xfrm>
          <a:prstGeom prst="rect">
            <a:avLst/>
          </a:prstGeom>
          <a:noFill/>
        </p:spPr>
        <p:txBody>
          <a:bodyPr wrap="square">
            <a:spAutoFit/>
          </a:bodyPr>
          <a:lstStyle/>
          <a:p>
            <a:pPr lvl="0"/>
            <a:r>
              <a:rPr lang="en-US" b="1" dirty="0">
                <a:solidFill>
                  <a:prstClr val="black"/>
                </a:solidFill>
              </a:rPr>
              <a:t>Even while you are walking the streets you may read a passage and meditate upon it, thus fixing it in the mind</a:t>
            </a: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b="1" dirty="0">
                <a:solidFill>
                  <a:prstClr val="black"/>
                </a:solidFill>
              </a:rPr>
              <a:t>Scripture must be  compared with scripture. There must be careful research and prayerful reflection. And such study will be richly repaid. As the miner discovers veins of precious metal concealed beneath the surface of the earth, so will he who perseveringly searches the word of God as for hid treasure find truths of the greatest value, which are concealed from the view of the careless seeker. The words of inspiration, pondered in the heart, will be as streams flowing from the fountain of life</a:t>
            </a: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27" name="Imagen 26" descr="Imagen que contiene niña, tabla, joven, mujer&#10;&#10;El contenido generado por IA puede ser incorrecto.">
            <a:extLst>
              <a:ext uri="{FF2B5EF4-FFF2-40B4-BE49-F238E27FC236}">
                <a16:creationId xmlns:a16="http://schemas.microsoft.com/office/drawing/2014/main" id="{232F4DE8-B464-4A18-6468-73E488A47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6595" y="4175302"/>
            <a:ext cx="2009680" cy="2550954"/>
          </a:xfrm>
          <a:prstGeom prst="roundRect">
            <a:avLst>
              <a:gd name="adj" fmla="val 4167"/>
            </a:avLst>
          </a:prstGeom>
          <a:solidFill>
            <a:srgbClr val="FFFFFF"/>
          </a:solidFill>
          <a:ln w="76200" cap="sq">
            <a:solidFill>
              <a:srgbClr val="C86C3C"/>
            </a:solidFill>
            <a:miter lim="800000"/>
          </a:ln>
          <a:effectLst/>
          <a:scene3d>
            <a:camera prst="orthographicFront"/>
            <a:lightRig rig="threePt" dir="t">
              <a:rot lat="0" lon="0" rev="2700000"/>
            </a:lightRig>
          </a:scene3d>
          <a:sp3d>
            <a:bevelT h="38100"/>
            <a:contourClr>
              <a:srgbClr val="C0C0C0"/>
            </a:contourClr>
          </a:sp3d>
        </p:spPr>
      </p:pic>
      <p:sp>
        <p:nvSpPr>
          <p:cNvPr id="20" name="CuadroTexto 19">
            <a:extLst>
              <a:ext uri="{FF2B5EF4-FFF2-40B4-BE49-F238E27FC236}">
                <a16:creationId xmlns:a16="http://schemas.microsoft.com/office/drawing/2014/main" id="{AC3AFA97-18E9-62BF-6053-36C8860F67F7}"/>
              </a:ext>
            </a:extLst>
          </p:cNvPr>
          <p:cNvSpPr txBox="1"/>
          <p:nvPr/>
        </p:nvSpPr>
        <p:spPr>
          <a:xfrm>
            <a:off x="362336" y="2136776"/>
            <a:ext cx="5684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ptos" panose="02110004020202020204"/>
                <a:ea typeface="+mn-ea"/>
                <a:cs typeface="+mn-cs"/>
              </a:rPr>
              <a:t>11</a:t>
            </a:r>
          </a:p>
        </p:txBody>
      </p:sp>
      <p:sp>
        <p:nvSpPr>
          <p:cNvPr id="17" name="CuadroTexto 16">
            <a:extLst>
              <a:ext uri="{FF2B5EF4-FFF2-40B4-BE49-F238E27FC236}">
                <a16:creationId xmlns:a16="http://schemas.microsoft.com/office/drawing/2014/main" id="{E99EA166-F00D-7B04-CDF4-9DD851A98EE8}"/>
              </a:ext>
            </a:extLst>
          </p:cNvPr>
          <p:cNvSpPr txBox="1"/>
          <p:nvPr/>
        </p:nvSpPr>
        <p:spPr>
          <a:xfrm>
            <a:off x="791550" y="2114983"/>
            <a:ext cx="8473748" cy="400110"/>
          </a:xfrm>
          <a:prstGeom prst="rect">
            <a:avLst/>
          </a:prstGeom>
          <a:noFill/>
        </p:spPr>
        <p:txBody>
          <a:bodyPr wrap="square">
            <a:spAutoFit/>
          </a:bodyPr>
          <a:lstStyle/>
          <a:p>
            <a:pPr lvl="0" algn="ctr"/>
            <a:r>
              <a:rPr lang="en-US" sz="2000" b="1" kern="0" dirty="0">
                <a:solidFill>
                  <a:prstClr val="black"/>
                </a:solidFill>
                <a:latin typeface="Aptos" panose="020B0004020202020204" pitchFamily="34" charset="0"/>
                <a:ea typeface="Aptos" panose="020B0004020202020204" pitchFamily="34" charset="0"/>
                <a:cs typeface="Arial" panose="020B0604020202020204" pitchFamily="34" charset="0"/>
              </a:rPr>
              <a:t>What suggestions are offered as to methods of study of the Scriptures?</a:t>
            </a:r>
          </a:p>
        </p:txBody>
      </p:sp>
      <p:sp>
        <p:nvSpPr>
          <p:cNvPr id="12" name="CuadroTexto 11">
            <a:extLst>
              <a:ext uri="{FF2B5EF4-FFF2-40B4-BE49-F238E27FC236}">
                <a16:creationId xmlns:a16="http://schemas.microsoft.com/office/drawing/2014/main" id="{7E765D4D-C790-4CF0-001E-1C949A000E6B}"/>
              </a:ext>
            </a:extLst>
          </p:cNvPr>
          <p:cNvSpPr txBox="1"/>
          <p:nvPr/>
        </p:nvSpPr>
        <p:spPr>
          <a:xfrm>
            <a:off x="2198617" y="138485"/>
            <a:ext cx="9801225" cy="400110"/>
          </a:xfrm>
          <a:prstGeom prst="rect">
            <a:avLst/>
          </a:prstGeom>
          <a:noFill/>
        </p:spPr>
        <p:txBody>
          <a:bodyPr wrap="square">
            <a:spAutoFit/>
          </a:bodyPr>
          <a:lstStyle/>
          <a:p>
            <a:pPr lvl="0" algn="ctr"/>
            <a:r>
              <a:rPr lang="en-US" sz="2000" b="1" kern="0" dirty="0">
                <a:solidFill>
                  <a:prstClr val="black"/>
                </a:solidFill>
                <a:latin typeface="Aptos" panose="020B0004020202020204" pitchFamily="34" charset="0"/>
                <a:ea typeface="Aptos" panose="020B0004020202020204" pitchFamily="34" charset="0"/>
                <a:cs typeface="Arial" panose="020B0604020202020204" pitchFamily="34" charset="0"/>
              </a:rPr>
              <a:t>What will be the positive result of our study and meditation on Scripture?</a:t>
            </a:r>
          </a:p>
        </p:txBody>
      </p:sp>
    </p:spTree>
    <p:extLst>
      <p:ext uri="{BB962C8B-B14F-4D97-AF65-F5344CB8AC3E}">
        <p14:creationId xmlns:p14="http://schemas.microsoft.com/office/powerpoint/2010/main" val="742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49"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7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out)">
                                      <p:cBhvr>
                                        <p:cTn id="33" dur="750"/>
                                        <p:tgtEl>
                                          <p:spTgt spid="5"/>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anim calcmode="lin" valueType="num">
                                      <p:cBhvr>
                                        <p:cTn id="43" dur="750" fill="hold"/>
                                        <p:tgtEl>
                                          <p:spTgt spid="14"/>
                                        </p:tgtEl>
                                        <p:attrNameLst>
                                          <p:attrName>ppt_w</p:attrName>
                                        </p:attrNameLst>
                                      </p:cBhvr>
                                      <p:tavLst>
                                        <p:tav tm="0" fmla="#ppt_w*sin(2.5*pi*$)">
                                          <p:val>
                                            <p:fltVal val="0"/>
                                          </p:val>
                                        </p:tav>
                                        <p:tav tm="100000">
                                          <p:val>
                                            <p:fltVal val="1"/>
                                          </p:val>
                                        </p:tav>
                                      </p:tavLst>
                                    </p:anim>
                                    <p:anim calcmode="lin" valueType="num">
                                      <p:cBhvr>
                                        <p:cTn id="44" dur="750" fill="hold"/>
                                        <p:tgtEl>
                                          <p:spTgt spid="14"/>
                                        </p:tgtEl>
                                        <p:attrNameLst>
                                          <p:attrName>ppt_h</p:attrName>
                                        </p:attrNameLst>
                                      </p:cBhvr>
                                      <p:tavLst>
                                        <p:tav tm="0">
                                          <p:val>
                                            <p:strVal val="#ppt_h"/>
                                          </p:val>
                                        </p:tav>
                                        <p:tav tm="100000">
                                          <p:val>
                                            <p:strVal val="#ppt_h"/>
                                          </p:val>
                                        </p:tav>
                                      </p:tavLst>
                                    </p:anim>
                                  </p:childTnLst>
                                </p:cTn>
                              </p:par>
                            </p:childTnLst>
                          </p:cTn>
                        </p:par>
                        <p:par>
                          <p:cTn id="45" fill="hold">
                            <p:stCondLst>
                              <p:cond delay="750"/>
                            </p:stCondLst>
                            <p:childTnLst>
                              <p:par>
                                <p:cTn id="46" presetID="49" presetClass="entr" presetSubtype="0" decel="10000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 calcmode="lin" valueType="num">
                                      <p:cBhvr>
                                        <p:cTn id="50" dur="500" fill="hold"/>
                                        <p:tgtEl>
                                          <p:spTgt spid="20"/>
                                        </p:tgtEl>
                                        <p:attrNameLst>
                                          <p:attrName>style.rotation</p:attrName>
                                        </p:attrNameLst>
                                      </p:cBhvr>
                                      <p:tavLst>
                                        <p:tav tm="0">
                                          <p:val>
                                            <p:fltVal val="360"/>
                                          </p:val>
                                        </p:tav>
                                        <p:tav tm="100000">
                                          <p:val>
                                            <p:fltVal val="0"/>
                                          </p:val>
                                        </p:tav>
                                      </p:tavLst>
                                    </p:anim>
                                    <p:animEffect transition="in" filter="fade">
                                      <p:cBhvr>
                                        <p:cTn id="51" dur="500"/>
                                        <p:tgtEl>
                                          <p:spTgt spid="20"/>
                                        </p:tgtEl>
                                      </p:cBhvr>
                                    </p:animEffect>
                                  </p:childTnLst>
                                </p:cTn>
                              </p:par>
                            </p:childTnLst>
                          </p:cTn>
                        </p:par>
                        <p:par>
                          <p:cTn id="52" fill="hold">
                            <p:stCondLst>
                              <p:cond delay="125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par>
                          <p:cTn id="56" fill="hold">
                            <p:stCondLst>
                              <p:cond delay="1750"/>
                            </p:stCondLst>
                            <p:childTnLst>
                              <p:par>
                                <p:cTn id="57" presetID="22" presetClass="entr" presetSubtype="8"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2250"/>
                            </p:stCondLst>
                            <p:childTnLst>
                              <p:par>
                                <p:cTn id="61" presetID="22" presetClass="entr" presetSubtype="8"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circle(out)">
                                      <p:cBhvr>
                                        <p:cTn id="68" dur="750"/>
                                        <p:tgtEl>
                                          <p:spTgt spid="21"/>
                                        </p:tgtEl>
                                      </p:cBhvr>
                                    </p:animEffect>
                                  </p:childTnLst>
                                </p:cTn>
                              </p:par>
                            </p:childTnLst>
                          </p:cTn>
                        </p:par>
                        <p:par>
                          <p:cTn id="69" fill="hold">
                            <p:stCondLst>
                              <p:cond delay="750"/>
                            </p:stCondLst>
                            <p:childTnLst>
                              <p:par>
                                <p:cTn id="70" presetID="22" presetClass="entr" presetSubtype="8"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32"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out)">
                                      <p:cBhvr>
                                        <p:cTn id="77" dur="750"/>
                                        <p:tgtEl>
                                          <p:spTgt spid="27"/>
                                        </p:tgtEl>
                                      </p:cBhvr>
                                    </p:animEffect>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6" grpId="0"/>
      <p:bldP spid="10" grpId="0"/>
      <p:bldP spid="15" grpId="0"/>
      <p:bldP spid="23" grpId="0"/>
      <p:bldP spid="20" grpId="0"/>
      <p:bldP spid="1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4EB46C6-8B4E-07F5-066E-10D9915E4D8B}"/>
              </a:ext>
            </a:extLst>
          </p:cNvPr>
          <p:cNvSpPr txBox="1"/>
          <p:nvPr/>
        </p:nvSpPr>
        <p:spPr>
          <a:xfrm>
            <a:off x="116503" y="848521"/>
            <a:ext cx="7727158" cy="2308324"/>
          </a:xfrm>
          <a:prstGeom prst="rect">
            <a:avLst/>
          </a:prstGeom>
          <a:noFill/>
        </p:spPr>
        <p:txBody>
          <a:bodyPr wrap="square">
            <a:spAutoFit/>
          </a:bodyPr>
          <a:lstStyle/>
          <a:p>
            <a:r>
              <a:rPr lang="en-US" b="1" dirty="0"/>
              <a:t>Never should the Bible be studied without prayer. Before opening its pages we should ask for the enlightenment of the Holy Spirit, and it will be given. When Nathanael came to Jesus, the </a:t>
            </a:r>
            <a:r>
              <a:rPr lang="en-US" b="1" dirty="0" err="1"/>
              <a:t>Saviour</a:t>
            </a:r>
            <a:r>
              <a:rPr lang="en-US" b="1" dirty="0"/>
              <a:t> exclaimed, “Behold an Israelite indeed, in whom is no guile!” Nathanael said, “Whence knowest Thou me?” Jesus answered, “Before that Philip called thee, when thou </a:t>
            </a:r>
            <a:r>
              <a:rPr lang="en-US" b="1" dirty="0" err="1"/>
              <a:t>wast</a:t>
            </a:r>
            <a:r>
              <a:rPr lang="en-US" b="1" dirty="0"/>
              <a:t> under the fig tree, I saw thee.” John 1:47, 48. And Jesus will see us also in the secret places of prayer if we will seek Him for light that we may know what is truth</a:t>
            </a:r>
            <a:r>
              <a:rPr lang="es-ES" b="1" dirty="0"/>
              <a:t>. </a:t>
            </a:r>
          </a:p>
        </p:txBody>
      </p:sp>
      <p:sp>
        <p:nvSpPr>
          <p:cNvPr id="7" name="Rectángulo: esquinas redondeadas 6">
            <a:extLst>
              <a:ext uri="{FF2B5EF4-FFF2-40B4-BE49-F238E27FC236}">
                <a16:creationId xmlns:a16="http://schemas.microsoft.com/office/drawing/2014/main" id="{FA61BD10-8B9A-F2BC-87B0-6C851DCFE969}"/>
              </a:ext>
            </a:extLst>
          </p:cNvPr>
          <p:cNvSpPr/>
          <p:nvPr/>
        </p:nvSpPr>
        <p:spPr>
          <a:xfrm>
            <a:off x="757233" y="142883"/>
            <a:ext cx="5065070" cy="470493"/>
          </a:xfrm>
          <a:prstGeom prst="roundRect">
            <a:avLst/>
          </a:prstGeom>
          <a:solidFill>
            <a:srgbClr val="D6E3EA"/>
          </a:solidFill>
          <a:ln>
            <a:solidFill>
              <a:srgbClr val="6596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8" name="CuadroTexto 7">
            <a:extLst>
              <a:ext uri="{FF2B5EF4-FFF2-40B4-BE49-F238E27FC236}">
                <a16:creationId xmlns:a16="http://schemas.microsoft.com/office/drawing/2014/main" id="{C5F14BC3-686C-C05D-2F0D-B95B74A9C7B5}"/>
              </a:ext>
            </a:extLst>
          </p:cNvPr>
          <p:cNvSpPr txBox="1"/>
          <p:nvPr/>
        </p:nvSpPr>
        <p:spPr>
          <a:xfrm>
            <a:off x="733423" y="159599"/>
            <a:ext cx="5229227"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What should precede Bible study? Why</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pic>
        <p:nvPicPr>
          <p:cNvPr id="9" name="Imagen 8">
            <a:extLst>
              <a:ext uri="{FF2B5EF4-FFF2-40B4-BE49-F238E27FC236}">
                <a16:creationId xmlns:a16="http://schemas.microsoft.com/office/drawing/2014/main" id="{A30E50C2-9C77-AA55-79B3-9DF9726080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786" y="142883"/>
            <a:ext cx="553747" cy="471597"/>
          </a:xfrm>
          <a:prstGeom prst="rect">
            <a:avLst/>
          </a:prstGeom>
        </p:spPr>
      </p:pic>
      <p:pic>
        <p:nvPicPr>
          <p:cNvPr id="10" name="Imagen 9">
            <a:extLst>
              <a:ext uri="{FF2B5EF4-FFF2-40B4-BE49-F238E27FC236}">
                <a16:creationId xmlns:a16="http://schemas.microsoft.com/office/drawing/2014/main" id="{6D7BC153-8FF0-2323-5679-EE3E468C9EDC}"/>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p:blipFill>
        <p:spPr>
          <a:xfrm>
            <a:off x="5832410" y="235054"/>
            <a:ext cx="218377" cy="286150"/>
          </a:xfrm>
          <a:prstGeom prst="rect">
            <a:avLst/>
          </a:prstGeom>
        </p:spPr>
      </p:pic>
      <p:sp>
        <p:nvSpPr>
          <p:cNvPr id="11" name="CuadroTexto 10">
            <a:extLst>
              <a:ext uri="{FF2B5EF4-FFF2-40B4-BE49-F238E27FC236}">
                <a16:creationId xmlns:a16="http://schemas.microsoft.com/office/drawing/2014/main" id="{C556D61D-A5A9-1179-351A-AA6FBE11EE9F}"/>
              </a:ext>
            </a:extLst>
          </p:cNvPr>
          <p:cNvSpPr txBox="1"/>
          <p:nvPr/>
        </p:nvSpPr>
        <p:spPr>
          <a:xfrm>
            <a:off x="228597" y="168757"/>
            <a:ext cx="504825" cy="400110"/>
          </a:xfrm>
          <a:prstGeom prst="rect">
            <a:avLst/>
          </a:prstGeom>
          <a:noFill/>
        </p:spPr>
        <p:txBody>
          <a:bodyPr wrap="square" rtlCol="0">
            <a:spAutoFit/>
          </a:bodyPr>
          <a:lstStyle/>
          <a:p>
            <a:pPr algn="ctr"/>
            <a:r>
              <a:rPr lang="es-ES" sz="2000" b="1" dirty="0">
                <a:solidFill>
                  <a:schemeClr val="bg1"/>
                </a:solidFill>
              </a:rPr>
              <a:t>12</a:t>
            </a:r>
          </a:p>
        </p:txBody>
      </p:sp>
      <p:sp>
        <p:nvSpPr>
          <p:cNvPr id="13" name="CuadroTexto 12">
            <a:extLst>
              <a:ext uri="{FF2B5EF4-FFF2-40B4-BE49-F238E27FC236}">
                <a16:creationId xmlns:a16="http://schemas.microsoft.com/office/drawing/2014/main" id="{45048888-B003-EB47-A608-AAC724208E2B}"/>
              </a:ext>
            </a:extLst>
          </p:cNvPr>
          <p:cNvSpPr txBox="1"/>
          <p:nvPr/>
        </p:nvSpPr>
        <p:spPr>
          <a:xfrm>
            <a:off x="9724672" y="4371789"/>
            <a:ext cx="2204857" cy="1938992"/>
          </a:xfrm>
          <a:prstGeom prst="rect">
            <a:avLst/>
          </a:prstGeom>
          <a:noFill/>
        </p:spPr>
        <p:txBody>
          <a:bodyPr wrap="square">
            <a:spAutoFit/>
          </a:bodyPr>
          <a:lstStyle/>
          <a:p>
            <a:pPr algn="ctr"/>
            <a:r>
              <a:rPr lang="en-US" sz="2000" b="1" dirty="0"/>
              <a:t>Angels from the world of light will be with those who in humility of heart seek for divine guidance</a:t>
            </a:r>
            <a:r>
              <a:rPr lang="es-ES" sz="2000" b="1" dirty="0"/>
              <a:t>.</a:t>
            </a:r>
          </a:p>
        </p:txBody>
      </p:sp>
      <p:sp>
        <p:nvSpPr>
          <p:cNvPr id="14" name="Rectángulo: esquinas redondeadas 13">
            <a:extLst>
              <a:ext uri="{FF2B5EF4-FFF2-40B4-BE49-F238E27FC236}">
                <a16:creationId xmlns:a16="http://schemas.microsoft.com/office/drawing/2014/main" id="{10BE817D-24C8-9B87-9B3F-1EA6AF4DE824}"/>
              </a:ext>
            </a:extLst>
          </p:cNvPr>
          <p:cNvSpPr/>
          <p:nvPr/>
        </p:nvSpPr>
        <p:spPr>
          <a:xfrm>
            <a:off x="757232" y="3393094"/>
            <a:ext cx="7388393" cy="470493"/>
          </a:xfrm>
          <a:prstGeom prst="roundRect">
            <a:avLst/>
          </a:prstGeom>
          <a:solidFill>
            <a:srgbClr val="E9E6F2"/>
          </a:solidFill>
          <a:ln>
            <a:solidFill>
              <a:srgbClr val="7A65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5" name="CuadroTexto 14">
            <a:extLst>
              <a:ext uri="{FF2B5EF4-FFF2-40B4-BE49-F238E27FC236}">
                <a16:creationId xmlns:a16="http://schemas.microsoft.com/office/drawing/2014/main" id="{E9B2F745-F61F-CC64-E88E-E8C38C819D52}"/>
              </a:ext>
            </a:extLst>
          </p:cNvPr>
          <p:cNvSpPr txBox="1"/>
          <p:nvPr/>
        </p:nvSpPr>
        <p:spPr>
          <a:xfrm>
            <a:off x="733423" y="3409810"/>
            <a:ext cx="7412202" cy="400110"/>
          </a:xfrm>
          <a:prstGeom prst="rect">
            <a:avLst/>
          </a:prstGeom>
          <a:noFill/>
        </p:spPr>
        <p:txBody>
          <a:bodyPr wrap="square">
            <a:spAutoFit/>
          </a:bodyPr>
          <a:lstStyle/>
          <a:p>
            <a:pPr algn="ctr"/>
            <a:r>
              <a:rPr lang="en-US" sz="2000" b="1" kern="0" dirty="0">
                <a:latin typeface="Aptos" panose="020B0004020202020204" pitchFamily="34" charset="0"/>
                <a:ea typeface="Aptos" panose="020B0004020202020204" pitchFamily="34" charset="0"/>
                <a:cs typeface="Arial" panose="020B0604020202020204" pitchFamily="34" charset="0"/>
              </a:rPr>
              <a:t>What superhuman help is promised in our study of the Bible</a:t>
            </a:r>
            <a:r>
              <a:rPr lang="es-ES" sz="2000" b="1" kern="0" dirty="0">
                <a:effectLst/>
                <a:latin typeface="Aptos" panose="020B0004020202020204" pitchFamily="34" charset="0"/>
                <a:ea typeface="Aptos" panose="020B0004020202020204" pitchFamily="34" charset="0"/>
                <a:cs typeface="Arial" panose="020B0604020202020204" pitchFamily="34" charset="0"/>
              </a:rPr>
              <a:t>?</a:t>
            </a:r>
            <a:endParaRPr lang="es-ES" sz="3200" b="1" dirty="0"/>
          </a:p>
        </p:txBody>
      </p:sp>
      <p:pic>
        <p:nvPicPr>
          <p:cNvPr id="16" name="Imagen 15">
            <a:extLst>
              <a:ext uri="{FF2B5EF4-FFF2-40B4-BE49-F238E27FC236}">
                <a16:creationId xmlns:a16="http://schemas.microsoft.com/office/drawing/2014/main" id="{B1CAF9A2-8A50-52D4-5F99-3786AAF3A3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4786" y="3393094"/>
            <a:ext cx="553746" cy="471597"/>
          </a:xfrm>
          <a:prstGeom prst="rect">
            <a:avLst/>
          </a:prstGeom>
        </p:spPr>
      </p:pic>
      <p:pic>
        <p:nvPicPr>
          <p:cNvPr id="17" name="Imagen 16">
            <a:extLst>
              <a:ext uri="{FF2B5EF4-FFF2-40B4-BE49-F238E27FC236}">
                <a16:creationId xmlns:a16="http://schemas.microsoft.com/office/drawing/2014/main" id="{93AF6485-9784-6BCA-89AA-1A395BDBC32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41247" y="3466790"/>
            <a:ext cx="218377" cy="286149"/>
          </a:xfrm>
          <a:prstGeom prst="rect">
            <a:avLst/>
          </a:prstGeom>
        </p:spPr>
      </p:pic>
      <p:sp>
        <p:nvSpPr>
          <p:cNvPr id="18" name="CuadroTexto 17">
            <a:extLst>
              <a:ext uri="{FF2B5EF4-FFF2-40B4-BE49-F238E27FC236}">
                <a16:creationId xmlns:a16="http://schemas.microsoft.com/office/drawing/2014/main" id="{1CB3497C-56A2-28B1-12AC-5C1209133C72}"/>
              </a:ext>
            </a:extLst>
          </p:cNvPr>
          <p:cNvSpPr txBox="1"/>
          <p:nvPr/>
        </p:nvSpPr>
        <p:spPr>
          <a:xfrm>
            <a:off x="228597" y="3418968"/>
            <a:ext cx="504825" cy="400110"/>
          </a:xfrm>
          <a:prstGeom prst="rect">
            <a:avLst/>
          </a:prstGeom>
          <a:noFill/>
        </p:spPr>
        <p:txBody>
          <a:bodyPr wrap="square" rtlCol="0">
            <a:spAutoFit/>
          </a:bodyPr>
          <a:lstStyle/>
          <a:p>
            <a:pPr algn="ctr"/>
            <a:r>
              <a:rPr lang="es-ES" sz="2000" b="1" dirty="0">
                <a:solidFill>
                  <a:schemeClr val="bg1"/>
                </a:solidFill>
              </a:rPr>
              <a:t>13</a:t>
            </a:r>
          </a:p>
        </p:txBody>
      </p:sp>
      <p:pic>
        <p:nvPicPr>
          <p:cNvPr id="3" name="Imagen 2" descr="Una mujer con los brazos cruzados&#10;&#10;El contenido generado por IA puede ser incorrecto.">
            <a:extLst>
              <a:ext uri="{FF2B5EF4-FFF2-40B4-BE49-F238E27FC236}">
                <a16:creationId xmlns:a16="http://schemas.microsoft.com/office/drawing/2014/main" id="{10FFC5AB-8317-E6CB-837F-4C6E596874F4}"/>
              </a:ext>
            </a:extLst>
          </p:cNvPr>
          <p:cNvPicPr>
            <a:picLocks noChangeAspect="1"/>
          </p:cNvPicPr>
          <p:nvPr/>
        </p:nvPicPr>
        <p:blipFill rotWithShape="1">
          <a:blip r:embed="rId8">
            <a:extLst>
              <a:ext uri="{28A0092B-C50C-407E-A947-70E740481C1C}">
                <a14:useLocalDpi xmlns:a14="http://schemas.microsoft.com/office/drawing/2010/main" val="0"/>
              </a:ext>
            </a:extLst>
          </a:blip>
          <a:srcRect l="3967" r="3967"/>
          <a:stretch>
            <a:fillRect/>
          </a:stretch>
        </p:blipFill>
        <p:spPr>
          <a:xfrm>
            <a:off x="7948611" y="235055"/>
            <a:ext cx="4114448" cy="2978552"/>
          </a:xfrm>
          <a:prstGeom prst="rect">
            <a:avLst/>
          </a:prstGeom>
          <a:solidFill>
            <a:srgbClr val="FFFFFF">
              <a:shade val="85000"/>
            </a:srgbClr>
          </a:solidFill>
          <a:ln w="88900" cap="sq">
            <a:solidFill>
              <a:srgbClr val="6596B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n 20" descr="Dibujo de una persona&#10;&#10;El contenido generado por IA puede ser incorrecto.">
            <a:extLst>
              <a:ext uri="{FF2B5EF4-FFF2-40B4-BE49-F238E27FC236}">
                <a16:creationId xmlns:a16="http://schemas.microsoft.com/office/drawing/2014/main" id="{38508386-D3A0-4DC2-27FE-A0A22EBCA0D5}"/>
              </a:ext>
            </a:extLst>
          </p:cNvPr>
          <p:cNvPicPr>
            <a:picLocks noChangeAspect="1"/>
          </p:cNvPicPr>
          <p:nvPr/>
        </p:nvPicPr>
        <p:blipFill rotWithShape="1">
          <a:blip r:embed="rId9">
            <a:extLst>
              <a:ext uri="{28A0092B-C50C-407E-A947-70E740481C1C}">
                <a14:useLocalDpi xmlns:a14="http://schemas.microsoft.com/office/drawing/2010/main" val="0"/>
              </a:ext>
            </a:extLst>
          </a:blip>
          <a:srcRect t="8023" b="4969"/>
          <a:stretch>
            <a:fillRect/>
          </a:stretch>
        </p:blipFill>
        <p:spPr>
          <a:xfrm>
            <a:off x="262471" y="4059184"/>
            <a:ext cx="5700179" cy="2611177"/>
          </a:xfrm>
          <a:prstGeom prst="rect">
            <a:avLst/>
          </a:prstGeom>
          <a:solidFill>
            <a:srgbClr val="FFFFFF">
              <a:shade val="85000"/>
            </a:srgbClr>
          </a:solidFill>
          <a:ln w="88900" cap="sq">
            <a:solidFill>
              <a:srgbClr val="7A65B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n 22" descr="Imagen que contiene interior, edificio, cuarto, hombre&#10;&#10;El contenido generado por IA puede ser incorrecto.">
            <a:extLst>
              <a:ext uri="{FF2B5EF4-FFF2-40B4-BE49-F238E27FC236}">
                <a16:creationId xmlns:a16="http://schemas.microsoft.com/office/drawing/2014/main" id="{3EBF1E33-849D-3D9E-C667-C15B362144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9684" y="4059183"/>
            <a:ext cx="2647954" cy="2611177"/>
          </a:xfrm>
          <a:prstGeom prst="rect">
            <a:avLst/>
          </a:prstGeom>
          <a:solidFill>
            <a:srgbClr val="FFFFFF">
              <a:shade val="85000"/>
            </a:srgbClr>
          </a:solidFill>
          <a:ln w="88900" cap="sq">
            <a:solidFill>
              <a:srgbClr val="7A65B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28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ppt_w</p:attrName>
                                        </p:attrNameLst>
                                      </p:cBhvr>
                                      <p:tavLst>
                                        <p:tav tm="0" fmla="#ppt_w*sin(2.5*pi*$)">
                                          <p:val>
                                            <p:fltVal val="0"/>
                                          </p:val>
                                        </p:tav>
                                        <p:tav tm="100000">
                                          <p:val>
                                            <p:fltVal val="1"/>
                                          </p:val>
                                        </p:tav>
                                      </p:tavLst>
                                    </p:anim>
                                    <p:anim calcmode="lin" valueType="num">
                                      <p:cBhvr>
                                        <p:cTn id="9" dur="750" fill="hold"/>
                                        <p:tgtEl>
                                          <p:spTgt spid="9"/>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outHorizontal)">
                                      <p:cBhvr>
                                        <p:cTn id="32" dur="500"/>
                                        <p:tgtEl>
                                          <p:spTgt spid="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anim calcmode="lin" valueType="num">
                                      <p:cBhvr>
                                        <p:cTn id="42" dur="750" fill="hold"/>
                                        <p:tgtEl>
                                          <p:spTgt spid="16"/>
                                        </p:tgtEl>
                                        <p:attrNameLst>
                                          <p:attrName>ppt_w</p:attrName>
                                        </p:attrNameLst>
                                      </p:cBhvr>
                                      <p:tavLst>
                                        <p:tav tm="0" fmla="#ppt_w*sin(2.5*pi*$)">
                                          <p:val>
                                            <p:fltVal val="0"/>
                                          </p:val>
                                        </p:tav>
                                        <p:tav tm="100000">
                                          <p:val>
                                            <p:fltVal val="1"/>
                                          </p:val>
                                        </p:tav>
                                      </p:tavLst>
                                    </p:anim>
                                    <p:anim calcmode="lin" valueType="num">
                                      <p:cBhvr>
                                        <p:cTn id="43" dur="750" fill="hold"/>
                                        <p:tgtEl>
                                          <p:spTgt spid="16"/>
                                        </p:tgtEl>
                                        <p:attrNameLst>
                                          <p:attrName>ppt_h</p:attrName>
                                        </p:attrNameLst>
                                      </p:cBhvr>
                                      <p:tavLst>
                                        <p:tav tm="0">
                                          <p:val>
                                            <p:strVal val="#ppt_h"/>
                                          </p:val>
                                        </p:tav>
                                        <p:tav tm="100000">
                                          <p:val>
                                            <p:strVal val="#ppt_h"/>
                                          </p:val>
                                        </p:tav>
                                      </p:tavLst>
                                    </p:anim>
                                  </p:childTnLst>
                                </p:cTn>
                              </p:par>
                            </p:childTnLst>
                          </p:cTn>
                        </p:par>
                        <p:par>
                          <p:cTn id="44" fill="hold">
                            <p:stCondLst>
                              <p:cond delay="75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12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175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2250"/>
                            </p:stCondLst>
                            <p:childTnLst>
                              <p:par>
                                <p:cTn id="59" presetID="22" presetClass="entr" presetSubtype="8"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42"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outHorizontal)">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par>
                          <p:cTn id="72" fill="hold">
                            <p:stCondLst>
                              <p:cond delay="500"/>
                            </p:stCondLst>
                            <p:childTnLst>
                              <p:par>
                                <p:cTn id="73" presetID="16" presetClass="entr" presetSubtype="42"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outHorizont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1" grpId="0"/>
      <p:bldP spid="13" grpId="0"/>
      <p:bldP spid="14" grpId="0" animBg="1"/>
      <p:bldP spid="15" grpId="0"/>
      <p:bldP spid="1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2419</TotalTime>
  <Words>4827</Words>
  <Application>Microsoft Office PowerPoint</Application>
  <PresentationFormat>Panorámica</PresentationFormat>
  <Paragraphs>161</Paragraphs>
  <Slides>23</Slides>
  <Notes>4</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23</vt:i4>
      </vt:variant>
    </vt:vector>
  </HeadingPairs>
  <TitlesOfParts>
    <vt:vector size="29" baseType="lpstr">
      <vt:lpstr>Aptos</vt:lpstr>
      <vt:lpstr>Aptos Display</vt:lpstr>
      <vt:lpstr>Arial</vt:lpstr>
      <vt:lpstr>Wingdings 3</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378</cp:revision>
  <dcterms:created xsi:type="dcterms:W3CDTF">2025-07-28T09:16:55Z</dcterms:created>
  <dcterms:modified xsi:type="dcterms:W3CDTF">2025-10-31T14:25:02Z</dcterms:modified>
</cp:coreProperties>
</file>