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62" r:id="rId3"/>
    <p:sldId id="259" r:id="rId4"/>
    <p:sldId id="265" r:id="rId5"/>
    <p:sldId id="263" r:id="rId6"/>
    <p:sldId id="269" r:id="rId7"/>
    <p:sldId id="264" r:id="rId8"/>
    <p:sldId id="266" r:id="rId9"/>
    <p:sldId id="267" r:id="rId10"/>
    <p:sldId id="270" r:id="rId11"/>
    <p:sldId id="272" r:id="rId12"/>
    <p:sldId id="271" r:id="rId13"/>
    <p:sldId id="261" r:id="rId14"/>
    <p:sldId id="268"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A2F"/>
    <a:srgbClr val="C0353B"/>
    <a:srgbClr val="EDDEDB"/>
    <a:srgbClr val="B75274"/>
    <a:srgbClr val="5E3318"/>
    <a:srgbClr val="81192A"/>
    <a:srgbClr val="F9E0E4"/>
    <a:srgbClr val="EAE3E3"/>
    <a:srgbClr val="F8EBE2"/>
    <a:srgbClr val="E6B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BECBF-A058-451F-B707-8160335466A9}" v="13" dt="2024-12-30T23:14:47.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107" d="100"/>
          <a:sy n="107" d="100"/>
        </p:scale>
        <p:origin x="62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E20BECBF-A058-451F-B707-8160335466A9}"/>
    <pc:docChg chg="modSld">
      <pc:chgData name="Yolanda Desarme" userId="da06884b4d1911c2" providerId="LiveId" clId="{E20BECBF-A058-451F-B707-8160335466A9}" dt="2024-12-30T23:14:47.649" v="12" actId="20577"/>
      <pc:docMkLst>
        <pc:docMk/>
      </pc:docMkLst>
      <pc:sldChg chg="modSp">
        <pc:chgData name="Yolanda Desarme" userId="da06884b4d1911c2" providerId="LiveId" clId="{E20BECBF-A058-451F-B707-8160335466A9}" dt="2024-12-30T23:11:18.314" v="11" actId="20577"/>
        <pc:sldMkLst>
          <pc:docMk/>
          <pc:sldMk cId="758927825" sldId="264"/>
        </pc:sldMkLst>
        <pc:spChg chg="mod">
          <ac:chgData name="Yolanda Desarme" userId="da06884b4d1911c2" providerId="LiveId" clId="{E20BECBF-A058-451F-B707-8160335466A9}" dt="2024-12-30T23:11:18.314" v="11" actId="20577"/>
          <ac:spMkLst>
            <pc:docMk/>
            <pc:sldMk cId="758927825" sldId="264"/>
            <ac:spMk id="3" creationId="{906A0FB7-03D5-0EE4-B38D-6F7A577396DE}"/>
          </ac:spMkLst>
        </pc:spChg>
      </pc:sldChg>
      <pc:sldChg chg="modSp">
        <pc:chgData name="Yolanda Desarme" userId="da06884b4d1911c2" providerId="LiveId" clId="{E20BECBF-A058-451F-B707-8160335466A9}" dt="2024-12-30T23:14:47.649" v="12" actId="20577"/>
        <pc:sldMkLst>
          <pc:docMk/>
          <pc:sldMk cId="1577554791" sldId="272"/>
        </pc:sldMkLst>
        <pc:spChg chg="mod">
          <ac:chgData name="Yolanda Desarme" userId="da06884b4d1911c2" providerId="LiveId" clId="{E20BECBF-A058-451F-B707-8160335466A9}" dt="2024-12-30T23:14:47.649" v="12" actId="20577"/>
          <ac:spMkLst>
            <pc:docMk/>
            <pc:sldMk cId="1577554791" sldId="272"/>
            <ac:spMk id="8" creationId="{CE392E5A-143A-2487-3AF9-F124C0F5E4B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DE7EC-AA8C-A373-EA55-03A384397F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A17F93-EF3A-9208-BACB-9265E7FBE2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659A6EB-E487-7FBF-E48B-842D16C2AF05}"/>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5" name="Marcador de pie de página 4">
            <a:extLst>
              <a:ext uri="{FF2B5EF4-FFF2-40B4-BE49-F238E27FC236}">
                <a16:creationId xmlns:a16="http://schemas.microsoft.com/office/drawing/2014/main" id="{11167500-B72C-B3C7-98CB-9EDEF49F76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B77195-F506-13FB-FEA6-16F056B4C08D}"/>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40650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757FB-3C80-8A61-0A54-E4527DFBB80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0353780-5EAE-9672-5ED1-9CBAFE0F2A8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2A7EB2-C641-1907-EEB7-8240FA6016C4}"/>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5" name="Marcador de pie de página 4">
            <a:extLst>
              <a:ext uri="{FF2B5EF4-FFF2-40B4-BE49-F238E27FC236}">
                <a16:creationId xmlns:a16="http://schemas.microsoft.com/office/drawing/2014/main" id="{C158415B-5955-6A1A-21D0-4F1A218DA2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E8FED7-9889-49AE-43C4-0F9C7E773E1B}"/>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93840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04901F-C264-AF64-C33E-63203A215DF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52015A-A2A9-9337-A656-C0B60AF879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E842B7-2397-DE0E-C8FD-43BD8748E222}"/>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5" name="Marcador de pie de página 4">
            <a:extLst>
              <a:ext uri="{FF2B5EF4-FFF2-40B4-BE49-F238E27FC236}">
                <a16:creationId xmlns:a16="http://schemas.microsoft.com/office/drawing/2014/main" id="{AFE1F894-59EE-DE58-E4A8-FFC55678D4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A74DAF-9539-AE2D-3191-D20E0D6D6C0C}"/>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358333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4AABC0-802F-24E6-B9AE-0750BC53240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E80C737-2D4C-AC57-FB2A-F33DFE37541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C974FC-C22D-E0CB-4624-D947ADA039C9}"/>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5" name="Marcador de pie de página 4">
            <a:extLst>
              <a:ext uri="{FF2B5EF4-FFF2-40B4-BE49-F238E27FC236}">
                <a16:creationId xmlns:a16="http://schemas.microsoft.com/office/drawing/2014/main" id="{043F84E0-0889-74F9-F9D9-466ABC38C9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D3D46B-B455-969A-C380-B19F3754BF25}"/>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4022788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8E9B18-35DE-B961-8AC2-4661F491543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E77208-ED09-5534-8E6C-6118E32FF0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ACB04DB-FDEC-0E8D-EA8B-06647ADE1AD4}"/>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5" name="Marcador de pie de página 4">
            <a:extLst>
              <a:ext uri="{FF2B5EF4-FFF2-40B4-BE49-F238E27FC236}">
                <a16:creationId xmlns:a16="http://schemas.microsoft.com/office/drawing/2014/main" id="{606B82C6-E725-000F-4DD1-163D023B35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106D8E-8000-4BA5-96B3-61A1A8B1670B}"/>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55274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F27BE-77EA-5E0A-1D52-D8F4B7184F9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190F5F0-6149-7C05-12F2-087FC7EDEE2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422B7CA-95F6-B57E-CBE0-66B064BFA38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165E561-1E4C-1C84-915D-A153F9E8D8A7}"/>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6" name="Marcador de pie de página 5">
            <a:extLst>
              <a:ext uri="{FF2B5EF4-FFF2-40B4-BE49-F238E27FC236}">
                <a16:creationId xmlns:a16="http://schemas.microsoft.com/office/drawing/2014/main" id="{10883220-ABA6-9FB3-17FC-607164F90FB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00D22B-AD4E-6AAB-8C49-1268C06EB75A}"/>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22690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46F196-2705-6930-0D99-968DB8B1859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6046C48-97F2-E9B9-1801-668DE49D4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7938143-824D-5B81-7232-C0D031EE55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4621306-1BC8-21F1-F5D8-4AA6500EC8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A0F13A2-9054-91BD-D3D9-46BB8A0F49B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A9E069-6A74-C6A9-A536-EEEEDF592C8F}"/>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8" name="Marcador de pie de página 7">
            <a:extLst>
              <a:ext uri="{FF2B5EF4-FFF2-40B4-BE49-F238E27FC236}">
                <a16:creationId xmlns:a16="http://schemas.microsoft.com/office/drawing/2014/main" id="{FEC7250A-B622-250D-B366-B415C344BD8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607468C-17CD-A002-3274-9253148179BD}"/>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12620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779D74-90BF-D42B-1338-703F3858833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B1D79F-0A21-4D5C-6E4F-4E275C638072}"/>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4" name="Marcador de pie de página 3">
            <a:extLst>
              <a:ext uri="{FF2B5EF4-FFF2-40B4-BE49-F238E27FC236}">
                <a16:creationId xmlns:a16="http://schemas.microsoft.com/office/drawing/2014/main" id="{4EF8DA03-8E30-5137-719A-34FCFA6B2C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7ADD890-2454-F33E-E49E-874D8F1B769B}"/>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404736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3239A57-8BEC-B5C8-3338-939D26221462}"/>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3" name="Marcador de pie de página 2">
            <a:extLst>
              <a:ext uri="{FF2B5EF4-FFF2-40B4-BE49-F238E27FC236}">
                <a16:creationId xmlns:a16="http://schemas.microsoft.com/office/drawing/2014/main" id="{0723AFA6-66FC-F403-D23D-9ED0BE5AAB4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D127CD2-ADBC-F548-C8D9-00DB3379B0C6}"/>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04386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41B42-3432-DD7E-2EF0-AE90ADDB2A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0C719D1-3C59-C37A-1823-5EAE3E64F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A62B8D4-AC1E-D1F5-AF83-512C183F1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43FCC2-AF78-F13D-68E6-19C46F8D60DC}"/>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6" name="Marcador de pie de página 5">
            <a:extLst>
              <a:ext uri="{FF2B5EF4-FFF2-40B4-BE49-F238E27FC236}">
                <a16:creationId xmlns:a16="http://schemas.microsoft.com/office/drawing/2014/main" id="{961F696C-5C08-21D9-BB30-BBE6AAA0C5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EF1A3C-AABB-CBBE-26D2-30431AFE5DCF}"/>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1202112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0D98B-6076-83F9-851A-835969F026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485AFE-23BE-CA19-8AA2-86696F57E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531300-2E7D-90F1-7874-81FC2F140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D0E81E-D2D0-AECF-56D9-995EB659346E}"/>
              </a:ext>
            </a:extLst>
          </p:cNvPr>
          <p:cNvSpPr>
            <a:spLocks noGrp="1"/>
          </p:cNvSpPr>
          <p:nvPr>
            <p:ph type="dt" sz="half" idx="10"/>
          </p:nvPr>
        </p:nvSpPr>
        <p:spPr/>
        <p:txBody>
          <a:bodyPr/>
          <a:lstStyle/>
          <a:p>
            <a:fld id="{9463968C-90A1-448F-A071-868588CACDB1}" type="datetimeFigureOut">
              <a:rPr lang="es-ES" smtClean="0"/>
              <a:t>31/12/2024</a:t>
            </a:fld>
            <a:endParaRPr lang="es-ES"/>
          </a:p>
        </p:txBody>
      </p:sp>
      <p:sp>
        <p:nvSpPr>
          <p:cNvPr id="6" name="Marcador de pie de página 5">
            <a:extLst>
              <a:ext uri="{FF2B5EF4-FFF2-40B4-BE49-F238E27FC236}">
                <a16:creationId xmlns:a16="http://schemas.microsoft.com/office/drawing/2014/main" id="{6516E8E5-7732-4099-8D25-7F4FA22339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C4FC109-9B65-3C5A-5698-9CC90A7597C9}"/>
              </a:ext>
            </a:extLst>
          </p:cNvPr>
          <p:cNvSpPr>
            <a:spLocks noGrp="1"/>
          </p:cNvSpPr>
          <p:nvPr>
            <p:ph type="sldNum" sz="quarter" idx="12"/>
          </p:nvPr>
        </p:nvSpPr>
        <p:spPr/>
        <p:txBody>
          <a:bodyPr/>
          <a:lstStyle/>
          <a:p>
            <a:fld id="{4531AA43-551E-4BAF-B1DB-059418FD5C2A}" type="slidenum">
              <a:rPr lang="es-ES" smtClean="0"/>
              <a:t>‹Nº›</a:t>
            </a:fld>
            <a:endParaRPr lang="es-ES"/>
          </a:p>
        </p:txBody>
      </p:sp>
    </p:spTree>
    <p:extLst>
      <p:ext uri="{BB962C8B-B14F-4D97-AF65-F5344CB8AC3E}">
        <p14:creationId xmlns:p14="http://schemas.microsoft.com/office/powerpoint/2010/main" val="350966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07AF76-D53B-8EAE-CC69-DCC292DE6F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D16C54-7281-BDEC-6848-B84D61643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D26C3A-3D20-E8B1-4C0A-5169F3200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3968C-90A1-448F-A071-868588CACDB1}" type="datetimeFigureOut">
              <a:rPr lang="es-ES" smtClean="0"/>
              <a:t>31/12/2024</a:t>
            </a:fld>
            <a:endParaRPr lang="es-ES"/>
          </a:p>
        </p:txBody>
      </p:sp>
      <p:sp>
        <p:nvSpPr>
          <p:cNvPr id="5" name="Marcador de pie de página 4">
            <a:extLst>
              <a:ext uri="{FF2B5EF4-FFF2-40B4-BE49-F238E27FC236}">
                <a16:creationId xmlns:a16="http://schemas.microsoft.com/office/drawing/2014/main" id="{7108EFFC-5E8D-A417-D61B-696A807FF1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E447E01-D491-5537-4488-57CE02285D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1AA43-551E-4BAF-B1DB-059418FD5C2A}" type="slidenum">
              <a:rPr lang="es-ES" smtClean="0"/>
              <a:t>‹Nº›</a:t>
            </a:fld>
            <a:endParaRPr lang="es-ES"/>
          </a:p>
        </p:txBody>
      </p:sp>
    </p:spTree>
    <p:extLst>
      <p:ext uri="{BB962C8B-B14F-4D97-AF65-F5344CB8AC3E}">
        <p14:creationId xmlns:p14="http://schemas.microsoft.com/office/powerpoint/2010/main" val="1922426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63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3AF2B3B-C3D9-5AE9-1F81-5CE90D12ADAC}"/>
              </a:ext>
            </a:extLst>
          </p:cNvPr>
          <p:cNvSpPr txBox="1"/>
          <p:nvPr/>
        </p:nvSpPr>
        <p:spPr>
          <a:xfrm>
            <a:off x="7862242" y="39250"/>
            <a:ext cx="4124325" cy="830997"/>
          </a:xfrm>
          <a:prstGeom prst="rect">
            <a:avLst/>
          </a:prstGeom>
          <a:noFill/>
        </p:spPr>
        <p:txBody>
          <a:bodyPr wrap="square">
            <a:spAutoFit/>
          </a:bodyPr>
          <a:lstStyle/>
          <a:p>
            <a:pPr algn="ctr"/>
            <a:r>
              <a:rPr lang="en-US" sz="2400" b="1" dirty="0">
                <a:solidFill>
                  <a:srgbClr val="68582A"/>
                </a:solidFill>
              </a:rPr>
              <a:t>Thank you for your influence in appreciating good reading</a:t>
            </a:r>
            <a:r>
              <a:rPr lang="es-ES" sz="2400" b="1" dirty="0">
                <a:solidFill>
                  <a:srgbClr val="68582A"/>
                </a:solidFill>
              </a:rPr>
              <a:t>. </a:t>
            </a:r>
          </a:p>
        </p:txBody>
      </p:sp>
      <p:pic>
        <p:nvPicPr>
          <p:cNvPr id="4" name="Imagen 3" descr="Imagen que contiene interior, tabla, sostener, pequeño&#10;&#10;Descripción generada automáticamente">
            <a:extLst>
              <a:ext uri="{FF2B5EF4-FFF2-40B4-BE49-F238E27FC236}">
                <a16:creationId xmlns:a16="http://schemas.microsoft.com/office/drawing/2014/main" id="{28316006-128C-9B2E-7808-64032E5C8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45" y="1867671"/>
            <a:ext cx="6324892" cy="4921895"/>
          </a:xfrm>
          <a:prstGeom prst="rect">
            <a:avLst/>
          </a:prstGeom>
        </p:spPr>
      </p:pic>
      <p:pic>
        <p:nvPicPr>
          <p:cNvPr id="5" name="Imagen 4">
            <a:extLst>
              <a:ext uri="{FF2B5EF4-FFF2-40B4-BE49-F238E27FC236}">
                <a16:creationId xmlns:a16="http://schemas.microsoft.com/office/drawing/2014/main" id="{65B564B2-B700-084D-C3A5-AC0D21185E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62930" y="837220"/>
            <a:ext cx="4322948" cy="5946123"/>
          </a:xfrm>
          <a:prstGeom prst="rect">
            <a:avLst/>
          </a:prstGeom>
        </p:spPr>
      </p:pic>
      <p:sp>
        <p:nvSpPr>
          <p:cNvPr id="6" name="CuadroTexto 5">
            <a:extLst>
              <a:ext uri="{FF2B5EF4-FFF2-40B4-BE49-F238E27FC236}">
                <a16:creationId xmlns:a16="http://schemas.microsoft.com/office/drawing/2014/main" id="{F0F63500-1E7A-864D-0B7D-B98E7AEA5F8F}"/>
              </a:ext>
            </a:extLst>
          </p:cNvPr>
          <p:cNvSpPr txBox="1"/>
          <p:nvPr/>
        </p:nvSpPr>
        <p:spPr>
          <a:xfrm>
            <a:off x="361950" y="237648"/>
            <a:ext cx="7010400" cy="2677656"/>
          </a:xfrm>
          <a:prstGeom prst="rect">
            <a:avLst/>
          </a:prstGeom>
          <a:noFill/>
        </p:spPr>
        <p:txBody>
          <a:bodyPr wrap="square">
            <a:spAutoFit/>
          </a:bodyPr>
          <a:lstStyle/>
          <a:p>
            <a:r>
              <a:rPr lang="en-US" sz="2400" b="1" dirty="0"/>
              <a:t>You work a lot but every day I see you pick up your Bible and study it. This is a good example for me</a:t>
            </a:r>
            <a:r>
              <a:rPr lang="es-ES" sz="2400" b="1" dirty="0"/>
              <a:t>. </a:t>
            </a:r>
          </a:p>
          <a:p>
            <a:r>
              <a:rPr lang="en-US" sz="2400" b="1" dirty="0"/>
              <a:t>Thank you for teaching me that in the Bible I will find food for my soul. Thank you for reading me the stories it contains and encouraging me to study it, so that I discover what I have to do here in my life and how to prepare myself for eternity</a:t>
            </a:r>
            <a:r>
              <a:rPr lang="es-ES" sz="2400" b="1" dirty="0"/>
              <a:t>. </a:t>
            </a:r>
          </a:p>
        </p:txBody>
      </p:sp>
      <p:sp>
        <p:nvSpPr>
          <p:cNvPr id="7" name="CuadroTexto 6">
            <a:extLst>
              <a:ext uri="{FF2B5EF4-FFF2-40B4-BE49-F238E27FC236}">
                <a16:creationId xmlns:a16="http://schemas.microsoft.com/office/drawing/2014/main" id="{65D26CB5-55A3-D130-689B-4AFB4CE0ADF8}"/>
              </a:ext>
            </a:extLst>
          </p:cNvPr>
          <p:cNvSpPr txBox="1"/>
          <p:nvPr/>
        </p:nvSpPr>
        <p:spPr>
          <a:xfrm>
            <a:off x="361950" y="2807917"/>
            <a:ext cx="4335191" cy="461665"/>
          </a:xfrm>
          <a:prstGeom prst="rect">
            <a:avLst/>
          </a:prstGeom>
          <a:noFill/>
        </p:spPr>
        <p:txBody>
          <a:bodyPr wrap="square">
            <a:spAutoFit/>
          </a:bodyPr>
          <a:lstStyle/>
          <a:p>
            <a:r>
              <a:rPr lang="es-ES" sz="2400" b="1" dirty="0" err="1"/>
              <a:t>Therefore</a:t>
            </a:r>
            <a:r>
              <a:rPr lang="es-ES" sz="2400" b="1" dirty="0"/>
              <a:t>, I </a:t>
            </a:r>
            <a:r>
              <a:rPr lang="es-ES" sz="2400" b="1" dirty="0" err="1"/>
              <a:t>cannot</a:t>
            </a:r>
            <a:r>
              <a:rPr lang="es-ES" sz="2400" b="1" dirty="0"/>
              <a:t> </a:t>
            </a:r>
            <a:r>
              <a:rPr lang="es-ES" sz="2400" b="1" dirty="0" err="1"/>
              <a:t>forget</a:t>
            </a:r>
            <a:r>
              <a:rPr lang="es-ES" sz="2400" b="1" dirty="0"/>
              <a:t>: </a:t>
            </a:r>
          </a:p>
        </p:txBody>
      </p:sp>
    </p:spTree>
    <p:extLst>
      <p:ext uri="{BB962C8B-B14F-4D97-AF65-F5344CB8AC3E}">
        <p14:creationId xmlns:p14="http://schemas.microsoft.com/office/powerpoint/2010/main" val="29461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style.rotation</p:attrName>
                                        </p:attrNameLst>
                                      </p:cBhvr>
                                      <p:tavLst>
                                        <p:tav tm="0">
                                          <p:val>
                                            <p:fltVal val="90"/>
                                          </p:val>
                                        </p:tav>
                                        <p:tav tm="100000">
                                          <p:val>
                                            <p:fltVal val="0"/>
                                          </p:val>
                                        </p:tav>
                                      </p:tavLst>
                                    </p:anim>
                                    <p:animEffect transition="in" filter="fade">
                                      <p:cBhvr>
                                        <p:cTn id="27" dur="500"/>
                                        <p:tgtEl>
                                          <p:spTgt spid="7"/>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lum/>
          </a:blip>
          <a:srcRect/>
          <a:stretch>
            <a:fillRect l="-12000" t="-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CD983E-17A4-5B82-FBA2-33F563DBC4AD}"/>
              </a:ext>
            </a:extLst>
          </p:cNvPr>
          <p:cNvSpPr txBox="1"/>
          <p:nvPr/>
        </p:nvSpPr>
        <p:spPr>
          <a:xfrm>
            <a:off x="7812505" y="98852"/>
            <a:ext cx="4379496" cy="830997"/>
          </a:xfrm>
          <a:prstGeom prst="rect">
            <a:avLst/>
          </a:prstGeom>
          <a:noFill/>
        </p:spPr>
        <p:txBody>
          <a:bodyPr wrap="square">
            <a:spAutoFit/>
          </a:bodyPr>
          <a:lstStyle/>
          <a:p>
            <a:pPr algn="ctr"/>
            <a:r>
              <a:rPr lang="en-US" sz="2400" b="1" dirty="0">
                <a:solidFill>
                  <a:srgbClr val="5E3318"/>
                </a:solidFill>
              </a:rPr>
              <a:t>Thank you for your influence, mom, in developing my talents</a:t>
            </a:r>
            <a:r>
              <a:rPr lang="es-ES" sz="2400" b="1" dirty="0">
                <a:solidFill>
                  <a:srgbClr val="5E3318"/>
                </a:solidFill>
              </a:rPr>
              <a:t>. </a:t>
            </a:r>
          </a:p>
        </p:txBody>
      </p:sp>
      <p:pic>
        <p:nvPicPr>
          <p:cNvPr id="6" name="Imagen 5" descr="Imagen que contiene interior, tabla, comida, pequeño&#10;&#10;Descripción generada automáticamente">
            <a:extLst>
              <a:ext uri="{FF2B5EF4-FFF2-40B4-BE49-F238E27FC236}">
                <a16:creationId xmlns:a16="http://schemas.microsoft.com/office/drawing/2014/main" id="{6FF47E12-ED5F-4B06-95E8-BEE24A469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8275"/>
            <a:ext cx="5419725" cy="5419725"/>
          </a:xfrm>
          <a:prstGeom prst="rect">
            <a:avLst/>
          </a:prstGeom>
        </p:spPr>
      </p:pic>
      <p:sp>
        <p:nvSpPr>
          <p:cNvPr id="3" name="CuadroTexto 2">
            <a:extLst>
              <a:ext uri="{FF2B5EF4-FFF2-40B4-BE49-F238E27FC236}">
                <a16:creationId xmlns:a16="http://schemas.microsoft.com/office/drawing/2014/main" id="{CB9628DD-879C-748B-3FAE-EB6B3B1C035A}"/>
              </a:ext>
            </a:extLst>
          </p:cNvPr>
          <p:cNvSpPr txBox="1"/>
          <p:nvPr/>
        </p:nvSpPr>
        <p:spPr>
          <a:xfrm>
            <a:off x="230607" y="98852"/>
            <a:ext cx="6868026" cy="1200329"/>
          </a:xfrm>
          <a:prstGeom prst="rect">
            <a:avLst/>
          </a:prstGeom>
          <a:noFill/>
        </p:spPr>
        <p:txBody>
          <a:bodyPr wrap="square" rtlCol="0">
            <a:spAutoFit/>
          </a:bodyPr>
          <a:lstStyle/>
          <a:p>
            <a:r>
              <a:rPr lang="en-US" sz="2400" b="1" dirty="0"/>
              <a:t>Thank you, Mom, for taking me to the places where I can develop my talents. By seeing your example I have learned to put them at God's disposal</a:t>
            </a:r>
            <a:r>
              <a:rPr lang="es-ES" sz="2400" b="1" dirty="0"/>
              <a:t>. </a:t>
            </a:r>
          </a:p>
        </p:txBody>
      </p:sp>
      <p:sp>
        <p:nvSpPr>
          <p:cNvPr id="7" name="CuadroTexto 6">
            <a:extLst>
              <a:ext uri="{FF2B5EF4-FFF2-40B4-BE49-F238E27FC236}">
                <a16:creationId xmlns:a16="http://schemas.microsoft.com/office/drawing/2014/main" id="{D78FF135-E8DA-EB93-89FD-100B07920009}"/>
              </a:ext>
            </a:extLst>
          </p:cNvPr>
          <p:cNvSpPr txBox="1"/>
          <p:nvPr/>
        </p:nvSpPr>
        <p:spPr>
          <a:xfrm>
            <a:off x="5626456" y="4996428"/>
            <a:ext cx="2030893" cy="1200329"/>
          </a:xfrm>
          <a:prstGeom prst="rect">
            <a:avLst/>
          </a:prstGeom>
          <a:noFill/>
        </p:spPr>
        <p:txBody>
          <a:bodyPr wrap="square">
            <a:spAutoFit/>
          </a:bodyPr>
          <a:lstStyle/>
          <a:p>
            <a:r>
              <a:rPr lang="en-US" sz="2400" b="1" dirty="0"/>
              <a:t>That is why I will not forget that</a:t>
            </a:r>
            <a:r>
              <a:rPr lang="es-ES" sz="2400" b="1" dirty="0"/>
              <a:t>:</a:t>
            </a:r>
          </a:p>
        </p:txBody>
      </p:sp>
      <p:sp>
        <p:nvSpPr>
          <p:cNvPr id="8" name="CuadroTexto 7">
            <a:extLst>
              <a:ext uri="{FF2B5EF4-FFF2-40B4-BE49-F238E27FC236}">
                <a16:creationId xmlns:a16="http://schemas.microsoft.com/office/drawing/2014/main" id="{CE392E5A-143A-2487-3AF9-F124C0F5E4BA}"/>
              </a:ext>
            </a:extLst>
          </p:cNvPr>
          <p:cNvSpPr txBox="1"/>
          <p:nvPr/>
        </p:nvSpPr>
        <p:spPr>
          <a:xfrm>
            <a:off x="5626456" y="1910062"/>
            <a:ext cx="1966661" cy="2308324"/>
          </a:xfrm>
          <a:prstGeom prst="rect">
            <a:avLst/>
          </a:prstGeom>
          <a:noFill/>
        </p:spPr>
        <p:txBody>
          <a:bodyPr wrap="square">
            <a:spAutoFit/>
          </a:bodyPr>
          <a:lstStyle/>
          <a:p>
            <a:r>
              <a:rPr lang="en-US" sz="2400" b="1" dirty="0"/>
              <a:t>I know that the few </a:t>
            </a:r>
            <a:r>
              <a:rPr lang="en-US" sz="2400" b="1"/>
              <a:t>I have, </a:t>
            </a:r>
            <a:r>
              <a:rPr lang="en-US" sz="2400" b="1" dirty="0"/>
              <a:t>God will multiply if I put them at His service</a:t>
            </a:r>
            <a:r>
              <a:rPr lang="es-ES" sz="2400" b="1" dirty="0"/>
              <a:t>.</a:t>
            </a:r>
            <a:endParaRPr lang="es-ES" sz="2400" dirty="0"/>
          </a:p>
        </p:txBody>
      </p:sp>
      <p:pic>
        <p:nvPicPr>
          <p:cNvPr id="9" name="Imagen 8" descr="Texto&#10;&#10;Descripción generada automáticamente">
            <a:extLst>
              <a:ext uri="{FF2B5EF4-FFF2-40B4-BE49-F238E27FC236}">
                <a16:creationId xmlns:a16="http://schemas.microsoft.com/office/drawing/2014/main" id="{C9940899-A207-E340-8770-285C858D1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641" y="984819"/>
            <a:ext cx="4124326" cy="57548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7554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90"/>
                                          </p:val>
                                        </p:tav>
                                        <p:tav tm="100000">
                                          <p:val>
                                            <p:fltVal val="0"/>
                                          </p:val>
                                        </p:tav>
                                      </p:tavLst>
                                    </p:anim>
                                    <p:animEffect transition="in" filter="fade">
                                      <p:cBhvr>
                                        <p:cTn id="32" dur="500"/>
                                        <p:tgtEl>
                                          <p:spTgt spid="7"/>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01179F-9EED-B808-E6DA-652C477B5764}"/>
              </a:ext>
            </a:extLst>
          </p:cNvPr>
          <p:cNvSpPr txBox="1"/>
          <p:nvPr/>
        </p:nvSpPr>
        <p:spPr>
          <a:xfrm>
            <a:off x="4347882" y="73653"/>
            <a:ext cx="7762723" cy="1938992"/>
          </a:xfrm>
          <a:prstGeom prst="rect">
            <a:avLst/>
          </a:prstGeom>
          <a:noFill/>
        </p:spPr>
        <p:txBody>
          <a:bodyPr wrap="square" rtlCol="0">
            <a:spAutoFit/>
          </a:bodyPr>
          <a:lstStyle/>
          <a:p>
            <a:r>
              <a:rPr lang="en-US" sz="2400" b="1" dirty="0"/>
              <a:t>You have taught me that the choices I make will influence the course of my life</a:t>
            </a:r>
            <a:r>
              <a:rPr lang="es-ES" sz="2400" b="1" dirty="0"/>
              <a:t>.</a:t>
            </a:r>
          </a:p>
          <a:p>
            <a:r>
              <a:rPr lang="en-US" sz="2400" b="1" dirty="0"/>
              <a:t>As I have been told, for example, the story of Abigail, I have learned that sometimes I have to make quick and common-sense decisions, always keeping God's Word in mind</a:t>
            </a:r>
            <a:r>
              <a:rPr lang="es-ES" sz="2400" b="1" dirty="0"/>
              <a:t>. </a:t>
            </a:r>
          </a:p>
        </p:txBody>
      </p:sp>
      <p:sp>
        <p:nvSpPr>
          <p:cNvPr id="2" name="CuadroTexto 1">
            <a:extLst>
              <a:ext uri="{FF2B5EF4-FFF2-40B4-BE49-F238E27FC236}">
                <a16:creationId xmlns:a16="http://schemas.microsoft.com/office/drawing/2014/main" id="{6812944B-E6D2-1292-26F0-B93C92B9E3FE}"/>
              </a:ext>
            </a:extLst>
          </p:cNvPr>
          <p:cNvSpPr txBox="1"/>
          <p:nvPr/>
        </p:nvSpPr>
        <p:spPr>
          <a:xfrm>
            <a:off x="81395" y="212152"/>
            <a:ext cx="4015476" cy="830997"/>
          </a:xfrm>
          <a:prstGeom prst="rect">
            <a:avLst/>
          </a:prstGeom>
          <a:noFill/>
        </p:spPr>
        <p:txBody>
          <a:bodyPr wrap="square">
            <a:spAutoFit/>
          </a:bodyPr>
          <a:lstStyle/>
          <a:p>
            <a:pPr algn="ctr"/>
            <a:r>
              <a:rPr lang="en-US" sz="2400" b="1" dirty="0">
                <a:solidFill>
                  <a:srgbClr val="81192A"/>
                </a:solidFill>
              </a:rPr>
              <a:t>Thank you for your influence in making the right decisions</a:t>
            </a:r>
            <a:r>
              <a:rPr lang="es-ES" sz="2400" b="1" dirty="0">
                <a:solidFill>
                  <a:srgbClr val="81192A"/>
                </a:solidFill>
              </a:rPr>
              <a:t>. </a:t>
            </a:r>
          </a:p>
        </p:txBody>
      </p:sp>
      <p:pic>
        <p:nvPicPr>
          <p:cNvPr id="4" name="Imagen 3" descr="Imagen que contiene tabla, alimentos, pieza, pastel&#10;&#10;Descripción generada automáticamente">
            <a:extLst>
              <a:ext uri="{FF2B5EF4-FFF2-40B4-BE49-F238E27FC236}">
                <a16:creationId xmlns:a16="http://schemas.microsoft.com/office/drawing/2014/main" id="{DD48C36D-D93F-A9B1-B1D7-55FC92805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5" y="1357124"/>
            <a:ext cx="5580305" cy="5500876"/>
          </a:xfrm>
          <a:prstGeom prst="rect">
            <a:avLst/>
          </a:prstGeom>
        </p:spPr>
      </p:pic>
      <p:pic>
        <p:nvPicPr>
          <p:cNvPr id="5" name="Imagen 4">
            <a:extLst>
              <a:ext uri="{FF2B5EF4-FFF2-40B4-BE49-F238E27FC236}">
                <a16:creationId xmlns:a16="http://schemas.microsoft.com/office/drawing/2014/main" id="{6629D341-9D39-909E-9C9B-063CA39FC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36180" y="2517643"/>
            <a:ext cx="6030367" cy="4244906"/>
          </a:xfrm>
          <a:custGeom>
            <a:avLst/>
            <a:gdLst>
              <a:gd name="connsiteX0" fmla="*/ 0 w 6030367"/>
              <a:gd name="connsiteY0" fmla="*/ 0 h 4244906"/>
              <a:gd name="connsiteX1" fmla="*/ 549433 w 6030367"/>
              <a:gd name="connsiteY1" fmla="*/ 0 h 4244906"/>
              <a:gd name="connsiteX2" fmla="*/ 1219474 w 6030367"/>
              <a:gd name="connsiteY2" fmla="*/ 0 h 4244906"/>
              <a:gd name="connsiteX3" fmla="*/ 2010122 w 6030367"/>
              <a:gd name="connsiteY3" fmla="*/ 0 h 4244906"/>
              <a:gd name="connsiteX4" fmla="*/ 2559556 w 6030367"/>
              <a:gd name="connsiteY4" fmla="*/ 0 h 4244906"/>
              <a:gd name="connsiteX5" fmla="*/ 3289900 w 6030367"/>
              <a:gd name="connsiteY5" fmla="*/ 0 h 4244906"/>
              <a:gd name="connsiteX6" fmla="*/ 3839334 w 6030367"/>
              <a:gd name="connsiteY6" fmla="*/ 0 h 4244906"/>
              <a:gd name="connsiteX7" fmla="*/ 4509374 w 6030367"/>
              <a:gd name="connsiteY7" fmla="*/ 0 h 4244906"/>
              <a:gd name="connsiteX8" fmla="*/ 5239719 w 6030367"/>
              <a:gd name="connsiteY8" fmla="*/ 0 h 4244906"/>
              <a:gd name="connsiteX9" fmla="*/ 6030367 w 6030367"/>
              <a:gd name="connsiteY9" fmla="*/ 0 h 4244906"/>
              <a:gd name="connsiteX10" fmla="*/ 6030367 w 6030367"/>
              <a:gd name="connsiteY10" fmla="*/ 479068 h 4244906"/>
              <a:gd name="connsiteX11" fmla="*/ 6030367 w 6030367"/>
              <a:gd name="connsiteY11" fmla="*/ 1085483 h 4244906"/>
              <a:gd name="connsiteX12" fmla="*/ 6030367 w 6030367"/>
              <a:gd name="connsiteY12" fmla="*/ 1776796 h 4244906"/>
              <a:gd name="connsiteX13" fmla="*/ 6030367 w 6030367"/>
              <a:gd name="connsiteY13" fmla="*/ 2425661 h 4244906"/>
              <a:gd name="connsiteX14" fmla="*/ 6030367 w 6030367"/>
              <a:gd name="connsiteY14" fmla="*/ 2989627 h 4244906"/>
              <a:gd name="connsiteX15" fmla="*/ 6030367 w 6030367"/>
              <a:gd name="connsiteY15" fmla="*/ 3638491 h 4244906"/>
              <a:gd name="connsiteX16" fmla="*/ 6030367 w 6030367"/>
              <a:gd name="connsiteY16" fmla="*/ 4244906 h 4244906"/>
              <a:gd name="connsiteX17" fmla="*/ 5360326 w 6030367"/>
              <a:gd name="connsiteY17" fmla="*/ 4244906 h 4244906"/>
              <a:gd name="connsiteX18" fmla="*/ 4569678 w 6030367"/>
              <a:gd name="connsiteY18" fmla="*/ 4244906 h 4244906"/>
              <a:gd name="connsiteX19" fmla="*/ 3779030 w 6030367"/>
              <a:gd name="connsiteY19" fmla="*/ 4244906 h 4244906"/>
              <a:gd name="connsiteX20" fmla="*/ 3048686 w 6030367"/>
              <a:gd name="connsiteY20" fmla="*/ 4244906 h 4244906"/>
              <a:gd name="connsiteX21" fmla="*/ 2318341 w 6030367"/>
              <a:gd name="connsiteY21" fmla="*/ 4244906 h 4244906"/>
              <a:gd name="connsiteX22" fmla="*/ 1587997 w 6030367"/>
              <a:gd name="connsiteY22" fmla="*/ 4244906 h 4244906"/>
              <a:gd name="connsiteX23" fmla="*/ 1038563 w 6030367"/>
              <a:gd name="connsiteY23" fmla="*/ 4244906 h 4244906"/>
              <a:gd name="connsiteX24" fmla="*/ 0 w 6030367"/>
              <a:gd name="connsiteY24" fmla="*/ 4244906 h 4244906"/>
              <a:gd name="connsiteX25" fmla="*/ 0 w 6030367"/>
              <a:gd name="connsiteY25" fmla="*/ 3638491 h 4244906"/>
              <a:gd name="connsiteX26" fmla="*/ 0 w 6030367"/>
              <a:gd name="connsiteY26" fmla="*/ 3159423 h 4244906"/>
              <a:gd name="connsiteX27" fmla="*/ 0 w 6030367"/>
              <a:gd name="connsiteY27" fmla="*/ 2510559 h 4244906"/>
              <a:gd name="connsiteX28" fmla="*/ 0 w 6030367"/>
              <a:gd name="connsiteY28" fmla="*/ 2031491 h 4244906"/>
              <a:gd name="connsiteX29" fmla="*/ 0 w 6030367"/>
              <a:gd name="connsiteY29" fmla="*/ 1425076 h 4244906"/>
              <a:gd name="connsiteX30" fmla="*/ 0 w 6030367"/>
              <a:gd name="connsiteY30" fmla="*/ 733762 h 4244906"/>
              <a:gd name="connsiteX31" fmla="*/ 0 w 6030367"/>
              <a:gd name="connsiteY31" fmla="*/ 0 h 424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30367" h="4244906" fill="none" extrusionOk="0">
                <a:moveTo>
                  <a:pt x="0" y="0"/>
                </a:moveTo>
                <a:cubicBezTo>
                  <a:pt x="115077" y="237"/>
                  <a:pt x="296786" y="-20758"/>
                  <a:pt x="549433" y="0"/>
                </a:cubicBezTo>
                <a:cubicBezTo>
                  <a:pt x="802080" y="20758"/>
                  <a:pt x="1050252" y="-9875"/>
                  <a:pt x="1219474" y="0"/>
                </a:cubicBezTo>
                <a:cubicBezTo>
                  <a:pt x="1388696" y="9875"/>
                  <a:pt x="1816229" y="6840"/>
                  <a:pt x="2010122" y="0"/>
                </a:cubicBezTo>
                <a:cubicBezTo>
                  <a:pt x="2204015" y="-6840"/>
                  <a:pt x="2419490" y="-21679"/>
                  <a:pt x="2559556" y="0"/>
                </a:cubicBezTo>
                <a:cubicBezTo>
                  <a:pt x="2699622" y="21679"/>
                  <a:pt x="3077565" y="28894"/>
                  <a:pt x="3289900" y="0"/>
                </a:cubicBezTo>
                <a:cubicBezTo>
                  <a:pt x="3502235" y="-28894"/>
                  <a:pt x="3588153" y="910"/>
                  <a:pt x="3839334" y="0"/>
                </a:cubicBezTo>
                <a:cubicBezTo>
                  <a:pt x="4090515" y="-910"/>
                  <a:pt x="4265720" y="-29596"/>
                  <a:pt x="4509374" y="0"/>
                </a:cubicBezTo>
                <a:cubicBezTo>
                  <a:pt x="4753028" y="29596"/>
                  <a:pt x="5031904" y="9460"/>
                  <a:pt x="5239719" y="0"/>
                </a:cubicBezTo>
                <a:cubicBezTo>
                  <a:pt x="5447535" y="-9460"/>
                  <a:pt x="5684478" y="26131"/>
                  <a:pt x="6030367" y="0"/>
                </a:cubicBezTo>
                <a:cubicBezTo>
                  <a:pt x="6028500" y="129642"/>
                  <a:pt x="6052281" y="263260"/>
                  <a:pt x="6030367" y="479068"/>
                </a:cubicBezTo>
                <a:cubicBezTo>
                  <a:pt x="6008453" y="694876"/>
                  <a:pt x="6040944" y="812575"/>
                  <a:pt x="6030367" y="1085483"/>
                </a:cubicBezTo>
                <a:cubicBezTo>
                  <a:pt x="6019790" y="1358391"/>
                  <a:pt x="6022140" y="1571970"/>
                  <a:pt x="6030367" y="1776796"/>
                </a:cubicBezTo>
                <a:cubicBezTo>
                  <a:pt x="6038594" y="1981622"/>
                  <a:pt x="6004257" y="2213700"/>
                  <a:pt x="6030367" y="2425661"/>
                </a:cubicBezTo>
                <a:cubicBezTo>
                  <a:pt x="6056477" y="2637622"/>
                  <a:pt x="6018285" y="2818364"/>
                  <a:pt x="6030367" y="2989627"/>
                </a:cubicBezTo>
                <a:cubicBezTo>
                  <a:pt x="6042449" y="3160890"/>
                  <a:pt x="6034789" y="3481584"/>
                  <a:pt x="6030367" y="3638491"/>
                </a:cubicBezTo>
                <a:cubicBezTo>
                  <a:pt x="6025945" y="3795398"/>
                  <a:pt x="6034086" y="3965220"/>
                  <a:pt x="6030367" y="4244906"/>
                </a:cubicBezTo>
                <a:cubicBezTo>
                  <a:pt x="5721646" y="4246832"/>
                  <a:pt x="5624566" y="4258048"/>
                  <a:pt x="5360326" y="4244906"/>
                </a:cubicBezTo>
                <a:cubicBezTo>
                  <a:pt x="5096086" y="4231764"/>
                  <a:pt x="4814667" y="4207918"/>
                  <a:pt x="4569678" y="4244906"/>
                </a:cubicBezTo>
                <a:cubicBezTo>
                  <a:pt x="4324689" y="4281894"/>
                  <a:pt x="3981823" y="4206838"/>
                  <a:pt x="3779030" y="4244906"/>
                </a:cubicBezTo>
                <a:cubicBezTo>
                  <a:pt x="3576237" y="4282974"/>
                  <a:pt x="3225004" y="4224883"/>
                  <a:pt x="3048686" y="4244906"/>
                </a:cubicBezTo>
                <a:cubicBezTo>
                  <a:pt x="2872368" y="4264929"/>
                  <a:pt x="2473699" y="4243569"/>
                  <a:pt x="2318341" y="4244906"/>
                </a:cubicBezTo>
                <a:cubicBezTo>
                  <a:pt x="2162984" y="4246243"/>
                  <a:pt x="1793652" y="4220464"/>
                  <a:pt x="1587997" y="4244906"/>
                </a:cubicBezTo>
                <a:cubicBezTo>
                  <a:pt x="1382342" y="4269348"/>
                  <a:pt x="1168839" y="4234180"/>
                  <a:pt x="1038563" y="4244906"/>
                </a:cubicBezTo>
                <a:cubicBezTo>
                  <a:pt x="908287" y="4255632"/>
                  <a:pt x="425780" y="4280753"/>
                  <a:pt x="0" y="4244906"/>
                </a:cubicBezTo>
                <a:cubicBezTo>
                  <a:pt x="-24027" y="4121963"/>
                  <a:pt x="-1693" y="3842646"/>
                  <a:pt x="0" y="3638491"/>
                </a:cubicBezTo>
                <a:cubicBezTo>
                  <a:pt x="1693" y="3434336"/>
                  <a:pt x="-16216" y="3315296"/>
                  <a:pt x="0" y="3159423"/>
                </a:cubicBezTo>
                <a:cubicBezTo>
                  <a:pt x="16216" y="3003550"/>
                  <a:pt x="-20068" y="2717525"/>
                  <a:pt x="0" y="2510559"/>
                </a:cubicBezTo>
                <a:cubicBezTo>
                  <a:pt x="20068" y="2303593"/>
                  <a:pt x="11528" y="2270409"/>
                  <a:pt x="0" y="2031491"/>
                </a:cubicBezTo>
                <a:cubicBezTo>
                  <a:pt x="-11528" y="1792573"/>
                  <a:pt x="-1182" y="1596144"/>
                  <a:pt x="0" y="1425076"/>
                </a:cubicBezTo>
                <a:cubicBezTo>
                  <a:pt x="1182" y="1254009"/>
                  <a:pt x="25496" y="985897"/>
                  <a:pt x="0" y="733762"/>
                </a:cubicBezTo>
                <a:cubicBezTo>
                  <a:pt x="-25496" y="481627"/>
                  <a:pt x="-2151" y="314005"/>
                  <a:pt x="0" y="0"/>
                </a:cubicBezTo>
                <a:close/>
              </a:path>
              <a:path w="6030367" h="4244906" stroke="0" extrusionOk="0">
                <a:moveTo>
                  <a:pt x="0" y="0"/>
                </a:moveTo>
                <a:cubicBezTo>
                  <a:pt x="158948" y="-17420"/>
                  <a:pt x="339062" y="-24670"/>
                  <a:pt x="609737" y="0"/>
                </a:cubicBezTo>
                <a:cubicBezTo>
                  <a:pt x="880412" y="24670"/>
                  <a:pt x="878225" y="21437"/>
                  <a:pt x="1098867" y="0"/>
                </a:cubicBezTo>
                <a:cubicBezTo>
                  <a:pt x="1319509" y="-21437"/>
                  <a:pt x="1587675" y="36506"/>
                  <a:pt x="1889515" y="0"/>
                </a:cubicBezTo>
                <a:cubicBezTo>
                  <a:pt x="2191355" y="-36506"/>
                  <a:pt x="2304744" y="-11071"/>
                  <a:pt x="2499252" y="0"/>
                </a:cubicBezTo>
                <a:cubicBezTo>
                  <a:pt x="2693760" y="11071"/>
                  <a:pt x="2927556" y="25609"/>
                  <a:pt x="3108989" y="0"/>
                </a:cubicBezTo>
                <a:cubicBezTo>
                  <a:pt x="3290422" y="-25609"/>
                  <a:pt x="3571008" y="-16691"/>
                  <a:pt x="3899637" y="0"/>
                </a:cubicBezTo>
                <a:cubicBezTo>
                  <a:pt x="4228266" y="16691"/>
                  <a:pt x="4279116" y="25689"/>
                  <a:pt x="4449071" y="0"/>
                </a:cubicBezTo>
                <a:cubicBezTo>
                  <a:pt x="4619026" y="-25689"/>
                  <a:pt x="4972129" y="-822"/>
                  <a:pt x="5239719" y="0"/>
                </a:cubicBezTo>
                <a:cubicBezTo>
                  <a:pt x="5507309" y="822"/>
                  <a:pt x="5694900" y="-23082"/>
                  <a:pt x="6030367" y="0"/>
                </a:cubicBezTo>
                <a:cubicBezTo>
                  <a:pt x="6050064" y="220044"/>
                  <a:pt x="6042334" y="398917"/>
                  <a:pt x="6030367" y="606415"/>
                </a:cubicBezTo>
                <a:cubicBezTo>
                  <a:pt x="6018400" y="813914"/>
                  <a:pt x="6025671" y="1009203"/>
                  <a:pt x="6030367" y="1212830"/>
                </a:cubicBezTo>
                <a:cubicBezTo>
                  <a:pt x="6035063" y="1416457"/>
                  <a:pt x="6026379" y="1605294"/>
                  <a:pt x="6030367" y="1861694"/>
                </a:cubicBezTo>
                <a:cubicBezTo>
                  <a:pt x="6034355" y="2118094"/>
                  <a:pt x="6015941" y="2216681"/>
                  <a:pt x="6030367" y="2340762"/>
                </a:cubicBezTo>
                <a:cubicBezTo>
                  <a:pt x="6044793" y="2464843"/>
                  <a:pt x="6006711" y="2734651"/>
                  <a:pt x="6030367" y="2947178"/>
                </a:cubicBezTo>
                <a:cubicBezTo>
                  <a:pt x="6054023" y="3159705"/>
                  <a:pt x="6014549" y="3419864"/>
                  <a:pt x="6030367" y="3553593"/>
                </a:cubicBezTo>
                <a:cubicBezTo>
                  <a:pt x="6046185" y="3687323"/>
                  <a:pt x="6020838" y="4072848"/>
                  <a:pt x="6030367" y="4244906"/>
                </a:cubicBezTo>
                <a:cubicBezTo>
                  <a:pt x="5844859" y="4248281"/>
                  <a:pt x="5583290" y="4237889"/>
                  <a:pt x="5300023" y="4244906"/>
                </a:cubicBezTo>
                <a:cubicBezTo>
                  <a:pt x="5016756" y="4251923"/>
                  <a:pt x="4856947" y="4260639"/>
                  <a:pt x="4629982" y="4244906"/>
                </a:cubicBezTo>
                <a:cubicBezTo>
                  <a:pt x="4403017" y="4229173"/>
                  <a:pt x="4368621" y="4235488"/>
                  <a:pt x="4140852" y="4244906"/>
                </a:cubicBezTo>
                <a:cubicBezTo>
                  <a:pt x="3913083" y="4254325"/>
                  <a:pt x="3846523" y="4251007"/>
                  <a:pt x="3591419" y="4244906"/>
                </a:cubicBezTo>
                <a:cubicBezTo>
                  <a:pt x="3336315" y="4238805"/>
                  <a:pt x="3011409" y="4235669"/>
                  <a:pt x="2800770" y="4244906"/>
                </a:cubicBezTo>
                <a:cubicBezTo>
                  <a:pt x="2590131" y="4254143"/>
                  <a:pt x="2273101" y="4253889"/>
                  <a:pt x="2130730" y="4244906"/>
                </a:cubicBezTo>
                <a:cubicBezTo>
                  <a:pt x="1988359" y="4235923"/>
                  <a:pt x="1708623" y="4231978"/>
                  <a:pt x="1581296" y="4244906"/>
                </a:cubicBezTo>
                <a:cubicBezTo>
                  <a:pt x="1453969" y="4257834"/>
                  <a:pt x="1094142" y="4221129"/>
                  <a:pt x="911255" y="4244906"/>
                </a:cubicBezTo>
                <a:cubicBezTo>
                  <a:pt x="728368" y="4268683"/>
                  <a:pt x="400813" y="4202678"/>
                  <a:pt x="0" y="4244906"/>
                </a:cubicBezTo>
                <a:cubicBezTo>
                  <a:pt x="1857" y="4129223"/>
                  <a:pt x="-17664" y="3936662"/>
                  <a:pt x="0" y="3765838"/>
                </a:cubicBezTo>
                <a:cubicBezTo>
                  <a:pt x="17664" y="3595014"/>
                  <a:pt x="15834" y="3278295"/>
                  <a:pt x="0" y="3116974"/>
                </a:cubicBezTo>
                <a:cubicBezTo>
                  <a:pt x="-15834" y="2955653"/>
                  <a:pt x="-4943" y="2719371"/>
                  <a:pt x="0" y="2595457"/>
                </a:cubicBezTo>
                <a:cubicBezTo>
                  <a:pt x="4943" y="2471543"/>
                  <a:pt x="7944" y="2131305"/>
                  <a:pt x="0" y="1904144"/>
                </a:cubicBezTo>
                <a:cubicBezTo>
                  <a:pt x="-7944" y="1676983"/>
                  <a:pt x="-25679" y="1460383"/>
                  <a:pt x="0" y="1340177"/>
                </a:cubicBezTo>
                <a:cubicBezTo>
                  <a:pt x="25679" y="1219971"/>
                  <a:pt x="21084" y="1048440"/>
                  <a:pt x="0" y="861110"/>
                </a:cubicBezTo>
                <a:cubicBezTo>
                  <a:pt x="-21084" y="673780"/>
                  <a:pt x="-21916" y="187203"/>
                  <a:pt x="0" y="0"/>
                </a:cubicBezTo>
                <a:close/>
              </a:path>
            </a:pathLst>
          </a:custGeom>
          <a:ln w="57150">
            <a:solidFill>
              <a:srgbClr val="702127"/>
            </a:solidFill>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EBED941B-F715-2566-54BD-8BC59013AD52}"/>
              </a:ext>
            </a:extLst>
          </p:cNvPr>
          <p:cNvSpPr txBox="1"/>
          <p:nvPr/>
        </p:nvSpPr>
        <p:spPr>
          <a:xfrm>
            <a:off x="8356063" y="1946663"/>
            <a:ext cx="3835937" cy="461665"/>
          </a:xfrm>
          <a:prstGeom prst="rect">
            <a:avLst/>
          </a:prstGeom>
          <a:noFill/>
        </p:spPr>
        <p:txBody>
          <a:bodyPr wrap="square">
            <a:spAutoFit/>
          </a:bodyPr>
          <a:lstStyle/>
          <a:p>
            <a:r>
              <a:rPr lang="es-ES" sz="2400" b="1" dirty="0" err="1"/>
              <a:t>Therefore</a:t>
            </a:r>
            <a:r>
              <a:rPr lang="es-ES" sz="2400" b="1" dirty="0"/>
              <a:t>, I </a:t>
            </a:r>
            <a:r>
              <a:rPr lang="es-ES" sz="2400" b="1" dirty="0" err="1"/>
              <a:t>cannot</a:t>
            </a:r>
            <a:r>
              <a:rPr lang="es-ES" sz="2400" b="1" dirty="0"/>
              <a:t> </a:t>
            </a:r>
            <a:r>
              <a:rPr lang="es-ES" sz="2400" b="1" dirty="0" err="1"/>
              <a:t>forget</a:t>
            </a:r>
            <a:r>
              <a:rPr lang="es-ES" sz="2400" b="1" dirty="0"/>
              <a:t>: </a:t>
            </a:r>
          </a:p>
        </p:txBody>
      </p:sp>
    </p:spTree>
    <p:extLst>
      <p:ext uri="{BB962C8B-B14F-4D97-AF65-F5344CB8AC3E}">
        <p14:creationId xmlns:p14="http://schemas.microsoft.com/office/powerpoint/2010/main" val="428127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90"/>
                                          </p:val>
                                        </p:tav>
                                        <p:tav tm="100000">
                                          <p:val>
                                            <p:fltVal val="0"/>
                                          </p:val>
                                        </p:tav>
                                      </p:tavLst>
                                    </p:anim>
                                    <p:animEffect transition="in" filter="fade">
                                      <p:cBhvr>
                                        <p:cTn id="32" dur="500"/>
                                        <p:tgtEl>
                                          <p:spTgt spid="7"/>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1000" t="-2000" r="-24000" b="-2000"/>
          </a:stretch>
        </a:blip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A56A80C9-AECD-ED2F-A2B1-C7E13E1689CE}"/>
              </a:ext>
            </a:extLst>
          </p:cNvPr>
          <p:cNvPicPr>
            <a:picLocks noChangeAspect="1"/>
          </p:cNvPicPr>
          <p:nvPr/>
        </p:nvPicPr>
        <p:blipFill>
          <a:blip r:embed="rId3"/>
          <a:stretch>
            <a:fillRect/>
          </a:stretch>
        </p:blipFill>
        <p:spPr>
          <a:xfrm rot="5400000">
            <a:off x="2783972" y="-2582692"/>
            <a:ext cx="6624057" cy="12023385"/>
          </a:xfrm>
          <a:prstGeom prst="rect">
            <a:avLst/>
          </a:prstGeom>
          <a:effectLst>
            <a:outerShdw blurRad="50800" dist="38100" dir="2700000" algn="tl" rotWithShape="0">
              <a:prstClr val="black">
                <a:alpha val="40000"/>
              </a:prstClr>
            </a:outerShdw>
          </a:effectLst>
        </p:spPr>
      </p:pic>
      <p:cxnSp>
        <p:nvCxnSpPr>
          <p:cNvPr id="12" name="Conector recto 11">
            <a:extLst>
              <a:ext uri="{FF2B5EF4-FFF2-40B4-BE49-F238E27FC236}">
                <a16:creationId xmlns:a16="http://schemas.microsoft.com/office/drawing/2014/main" id="{0531738D-58CA-6DDE-B180-B1C6BE9A8CFE}"/>
              </a:ext>
            </a:extLst>
          </p:cNvPr>
          <p:cNvCxnSpPr>
            <a:cxnSpLocks/>
          </p:cNvCxnSpPr>
          <p:nvPr/>
        </p:nvCxnSpPr>
        <p:spPr>
          <a:xfrm>
            <a:off x="5877125" y="138693"/>
            <a:ext cx="0" cy="6557089"/>
          </a:xfrm>
          <a:prstGeom prst="line">
            <a:avLst/>
          </a:prstGeom>
          <a:ln w="57150">
            <a:solidFill>
              <a:schemeClr val="accent4">
                <a:lumMod val="60000"/>
                <a:lumOff val="40000"/>
              </a:schemeClr>
            </a:solidFill>
          </a:ln>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sp>
        <p:nvSpPr>
          <p:cNvPr id="2" name="CuadroTexto 1">
            <a:extLst>
              <a:ext uri="{FF2B5EF4-FFF2-40B4-BE49-F238E27FC236}">
                <a16:creationId xmlns:a16="http://schemas.microsoft.com/office/drawing/2014/main" id="{27035B0D-39CD-6255-CAEA-5A6DC2EF6E48}"/>
              </a:ext>
            </a:extLst>
          </p:cNvPr>
          <p:cNvSpPr txBox="1"/>
          <p:nvPr/>
        </p:nvSpPr>
        <p:spPr>
          <a:xfrm>
            <a:off x="265903" y="233943"/>
            <a:ext cx="5447471" cy="6370975"/>
          </a:xfrm>
          <a:prstGeom prst="rect">
            <a:avLst/>
          </a:prstGeom>
          <a:noFill/>
        </p:spPr>
        <p:txBody>
          <a:bodyPr wrap="square" rtlCol="0">
            <a:spAutoFit/>
          </a:bodyPr>
          <a:lstStyle/>
          <a:p>
            <a:r>
              <a:rPr lang="es-ES" b="1" kern="10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outerShdw>
                </a:effectLst>
              </a:rPr>
              <a:t>GUIDING LIGHT MOM</a:t>
            </a:r>
          </a:p>
          <a:p>
            <a:pPr algn="ctr"/>
            <a:r>
              <a:rPr lang="en-US" sz="2200" kern="1000" spc="-120" dirty="0"/>
              <a:t>Mom, from the time I was really young,</a:t>
            </a:r>
          </a:p>
          <a:p>
            <a:pPr algn="ctr"/>
            <a:r>
              <a:rPr lang="en-US" sz="2200" kern="1000" spc="-120" dirty="0"/>
              <a:t>I realized I had someone...you,</a:t>
            </a:r>
          </a:p>
          <a:p>
            <a:pPr algn="ctr"/>
            <a:r>
              <a:rPr lang="en-US" sz="2200" kern="1000" spc="-120" dirty="0"/>
              <a:t>who always cared,</a:t>
            </a:r>
          </a:p>
          <a:p>
            <a:pPr algn="ctr"/>
            <a:r>
              <a:rPr lang="en-US" sz="2200" kern="1000" spc="-120" dirty="0"/>
              <a:t>who always protected me,</a:t>
            </a:r>
          </a:p>
          <a:p>
            <a:pPr algn="ctr"/>
            <a:r>
              <a:rPr lang="en-US" sz="2200" kern="1000" spc="-120" dirty="0"/>
              <a:t>who was always there for me no matter what.</a:t>
            </a:r>
          </a:p>
          <a:p>
            <a:pPr algn="ctr"/>
            <a:r>
              <a:rPr lang="en-US" sz="2200" kern="1000" spc="-120" dirty="0"/>
              <a:t>You taught me right from wrong,</a:t>
            </a:r>
          </a:p>
          <a:p>
            <a:pPr algn="ctr"/>
            <a:r>
              <a:rPr lang="en-US" sz="2200" kern="1000" spc="-120" dirty="0"/>
              <a:t>and pushed me to do the right thing,</a:t>
            </a:r>
          </a:p>
          <a:p>
            <a:pPr algn="ctr"/>
            <a:r>
              <a:rPr lang="en-US" sz="2200" kern="1000" spc="-120" dirty="0"/>
              <a:t>even when it was hard to do.</a:t>
            </a:r>
          </a:p>
          <a:p>
            <a:pPr algn="ctr"/>
            <a:r>
              <a:rPr lang="en-US" sz="2200" kern="1000" spc="-120" dirty="0"/>
              <a:t>You took care of me when I was sick,</a:t>
            </a:r>
          </a:p>
          <a:p>
            <a:pPr algn="ctr"/>
            <a:r>
              <a:rPr lang="en-US" sz="2200" kern="1000" spc="-120" dirty="0"/>
              <a:t>and your love helped make me well.</a:t>
            </a:r>
          </a:p>
          <a:p>
            <a:pPr algn="ctr"/>
            <a:r>
              <a:rPr lang="en-US" sz="2200" kern="1000" spc="-120" dirty="0"/>
              <a:t>You had rules,</a:t>
            </a:r>
          </a:p>
          <a:p>
            <a:pPr algn="ctr"/>
            <a:r>
              <a:rPr lang="en-US" sz="2200" kern="1000" spc="-120" dirty="0"/>
              <a:t>and I learned that when I obeyed them,</a:t>
            </a:r>
          </a:p>
          <a:p>
            <a:pPr algn="ctr"/>
            <a:r>
              <a:rPr lang="en-US" sz="2200" kern="1000" spc="-120" dirty="0"/>
              <a:t>my life was simpler, better, richer.</a:t>
            </a:r>
          </a:p>
          <a:p>
            <a:pPr algn="ctr"/>
            <a:r>
              <a:rPr lang="en-US" sz="2200" kern="1000" spc="-120" dirty="0"/>
              <a:t>You were and are</a:t>
            </a:r>
          </a:p>
          <a:p>
            <a:pPr algn="ctr"/>
            <a:r>
              <a:rPr lang="en-US" sz="2200" kern="1000" spc="-120" dirty="0"/>
              <a:t>the guiding light of my life.</a:t>
            </a:r>
          </a:p>
          <a:p>
            <a:pPr algn="ctr"/>
            <a:r>
              <a:rPr lang="en-US" sz="2200" kern="1000" spc="-120" dirty="0"/>
              <a:t>My heart is filled with love for you,</a:t>
            </a:r>
          </a:p>
          <a:p>
            <a:pPr algn="ctr"/>
            <a:r>
              <a:rPr lang="en-US" sz="2200" kern="1000" spc="-120" dirty="0"/>
              <a:t>my teacher, my friend, my mother.</a:t>
            </a:r>
            <a:endParaRPr lang="es-ES" kern="1000" spc="-120" dirty="0"/>
          </a:p>
          <a:p>
            <a:pPr algn="r"/>
            <a:r>
              <a:rPr lang="en-US" sz="1600" kern="1000" spc="-120" dirty="0"/>
              <a:t>By Karl and Joanna Fuchs</a:t>
            </a:r>
            <a:endParaRPr lang="en-US" kern="1000" spc="-120" dirty="0"/>
          </a:p>
        </p:txBody>
      </p:sp>
      <p:sp>
        <p:nvSpPr>
          <p:cNvPr id="5" name="CuadroTexto 4">
            <a:extLst>
              <a:ext uri="{FF2B5EF4-FFF2-40B4-BE49-F238E27FC236}">
                <a16:creationId xmlns:a16="http://schemas.microsoft.com/office/drawing/2014/main" id="{A6BE5CBE-AE77-FB21-D8F1-D958970F0A62}"/>
              </a:ext>
            </a:extLst>
          </p:cNvPr>
          <p:cNvSpPr txBox="1"/>
          <p:nvPr/>
        </p:nvSpPr>
        <p:spPr>
          <a:xfrm>
            <a:off x="6123220" y="373784"/>
            <a:ext cx="5720435" cy="6186309"/>
          </a:xfrm>
          <a:prstGeom prst="rect">
            <a:avLst/>
          </a:prstGeom>
          <a:noFill/>
        </p:spPr>
        <p:txBody>
          <a:bodyPr wrap="square">
            <a:spAutoFit/>
          </a:bodyPr>
          <a:lstStyle/>
          <a:p>
            <a:r>
              <a:rPr lang="en-US" sz="2200" kern="1000" spc="-120" dirty="0"/>
              <a:t>Thank you God for my mother.</a:t>
            </a:r>
          </a:p>
          <a:p>
            <a:r>
              <a:rPr lang="en-US" sz="2200" kern="1000" spc="-120" dirty="0"/>
              <a:t>The love she shares like no other.</a:t>
            </a:r>
          </a:p>
          <a:p>
            <a:r>
              <a:rPr lang="en-US" sz="2200" kern="1000" spc="-120" dirty="0"/>
              <a:t>Thank you God for her tender care.</a:t>
            </a:r>
          </a:p>
          <a:p>
            <a:r>
              <a:rPr lang="en-US" sz="2200" kern="1000" spc="-120" dirty="0"/>
              <a:t>With my name upon her lips, as she goes to you in prayer.</a:t>
            </a:r>
          </a:p>
          <a:p>
            <a:r>
              <a:rPr lang="en-US" sz="2200" kern="1000" spc="-120" dirty="0"/>
              <a:t>Thank you God for dishes so very clean.</a:t>
            </a:r>
          </a:p>
          <a:p>
            <a:r>
              <a:rPr lang="en-US" sz="2200" kern="1000" spc="-120" dirty="0"/>
              <a:t>The Teaching, &amp; the nursing, &amp; the love I’ve always seen.</a:t>
            </a:r>
          </a:p>
          <a:p>
            <a:r>
              <a:rPr lang="en-US" sz="2200" kern="1000" spc="-120" dirty="0"/>
              <a:t>Thank you God for the food that she provides.</a:t>
            </a:r>
          </a:p>
          <a:p>
            <a:r>
              <a:rPr lang="en-US" sz="2200" kern="1000" spc="-120" dirty="0"/>
              <a:t>The hugs &amp; the kisses &amp; the tears she often hides.</a:t>
            </a:r>
          </a:p>
          <a:p>
            <a:r>
              <a:rPr lang="en-US" sz="2200" kern="1000" spc="-120" dirty="0"/>
              <a:t>Thank You God for the stories she always tells,</a:t>
            </a:r>
          </a:p>
          <a:p>
            <a:r>
              <a:rPr lang="en-US" sz="2200" kern="1000" spc="-120" dirty="0"/>
              <a:t>About gardens, &amp; boats, &amp; people inside of whales.</a:t>
            </a:r>
          </a:p>
          <a:p>
            <a:r>
              <a:rPr lang="en-US" sz="2200" kern="1000" spc="-120" dirty="0"/>
              <a:t>Thank you God for the mom you assigned to me,</a:t>
            </a:r>
          </a:p>
          <a:p>
            <a:r>
              <a:rPr lang="en-US" sz="2200" kern="1000" spc="-120" dirty="0"/>
              <a:t>For you knew no other could love me so unconditionally.</a:t>
            </a:r>
          </a:p>
          <a:p>
            <a:r>
              <a:rPr lang="en-US" sz="2200" kern="1000" spc="-120" dirty="0"/>
              <a:t>Thank you God for you knew right from the start,</a:t>
            </a:r>
          </a:p>
          <a:p>
            <a:r>
              <a:rPr lang="en-US" sz="2200" kern="1000" spc="-120" dirty="0"/>
              <a:t>Exactly which woman should take &amp; hold my heart.</a:t>
            </a:r>
          </a:p>
          <a:p>
            <a:r>
              <a:rPr lang="en-US" sz="2200" kern="1000" spc="-120" dirty="0"/>
              <a:t>Thank you God, for another chance to say,</a:t>
            </a:r>
          </a:p>
          <a:p>
            <a:r>
              <a:rPr lang="en-US" sz="2200" kern="1000" spc="-120" dirty="0"/>
              <a:t>I LOVE YOU DEAR MOTHER</a:t>
            </a:r>
            <a:endParaRPr lang="es-ES" sz="2200" kern="1000" spc="-120" dirty="0"/>
          </a:p>
        </p:txBody>
      </p:sp>
    </p:spTree>
    <p:extLst>
      <p:ext uri="{BB962C8B-B14F-4D97-AF65-F5344CB8AC3E}">
        <p14:creationId xmlns:p14="http://schemas.microsoft.com/office/powerpoint/2010/main" val="388246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0"/>
                                        <p:tgtEl>
                                          <p:spTgt spid="2">
                                            <p:txEl>
                                              <p:pRg st="0" end="0"/>
                                            </p:txEl>
                                          </p:spTgt>
                                        </p:tgtEl>
                                      </p:cBhvr>
                                    </p:animEffect>
                                  </p:childTnLst>
                                </p:cTn>
                              </p:par>
                            </p:childTnLst>
                          </p:cTn>
                        </p:par>
                        <p:par>
                          <p:cTn id="8" fill="hold">
                            <p:stCondLst>
                              <p:cond delay="20"/>
                            </p:stCondLst>
                            <p:childTnLst>
                              <p:par>
                                <p:cTn id="9" presetID="22" presetClass="entr" presetSubtype="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20"/>
                                        <p:tgtEl>
                                          <p:spTgt spid="2">
                                            <p:txEl>
                                              <p:pRg st="1" end="1"/>
                                            </p:txEl>
                                          </p:spTgt>
                                        </p:tgtEl>
                                      </p:cBhvr>
                                    </p:animEffect>
                                  </p:childTnLst>
                                </p:cTn>
                              </p:par>
                            </p:childTnLst>
                          </p:cTn>
                        </p:par>
                        <p:par>
                          <p:cTn id="12" fill="hold">
                            <p:stCondLst>
                              <p:cond delay="40"/>
                            </p:stCondLst>
                            <p:childTnLst>
                              <p:par>
                                <p:cTn id="13" presetID="22" presetClass="entr" presetSubtype="1"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20"/>
                                        <p:tgtEl>
                                          <p:spTgt spid="2">
                                            <p:txEl>
                                              <p:pRg st="2" end="2"/>
                                            </p:txEl>
                                          </p:spTgt>
                                        </p:tgtEl>
                                      </p:cBhvr>
                                    </p:animEffect>
                                  </p:childTnLst>
                                </p:cTn>
                              </p:par>
                            </p:childTnLst>
                          </p:cTn>
                        </p:par>
                        <p:par>
                          <p:cTn id="16" fill="hold">
                            <p:stCondLst>
                              <p:cond delay="60"/>
                            </p:stCondLst>
                            <p:childTnLst>
                              <p:par>
                                <p:cTn id="17" presetID="22" presetClass="entr" presetSubtype="1"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up)">
                                      <p:cBhvr>
                                        <p:cTn id="19" dur="20"/>
                                        <p:tgtEl>
                                          <p:spTgt spid="2">
                                            <p:txEl>
                                              <p:pRg st="3" end="3"/>
                                            </p:txEl>
                                          </p:spTgt>
                                        </p:tgtEl>
                                      </p:cBhvr>
                                    </p:animEffect>
                                  </p:childTnLst>
                                </p:cTn>
                              </p:par>
                            </p:childTnLst>
                          </p:cTn>
                        </p:par>
                        <p:par>
                          <p:cTn id="20" fill="hold">
                            <p:stCondLst>
                              <p:cond delay="80"/>
                            </p:stCondLst>
                            <p:childTnLst>
                              <p:par>
                                <p:cTn id="21" presetID="22" presetClass="entr" presetSubtype="1"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up)">
                                      <p:cBhvr>
                                        <p:cTn id="23" dur="20"/>
                                        <p:tgtEl>
                                          <p:spTgt spid="2">
                                            <p:txEl>
                                              <p:pRg st="4" end="4"/>
                                            </p:txEl>
                                          </p:spTgt>
                                        </p:tgtEl>
                                      </p:cBhvr>
                                    </p:animEffect>
                                  </p:childTnLst>
                                </p:cTn>
                              </p:par>
                            </p:childTnLst>
                          </p:cTn>
                        </p:par>
                        <p:par>
                          <p:cTn id="24" fill="hold">
                            <p:stCondLst>
                              <p:cond delay="100"/>
                            </p:stCondLst>
                            <p:childTnLst>
                              <p:par>
                                <p:cTn id="25" presetID="22" presetClass="entr" presetSubtype="1" fill="hold" grpId="0"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up)">
                                      <p:cBhvr>
                                        <p:cTn id="27" dur="20"/>
                                        <p:tgtEl>
                                          <p:spTgt spid="2">
                                            <p:txEl>
                                              <p:pRg st="5" end="5"/>
                                            </p:txEl>
                                          </p:spTgt>
                                        </p:tgtEl>
                                      </p:cBhvr>
                                    </p:animEffect>
                                  </p:childTnLst>
                                </p:cTn>
                              </p:par>
                            </p:childTnLst>
                          </p:cTn>
                        </p:par>
                        <p:par>
                          <p:cTn id="28" fill="hold">
                            <p:stCondLst>
                              <p:cond delay="120"/>
                            </p:stCondLst>
                            <p:childTnLst>
                              <p:par>
                                <p:cTn id="29" presetID="22" presetClass="entr" presetSubtype="1" fill="hold" grpId="0"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up)">
                                      <p:cBhvr>
                                        <p:cTn id="31" dur="20"/>
                                        <p:tgtEl>
                                          <p:spTgt spid="2">
                                            <p:txEl>
                                              <p:pRg st="6" end="6"/>
                                            </p:txEl>
                                          </p:spTgt>
                                        </p:tgtEl>
                                      </p:cBhvr>
                                    </p:animEffect>
                                  </p:childTnLst>
                                </p:cTn>
                              </p:par>
                            </p:childTnLst>
                          </p:cTn>
                        </p:par>
                        <p:par>
                          <p:cTn id="32" fill="hold">
                            <p:stCondLst>
                              <p:cond delay="140"/>
                            </p:stCondLst>
                            <p:childTnLst>
                              <p:par>
                                <p:cTn id="33" presetID="22" presetClass="entr" presetSubtype="1" fill="hold" grpId="0"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wipe(up)">
                                      <p:cBhvr>
                                        <p:cTn id="35" dur="20"/>
                                        <p:tgtEl>
                                          <p:spTgt spid="2">
                                            <p:txEl>
                                              <p:pRg st="7" end="7"/>
                                            </p:txEl>
                                          </p:spTgt>
                                        </p:tgtEl>
                                      </p:cBhvr>
                                    </p:animEffect>
                                  </p:childTnLst>
                                </p:cTn>
                              </p:par>
                            </p:childTnLst>
                          </p:cTn>
                        </p:par>
                        <p:par>
                          <p:cTn id="36" fill="hold">
                            <p:stCondLst>
                              <p:cond delay="160"/>
                            </p:stCondLst>
                            <p:childTnLst>
                              <p:par>
                                <p:cTn id="37" presetID="22" presetClass="entr" presetSubtype="1" fill="hold" grpId="0" nodeType="after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up)">
                                      <p:cBhvr>
                                        <p:cTn id="39" dur="20"/>
                                        <p:tgtEl>
                                          <p:spTgt spid="2">
                                            <p:txEl>
                                              <p:pRg st="8" end="8"/>
                                            </p:txEl>
                                          </p:spTgt>
                                        </p:tgtEl>
                                      </p:cBhvr>
                                    </p:animEffect>
                                  </p:childTnLst>
                                </p:cTn>
                              </p:par>
                            </p:childTnLst>
                          </p:cTn>
                        </p:par>
                        <p:par>
                          <p:cTn id="40" fill="hold">
                            <p:stCondLst>
                              <p:cond delay="180"/>
                            </p:stCondLst>
                            <p:childTnLst>
                              <p:par>
                                <p:cTn id="41" presetID="22" presetClass="entr" presetSubtype="1" fill="hold" grpId="0" nodeType="after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wipe(up)">
                                      <p:cBhvr>
                                        <p:cTn id="43" dur="20"/>
                                        <p:tgtEl>
                                          <p:spTgt spid="2">
                                            <p:txEl>
                                              <p:pRg st="9" end="9"/>
                                            </p:txEl>
                                          </p:spTgt>
                                        </p:tgtEl>
                                      </p:cBhvr>
                                    </p:animEffect>
                                  </p:childTnLst>
                                </p:cTn>
                              </p:par>
                            </p:childTnLst>
                          </p:cTn>
                        </p:par>
                        <p:par>
                          <p:cTn id="44" fill="hold">
                            <p:stCondLst>
                              <p:cond delay="200"/>
                            </p:stCondLst>
                            <p:childTnLst>
                              <p:par>
                                <p:cTn id="45" presetID="22" presetClass="entr" presetSubtype="1" fill="hold" grpId="0" nodeType="after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wipe(up)">
                                      <p:cBhvr>
                                        <p:cTn id="47" dur="20"/>
                                        <p:tgtEl>
                                          <p:spTgt spid="2">
                                            <p:txEl>
                                              <p:pRg st="10" end="10"/>
                                            </p:txEl>
                                          </p:spTgt>
                                        </p:tgtEl>
                                      </p:cBhvr>
                                    </p:animEffect>
                                  </p:childTnLst>
                                </p:cTn>
                              </p:par>
                            </p:childTnLst>
                          </p:cTn>
                        </p:par>
                        <p:par>
                          <p:cTn id="48" fill="hold">
                            <p:stCondLst>
                              <p:cond delay="220"/>
                            </p:stCondLst>
                            <p:childTnLst>
                              <p:par>
                                <p:cTn id="49" presetID="22" presetClass="entr" presetSubtype="1" fill="hold" grpId="0" nodeType="after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Effect transition="in" filter="wipe(up)">
                                      <p:cBhvr>
                                        <p:cTn id="51" dur="20"/>
                                        <p:tgtEl>
                                          <p:spTgt spid="2">
                                            <p:txEl>
                                              <p:pRg st="11" end="11"/>
                                            </p:txEl>
                                          </p:spTgt>
                                        </p:tgtEl>
                                      </p:cBhvr>
                                    </p:animEffect>
                                  </p:childTnLst>
                                </p:cTn>
                              </p:par>
                            </p:childTnLst>
                          </p:cTn>
                        </p:par>
                        <p:par>
                          <p:cTn id="52" fill="hold">
                            <p:stCondLst>
                              <p:cond delay="240"/>
                            </p:stCondLst>
                            <p:childTnLst>
                              <p:par>
                                <p:cTn id="53" presetID="22" presetClass="entr" presetSubtype="1" fill="hold" grpId="0" nodeType="after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Effect transition="in" filter="wipe(up)">
                                      <p:cBhvr>
                                        <p:cTn id="55" dur="20"/>
                                        <p:tgtEl>
                                          <p:spTgt spid="2">
                                            <p:txEl>
                                              <p:pRg st="12" end="12"/>
                                            </p:txEl>
                                          </p:spTgt>
                                        </p:tgtEl>
                                      </p:cBhvr>
                                    </p:animEffect>
                                  </p:childTnLst>
                                </p:cTn>
                              </p:par>
                            </p:childTnLst>
                          </p:cTn>
                        </p:par>
                        <p:par>
                          <p:cTn id="56" fill="hold">
                            <p:stCondLst>
                              <p:cond delay="260"/>
                            </p:stCondLst>
                            <p:childTnLst>
                              <p:par>
                                <p:cTn id="57" presetID="22" presetClass="entr" presetSubtype="1" fill="hold" grpId="0" nodeType="after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animEffect transition="in" filter="wipe(up)">
                                      <p:cBhvr>
                                        <p:cTn id="59" dur="20"/>
                                        <p:tgtEl>
                                          <p:spTgt spid="2">
                                            <p:txEl>
                                              <p:pRg st="13" end="13"/>
                                            </p:txEl>
                                          </p:spTgt>
                                        </p:tgtEl>
                                      </p:cBhvr>
                                    </p:animEffect>
                                  </p:childTnLst>
                                </p:cTn>
                              </p:par>
                            </p:childTnLst>
                          </p:cTn>
                        </p:par>
                        <p:par>
                          <p:cTn id="60" fill="hold">
                            <p:stCondLst>
                              <p:cond delay="280"/>
                            </p:stCondLst>
                            <p:childTnLst>
                              <p:par>
                                <p:cTn id="61" presetID="22" presetClass="entr" presetSubtype="1" fill="hold" grpId="0" nodeType="afterEffect">
                                  <p:stCondLst>
                                    <p:cond delay="0"/>
                                  </p:stCondLst>
                                  <p:childTnLst>
                                    <p:set>
                                      <p:cBhvr>
                                        <p:cTn id="62" dur="1" fill="hold">
                                          <p:stCondLst>
                                            <p:cond delay="0"/>
                                          </p:stCondLst>
                                        </p:cTn>
                                        <p:tgtEl>
                                          <p:spTgt spid="2">
                                            <p:txEl>
                                              <p:pRg st="14" end="14"/>
                                            </p:txEl>
                                          </p:spTgt>
                                        </p:tgtEl>
                                        <p:attrNameLst>
                                          <p:attrName>style.visibility</p:attrName>
                                        </p:attrNameLst>
                                      </p:cBhvr>
                                      <p:to>
                                        <p:strVal val="visible"/>
                                      </p:to>
                                    </p:set>
                                    <p:animEffect transition="in" filter="wipe(up)">
                                      <p:cBhvr>
                                        <p:cTn id="63" dur="20"/>
                                        <p:tgtEl>
                                          <p:spTgt spid="2">
                                            <p:txEl>
                                              <p:pRg st="14" end="14"/>
                                            </p:txEl>
                                          </p:spTgt>
                                        </p:tgtEl>
                                      </p:cBhvr>
                                    </p:animEffect>
                                  </p:childTnLst>
                                </p:cTn>
                              </p:par>
                            </p:childTnLst>
                          </p:cTn>
                        </p:par>
                        <p:par>
                          <p:cTn id="64" fill="hold">
                            <p:stCondLst>
                              <p:cond delay="300"/>
                            </p:stCondLst>
                            <p:childTnLst>
                              <p:par>
                                <p:cTn id="65" presetID="22" presetClass="entr" presetSubtype="1" fill="hold" grpId="0" nodeType="afterEffect">
                                  <p:stCondLst>
                                    <p:cond delay="0"/>
                                  </p:stCondLst>
                                  <p:childTnLst>
                                    <p:set>
                                      <p:cBhvr>
                                        <p:cTn id="66" dur="1" fill="hold">
                                          <p:stCondLst>
                                            <p:cond delay="0"/>
                                          </p:stCondLst>
                                        </p:cTn>
                                        <p:tgtEl>
                                          <p:spTgt spid="2">
                                            <p:txEl>
                                              <p:pRg st="15" end="15"/>
                                            </p:txEl>
                                          </p:spTgt>
                                        </p:tgtEl>
                                        <p:attrNameLst>
                                          <p:attrName>style.visibility</p:attrName>
                                        </p:attrNameLst>
                                      </p:cBhvr>
                                      <p:to>
                                        <p:strVal val="visible"/>
                                      </p:to>
                                    </p:set>
                                    <p:animEffect transition="in" filter="wipe(up)">
                                      <p:cBhvr>
                                        <p:cTn id="67" dur="20"/>
                                        <p:tgtEl>
                                          <p:spTgt spid="2">
                                            <p:txEl>
                                              <p:pRg st="15" end="15"/>
                                            </p:txEl>
                                          </p:spTgt>
                                        </p:tgtEl>
                                      </p:cBhvr>
                                    </p:animEffect>
                                  </p:childTnLst>
                                </p:cTn>
                              </p:par>
                            </p:childTnLst>
                          </p:cTn>
                        </p:par>
                        <p:par>
                          <p:cTn id="68" fill="hold">
                            <p:stCondLst>
                              <p:cond delay="320"/>
                            </p:stCondLst>
                            <p:childTnLst>
                              <p:par>
                                <p:cTn id="69" presetID="22" presetClass="entr" presetSubtype="1" fill="hold" grpId="0" nodeType="afterEffect">
                                  <p:stCondLst>
                                    <p:cond delay="0"/>
                                  </p:stCondLst>
                                  <p:childTnLst>
                                    <p:set>
                                      <p:cBhvr>
                                        <p:cTn id="70" dur="1" fill="hold">
                                          <p:stCondLst>
                                            <p:cond delay="0"/>
                                          </p:stCondLst>
                                        </p:cTn>
                                        <p:tgtEl>
                                          <p:spTgt spid="2">
                                            <p:txEl>
                                              <p:pRg st="16" end="16"/>
                                            </p:txEl>
                                          </p:spTgt>
                                        </p:tgtEl>
                                        <p:attrNameLst>
                                          <p:attrName>style.visibility</p:attrName>
                                        </p:attrNameLst>
                                      </p:cBhvr>
                                      <p:to>
                                        <p:strVal val="visible"/>
                                      </p:to>
                                    </p:set>
                                    <p:animEffect transition="in" filter="wipe(up)">
                                      <p:cBhvr>
                                        <p:cTn id="71" dur="20"/>
                                        <p:tgtEl>
                                          <p:spTgt spid="2">
                                            <p:txEl>
                                              <p:pRg st="16" end="16"/>
                                            </p:txEl>
                                          </p:spTgt>
                                        </p:tgtEl>
                                      </p:cBhvr>
                                    </p:animEffect>
                                  </p:childTnLst>
                                </p:cTn>
                              </p:par>
                            </p:childTnLst>
                          </p:cTn>
                        </p:par>
                        <p:par>
                          <p:cTn id="72" fill="hold">
                            <p:stCondLst>
                              <p:cond delay="340"/>
                            </p:stCondLst>
                            <p:childTnLst>
                              <p:par>
                                <p:cTn id="73" presetID="22" presetClass="entr" presetSubtype="1" fill="hold" grpId="0" nodeType="afterEffect">
                                  <p:stCondLst>
                                    <p:cond delay="0"/>
                                  </p:stCondLst>
                                  <p:childTnLst>
                                    <p:set>
                                      <p:cBhvr>
                                        <p:cTn id="74" dur="1" fill="hold">
                                          <p:stCondLst>
                                            <p:cond delay="0"/>
                                          </p:stCondLst>
                                        </p:cTn>
                                        <p:tgtEl>
                                          <p:spTgt spid="2">
                                            <p:txEl>
                                              <p:pRg st="17" end="17"/>
                                            </p:txEl>
                                          </p:spTgt>
                                        </p:tgtEl>
                                        <p:attrNameLst>
                                          <p:attrName>style.visibility</p:attrName>
                                        </p:attrNameLst>
                                      </p:cBhvr>
                                      <p:to>
                                        <p:strVal val="visible"/>
                                      </p:to>
                                    </p:set>
                                    <p:animEffect transition="in" filter="wipe(up)">
                                      <p:cBhvr>
                                        <p:cTn id="75" dur="20"/>
                                        <p:tgtEl>
                                          <p:spTgt spid="2">
                                            <p:txEl>
                                              <p:pRg st="17" end="17"/>
                                            </p:txEl>
                                          </p:spTgt>
                                        </p:tgtEl>
                                      </p:cBhvr>
                                    </p:animEffect>
                                  </p:childTnLst>
                                </p:cTn>
                              </p:par>
                            </p:childTnLst>
                          </p:cTn>
                        </p:par>
                        <p:par>
                          <p:cTn id="76" fill="hold">
                            <p:stCondLst>
                              <p:cond delay="360"/>
                            </p:stCondLst>
                            <p:childTnLst>
                              <p:par>
                                <p:cTn id="77" presetID="22" presetClass="entr" presetSubtype="1" fill="hold" grpId="0" nodeType="afterEffect">
                                  <p:stCondLst>
                                    <p:cond delay="0"/>
                                  </p:stCondLst>
                                  <p:childTnLst>
                                    <p:set>
                                      <p:cBhvr>
                                        <p:cTn id="78" dur="1" fill="hold">
                                          <p:stCondLst>
                                            <p:cond delay="0"/>
                                          </p:stCondLst>
                                        </p:cTn>
                                        <p:tgtEl>
                                          <p:spTgt spid="2">
                                            <p:txEl>
                                              <p:pRg st="18" end="18"/>
                                            </p:txEl>
                                          </p:spTgt>
                                        </p:tgtEl>
                                        <p:attrNameLst>
                                          <p:attrName>style.visibility</p:attrName>
                                        </p:attrNameLst>
                                      </p:cBhvr>
                                      <p:to>
                                        <p:strVal val="visible"/>
                                      </p:to>
                                    </p:set>
                                    <p:animEffect transition="in" filter="wipe(up)">
                                      <p:cBhvr>
                                        <p:cTn id="79" dur="20"/>
                                        <p:tgtEl>
                                          <p:spTgt spid="2">
                                            <p:txEl>
                                              <p:pRg st="18" end="1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up)">
                                      <p:cBhvr>
                                        <p:cTn id="8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blip>
          <a:srcRect/>
          <a:stretch>
            <a:fillRect t="-13000" b="-1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16045-4B74-2F47-F1BF-C0A6C41A8A75}"/>
              </a:ext>
            </a:extLst>
          </p:cNvPr>
          <p:cNvSpPr txBox="1"/>
          <p:nvPr/>
        </p:nvSpPr>
        <p:spPr>
          <a:xfrm>
            <a:off x="192312" y="2106531"/>
            <a:ext cx="7713747" cy="707886"/>
          </a:xfrm>
          <a:prstGeom prst="rect">
            <a:avLst/>
          </a:prstGeom>
          <a:noFill/>
        </p:spPr>
        <p:txBody>
          <a:bodyPr wrap="square">
            <a:spAutoFit/>
          </a:bodyPr>
          <a:lstStyle/>
          <a:p>
            <a:r>
              <a:rPr lang="en-US" sz="2000" b="1" dirty="0"/>
              <a:t>Every mother is called to be a light for her home, a guide for her children, a counselor and an example with her spiritual life</a:t>
            </a:r>
            <a:r>
              <a:rPr lang="es-ES" sz="2000" b="1" dirty="0"/>
              <a:t>.</a:t>
            </a:r>
          </a:p>
        </p:txBody>
      </p:sp>
      <p:sp>
        <p:nvSpPr>
          <p:cNvPr id="2" name="CuadroTexto 1">
            <a:extLst>
              <a:ext uri="{FF2B5EF4-FFF2-40B4-BE49-F238E27FC236}">
                <a16:creationId xmlns:a16="http://schemas.microsoft.com/office/drawing/2014/main" id="{8E9A57B8-CDB3-71ED-41E0-6B993775D4E6}"/>
              </a:ext>
            </a:extLst>
          </p:cNvPr>
          <p:cNvSpPr txBox="1"/>
          <p:nvPr/>
        </p:nvSpPr>
        <p:spPr>
          <a:xfrm>
            <a:off x="182478" y="165586"/>
            <a:ext cx="7857123" cy="1938992"/>
          </a:xfrm>
          <a:prstGeom prst="rect">
            <a:avLst/>
          </a:prstGeom>
          <a:noFill/>
        </p:spPr>
        <p:txBody>
          <a:bodyPr wrap="square">
            <a:spAutoFit/>
          </a:bodyPr>
          <a:lstStyle/>
          <a:p>
            <a:r>
              <a:rPr lang="en-US" sz="2000" b="1" dirty="0"/>
              <a:t>The mother has the privilege of benefiting the world by her influence, and in so doing she will impart joy to her own heart. Through lights and shadows you can trace straight paths for your children's feet that will lead them to the glorious heavenly heights. But only when she seeks to follow in her own life the way of Christ's teachings can the mother hope to form the character of her children according to the divine pattern</a:t>
            </a:r>
            <a:r>
              <a:rPr lang="es-ES" sz="2000" b="1" dirty="0"/>
              <a:t>.</a:t>
            </a:r>
          </a:p>
        </p:txBody>
      </p:sp>
      <p:pic>
        <p:nvPicPr>
          <p:cNvPr id="7" name="Imagen 6" descr="Una caricatura de una persona&#10;&#10;Descripción generada automáticamente con confianza media">
            <a:extLst>
              <a:ext uri="{FF2B5EF4-FFF2-40B4-BE49-F238E27FC236}">
                <a16:creationId xmlns:a16="http://schemas.microsoft.com/office/drawing/2014/main" id="{4BD6C56A-FAA8-0BBB-FF4C-620130824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78" y="3098318"/>
            <a:ext cx="4761999" cy="3664507"/>
          </a:xfrm>
          <a:prstGeom prst="rect">
            <a:avLst/>
          </a:prstGeom>
          <a:ln w="38100" cap="sq">
            <a:solidFill>
              <a:srgbClr val="D79633"/>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97E07F50-42C3-7D37-2737-CA7AF9794B7F}"/>
              </a:ext>
            </a:extLst>
          </p:cNvPr>
          <p:cNvSpPr txBox="1"/>
          <p:nvPr/>
        </p:nvSpPr>
        <p:spPr>
          <a:xfrm>
            <a:off x="4991100" y="2816366"/>
            <a:ext cx="3257550" cy="4093428"/>
          </a:xfrm>
          <a:prstGeom prst="rect">
            <a:avLst/>
          </a:prstGeom>
          <a:noFill/>
        </p:spPr>
        <p:txBody>
          <a:bodyPr wrap="square">
            <a:spAutoFit/>
          </a:bodyPr>
          <a:lstStyle/>
          <a:p>
            <a:r>
              <a:rPr lang="en-US" sz="2000" b="1" dirty="0"/>
              <a:t>Every mother is a courageous woman, putting the development of her children's faculties at the forefront. Some may not receive the graces or reward for the influence on their children. However, when the Lord God comes, He will call every mother to congratulate her on the work done on behalf of her family.</a:t>
            </a:r>
            <a:endParaRPr lang="es-ES" sz="2000" dirty="0"/>
          </a:p>
        </p:txBody>
      </p:sp>
      <p:pic>
        <p:nvPicPr>
          <p:cNvPr id="11" name="Imagen 10" descr="Niño sentado en un sillón&#10;&#10;Descripción generada automáticamente con confianza media">
            <a:extLst>
              <a:ext uri="{FF2B5EF4-FFF2-40B4-BE49-F238E27FC236}">
                <a16:creationId xmlns:a16="http://schemas.microsoft.com/office/drawing/2014/main" id="{7003B4F9-7753-FB0F-F3CC-28B5925D1817}"/>
              </a:ext>
            </a:extLst>
          </p:cNvPr>
          <p:cNvPicPr>
            <a:picLocks noChangeAspect="1"/>
          </p:cNvPicPr>
          <p:nvPr/>
        </p:nvPicPr>
        <p:blipFill rotWithShape="1">
          <a:blip r:embed="rId4">
            <a:extLst>
              <a:ext uri="{28A0092B-C50C-407E-A947-70E740481C1C}">
                <a14:useLocalDpi xmlns:a14="http://schemas.microsoft.com/office/drawing/2010/main" val="0"/>
              </a:ext>
            </a:extLst>
          </a:blip>
          <a:srcRect l="7582" r="7582"/>
          <a:stretch/>
        </p:blipFill>
        <p:spPr>
          <a:xfrm>
            <a:off x="8295273" y="119910"/>
            <a:ext cx="3743325" cy="6618179"/>
          </a:xfrm>
          <a:prstGeom prst="rect">
            <a:avLst/>
          </a:prstGeom>
          <a:ln w="38100" cap="sq">
            <a:solidFill>
              <a:srgbClr val="D7963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658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900" decel="100000" fill="hold"/>
                                        <p:tgtEl>
                                          <p:spTgt spid="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9BAA9EF-027A-89A3-D34F-32AC2EFD0B64}"/>
              </a:ext>
            </a:extLst>
          </p:cNvPr>
          <p:cNvPicPr>
            <a:picLocks noChangeAspect="1"/>
          </p:cNvPicPr>
          <p:nvPr/>
        </p:nvPicPr>
        <p:blipFill>
          <a:blip r:embed="rId3"/>
          <a:stretch>
            <a:fillRect/>
          </a:stretch>
        </p:blipFill>
        <p:spPr>
          <a:xfrm>
            <a:off x="1096477" y="-134470"/>
            <a:ext cx="9392165" cy="3143000"/>
          </a:xfrm>
          <a:prstGeom prst="rect">
            <a:avLst/>
          </a:prstGeom>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E5C51964-7E8E-70E8-7495-5D62D7D01204}"/>
              </a:ext>
            </a:extLst>
          </p:cNvPr>
          <p:cNvPicPr>
            <a:picLocks noChangeAspect="1"/>
          </p:cNvPicPr>
          <p:nvPr/>
        </p:nvPicPr>
        <p:blipFill>
          <a:blip r:embed="rId4"/>
          <a:stretch>
            <a:fillRect/>
          </a:stretch>
        </p:blipFill>
        <p:spPr>
          <a:xfrm>
            <a:off x="1530831" y="3619500"/>
            <a:ext cx="8875285" cy="3055825"/>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6174E059-851C-0E2C-29C1-C771F55604C6}"/>
              </a:ext>
            </a:extLst>
          </p:cNvPr>
          <p:cNvSpPr txBox="1"/>
          <p:nvPr/>
        </p:nvSpPr>
        <p:spPr>
          <a:xfrm>
            <a:off x="1703358" y="1882963"/>
            <a:ext cx="8547547" cy="1938992"/>
          </a:xfrm>
          <a:prstGeom prst="rect">
            <a:avLst/>
          </a:prstGeom>
          <a:noFill/>
        </p:spPr>
        <p:txBody>
          <a:bodyPr wrap="square">
            <a:spAutoFit/>
          </a:bodyPr>
          <a:lstStyle/>
          <a:p>
            <a:r>
              <a:rPr lang="en-US" sz="2000" b="1" dirty="0"/>
              <a:t>I want to thank the mothers for their influence and for those activities of daily life that they carry out in favor of their children</a:t>
            </a:r>
            <a:r>
              <a:rPr lang="es-ES" sz="2000" b="1" dirty="0"/>
              <a:t>. </a:t>
            </a:r>
          </a:p>
          <a:p>
            <a:r>
              <a:rPr lang="en-US" sz="2000" b="1" dirty="0"/>
              <a:t>God will reward mothers who influenced their children to live in fellowship with God and work for the salvation of others</a:t>
            </a:r>
            <a:r>
              <a:rPr lang="es-ES" sz="2000" b="1" dirty="0"/>
              <a:t>.</a:t>
            </a:r>
          </a:p>
          <a:p>
            <a:r>
              <a:rPr lang="en-US" sz="2000" b="1" dirty="0"/>
              <a:t>I would like to encourage you, mother, to persevere in close fellowship with God, and to continue to lead your children on the path to heaven</a:t>
            </a:r>
            <a:r>
              <a:rPr lang="es-ES" sz="2000" b="1" dirty="0"/>
              <a:t>. </a:t>
            </a:r>
          </a:p>
        </p:txBody>
      </p:sp>
      <p:sp>
        <p:nvSpPr>
          <p:cNvPr id="4" name="CuadroTexto 3">
            <a:extLst>
              <a:ext uri="{FF2B5EF4-FFF2-40B4-BE49-F238E27FC236}">
                <a16:creationId xmlns:a16="http://schemas.microsoft.com/office/drawing/2014/main" id="{09A54DEE-9FA3-C2D9-238F-2EC1A694311B}"/>
              </a:ext>
            </a:extLst>
          </p:cNvPr>
          <p:cNvSpPr txBox="1"/>
          <p:nvPr/>
        </p:nvSpPr>
        <p:spPr>
          <a:xfrm>
            <a:off x="1269004" y="3821955"/>
            <a:ext cx="9392165" cy="707886"/>
          </a:xfrm>
          <a:prstGeom prst="rect">
            <a:avLst/>
          </a:prstGeom>
          <a:noFill/>
        </p:spPr>
        <p:txBody>
          <a:bodyPr wrap="square">
            <a:spAutoFit/>
          </a:bodyPr>
          <a:lstStyle/>
          <a:p>
            <a:pPr algn="ctr"/>
            <a:r>
              <a:rPr lang="es-ES" sz="2000" b="1" dirty="0">
                <a:solidFill>
                  <a:srgbClr val="9A2A2F"/>
                </a:solidFill>
              </a:rPr>
              <a:t>“</a:t>
            </a:r>
            <a:r>
              <a:rPr lang="en-US" sz="2000" b="1" dirty="0">
                <a:solidFill>
                  <a:srgbClr val="9A2A2F"/>
                </a:solidFill>
              </a:rPr>
              <a:t>Who can find a virtuous woman?</a:t>
            </a:r>
            <a:r>
              <a:rPr lang="es-ES" sz="2000" b="1" dirty="0">
                <a:solidFill>
                  <a:srgbClr val="9A2A2F"/>
                </a:solidFill>
              </a:rPr>
              <a:t>… </a:t>
            </a:r>
            <a:r>
              <a:rPr lang="en-US" sz="2000" b="1" dirty="0">
                <a:solidFill>
                  <a:srgbClr val="9A2A2F"/>
                </a:solidFill>
              </a:rPr>
              <a:t>Her children arise up, and call her blessed</a:t>
            </a:r>
            <a:r>
              <a:rPr lang="es-ES" sz="2000" b="1" dirty="0">
                <a:solidFill>
                  <a:srgbClr val="9A2A2F"/>
                </a:solidFill>
              </a:rPr>
              <a:t>” </a:t>
            </a:r>
            <a:br>
              <a:rPr lang="es-ES" sz="2000" b="1" dirty="0">
                <a:solidFill>
                  <a:srgbClr val="9A2A2F"/>
                </a:solidFill>
              </a:rPr>
            </a:br>
            <a:r>
              <a:rPr lang="es-ES" sz="2000" b="1" dirty="0" err="1">
                <a:solidFill>
                  <a:srgbClr val="9A2A2F"/>
                </a:solidFill>
              </a:rPr>
              <a:t>Proverbs</a:t>
            </a:r>
            <a:r>
              <a:rPr lang="es-ES" sz="2000" b="1" dirty="0">
                <a:solidFill>
                  <a:srgbClr val="9A2A2F"/>
                </a:solidFill>
              </a:rPr>
              <a:t> 31:10, 28. </a:t>
            </a:r>
            <a:r>
              <a:rPr lang="en-US" sz="2000" b="1" dirty="0">
                <a:solidFill>
                  <a:srgbClr val="9A2A2F"/>
                </a:solidFill>
              </a:rPr>
              <a:t>Thank you for your influence, Mom!</a:t>
            </a:r>
            <a:endParaRPr lang="es-ES" sz="2000" b="1" dirty="0">
              <a:solidFill>
                <a:srgbClr val="9A2A2F"/>
              </a:solidFill>
            </a:endParaRPr>
          </a:p>
        </p:txBody>
      </p:sp>
    </p:spTree>
    <p:extLst>
      <p:ext uri="{BB962C8B-B14F-4D97-AF65-F5344CB8AC3E}">
        <p14:creationId xmlns:p14="http://schemas.microsoft.com/office/powerpoint/2010/main" val="236044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EBF6218-6032-2E84-6580-3032D56382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92446" y="1156172"/>
            <a:ext cx="7370325" cy="5527743"/>
          </a:xfrm>
          <a:prstGeom prst="rect">
            <a:avLst/>
          </a:prstGeom>
        </p:spPr>
      </p:pic>
      <p:pic>
        <p:nvPicPr>
          <p:cNvPr id="7" name="Imagen 6" descr="Forma&#10;&#10;Descripción generada automáticamente">
            <a:extLst>
              <a:ext uri="{FF2B5EF4-FFF2-40B4-BE49-F238E27FC236}">
                <a16:creationId xmlns:a16="http://schemas.microsoft.com/office/drawing/2014/main" id="{2B857B37-EC01-E120-D160-75DF9E817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394" y="647122"/>
            <a:ext cx="9283803" cy="6081619"/>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595309CE-2226-6DF3-CC45-436CD6EA7BE9}"/>
              </a:ext>
            </a:extLst>
          </p:cNvPr>
          <p:cNvSpPr txBox="1"/>
          <p:nvPr/>
        </p:nvSpPr>
        <p:spPr>
          <a:xfrm>
            <a:off x="5354922" y="129259"/>
            <a:ext cx="6607850" cy="830997"/>
          </a:xfrm>
          <a:prstGeom prst="rect">
            <a:avLst/>
          </a:prstGeom>
          <a:noFill/>
        </p:spPr>
        <p:txBody>
          <a:bodyPr wrap="square">
            <a:spAutoFit/>
          </a:bodyPr>
          <a:lstStyle/>
          <a:p>
            <a:pPr algn="ctr"/>
            <a:r>
              <a:rPr lang="en-US" sz="2400" b="1" dirty="0">
                <a:solidFill>
                  <a:srgbClr val="007471"/>
                </a:solidFill>
              </a:rPr>
              <a:t>Thank you, Mom, for your influence on my cleanliness and order</a:t>
            </a:r>
            <a:r>
              <a:rPr lang="es-ES" sz="2400" b="1" dirty="0">
                <a:solidFill>
                  <a:srgbClr val="007471"/>
                </a:solidFill>
              </a:rPr>
              <a:t>. </a:t>
            </a:r>
          </a:p>
        </p:txBody>
      </p:sp>
      <p:sp>
        <p:nvSpPr>
          <p:cNvPr id="5" name="CuadroTexto 4">
            <a:extLst>
              <a:ext uri="{FF2B5EF4-FFF2-40B4-BE49-F238E27FC236}">
                <a16:creationId xmlns:a16="http://schemas.microsoft.com/office/drawing/2014/main" id="{27E4D479-1439-0C16-BF24-9074FAE0A101}"/>
              </a:ext>
            </a:extLst>
          </p:cNvPr>
          <p:cNvSpPr txBox="1"/>
          <p:nvPr/>
        </p:nvSpPr>
        <p:spPr>
          <a:xfrm>
            <a:off x="69803" y="188812"/>
            <a:ext cx="3979718" cy="3785652"/>
          </a:xfrm>
          <a:prstGeom prst="rect">
            <a:avLst/>
          </a:prstGeom>
          <a:noFill/>
        </p:spPr>
        <p:txBody>
          <a:bodyPr wrap="square">
            <a:spAutoFit/>
          </a:bodyPr>
          <a:lstStyle/>
          <a:p>
            <a:r>
              <a:rPr lang="en-US" sz="2400" b="1" dirty="0"/>
              <a:t>Because since I was a child you have shown me with your example that everything has its order and place, that order is the first rule in heaven and also in</a:t>
            </a:r>
          </a:p>
          <a:p>
            <a:r>
              <a:rPr lang="en-US" sz="2400" b="1" dirty="0"/>
              <a:t>our home. That cleanliness</a:t>
            </a:r>
          </a:p>
          <a:p>
            <a:r>
              <a:rPr lang="en-US" sz="2400" b="1" dirty="0"/>
              <a:t>in my clothes, my jobs, my thoughts and</a:t>
            </a:r>
          </a:p>
          <a:p>
            <a:r>
              <a:rPr lang="en-US" sz="2400" b="1" dirty="0"/>
              <a:t>my lips honor God</a:t>
            </a:r>
            <a:r>
              <a:rPr lang="es-ES" sz="2400" b="1" dirty="0"/>
              <a:t>.</a:t>
            </a:r>
          </a:p>
        </p:txBody>
      </p:sp>
      <p:sp>
        <p:nvSpPr>
          <p:cNvPr id="16" name="CuadroTexto 15">
            <a:extLst>
              <a:ext uri="{FF2B5EF4-FFF2-40B4-BE49-F238E27FC236}">
                <a16:creationId xmlns:a16="http://schemas.microsoft.com/office/drawing/2014/main" id="{9D85B538-66F5-D4FA-2CDF-39962E41A5A1}"/>
              </a:ext>
            </a:extLst>
          </p:cNvPr>
          <p:cNvSpPr txBox="1"/>
          <p:nvPr/>
        </p:nvSpPr>
        <p:spPr>
          <a:xfrm>
            <a:off x="2683640" y="3790785"/>
            <a:ext cx="1796783" cy="1815882"/>
          </a:xfrm>
          <a:prstGeom prst="rect">
            <a:avLst/>
          </a:prstGeom>
          <a:noFill/>
        </p:spPr>
        <p:txBody>
          <a:bodyPr wrap="square">
            <a:spAutoFit/>
          </a:bodyPr>
          <a:lstStyle/>
          <a:p>
            <a:pPr algn="ctr"/>
            <a:r>
              <a:rPr lang="en-US" sz="2800" b="1" dirty="0"/>
              <a:t>That is why I will not forget that</a:t>
            </a:r>
            <a:r>
              <a:rPr lang="es-ES" sz="2800" b="1" dirty="0"/>
              <a:t>: </a:t>
            </a:r>
          </a:p>
        </p:txBody>
      </p:sp>
      <p:pic>
        <p:nvPicPr>
          <p:cNvPr id="22" name="Imagen 21" descr="Un pastel con velas de colores&#10;&#10;Descripción generada automáticamente con confianza baja">
            <a:extLst>
              <a:ext uri="{FF2B5EF4-FFF2-40B4-BE49-F238E27FC236}">
                <a16:creationId xmlns:a16="http://schemas.microsoft.com/office/drawing/2014/main" id="{1FFCFA4C-2F5A-686A-C2A4-9C9A4CA80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0349">
            <a:off x="-87577" y="4354944"/>
            <a:ext cx="3593111" cy="2630759"/>
          </a:xfrm>
          <a:prstGeom prst="rect">
            <a:avLst/>
          </a:prstGeom>
        </p:spPr>
      </p:pic>
    </p:spTree>
    <p:extLst>
      <p:ext uri="{BB962C8B-B14F-4D97-AF65-F5344CB8AC3E}">
        <p14:creationId xmlns:p14="http://schemas.microsoft.com/office/powerpoint/2010/main" val="50347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 calcmode="lin" valueType="num">
                                      <p:cBhvr>
                                        <p:cTn id="26" dur="500" fill="hold"/>
                                        <p:tgtEl>
                                          <p:spTgt spid="16"/>
                                        </p:tgtEl>
                                        <p:attrNameLst>
                                          <p:attrName>style.rotation</p:attrName>
                                        </p:attrNameLst>
                                      </p:cBhvr>
                                      <p:tavLst>
                                        <p:tav tm="0">
                                          <p:val>
                                            <p:fltVal val="90"/>
                                          </p:val>
                                        </p:tav>
                                        <p:tav tm="100000">
                                          <p:val>
                                            <p:fltVal val="0"/>
                                          </p:val>
                                        </p:tav>
                                      </p:tavLst>
                                    </p:anim>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9000" b="-6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572F42-8D4A-362A-F23E-281FFFBB717D}"/>
              </a:ext>
            </a:extLst>
          </p:cNvPr>
          <p:cNvSpPr txBox="1"/>
          <p:nvPr/>
        </p:nvSpPr>
        <p:spPr>
          <a:xfrm>
            <a:off x="295011" y="76260"/>
            <a:ext cx="7137758" cy="1569660"/>
          </a:xfrm>
          <a:prstGeom prst="rect">
            <a:avLst/>
          </a:prstGeom>
          <a:noFill/>
        </p:spPr>
        <p:txBody>
          <a:bodyPr wrap="square">
            <a:spAutoFit/>
          </a:bodyPr>
          <a:lstStyle/>
          <a:p>
            <a:r>
              <a:rPr lang="en-US" sz="2400" b="1" dirty="0"/>
              <a:t>By seeing you every day you teach me that trials polish our character; that offensive words should not come from joyful lips; and that, no matter how difficult and dark the day looks, there is always the sun</a:t>
            </a:r>
            <a:r>
              <a:rPr lang="es-ES" sz="2400" b="1" dirty="0"/>
              <a:t>. </a:t>
            </a:r>
          </a:p>
        </p:txBody>
      </p:sp>
      <p:sp>
        <p:nvSpPr>
          <p:cNvPr id="5" name="CuadroTexto 4">
            <a:extLst>
              <a:ext uri="{FF2B5EF4-FFF2-40B4-BE49-F238E27FC236}">
                <a16:creationId xmlns:a16="http://schemas.microsoft.com/office/drawing/2014/main" id="{252665B7-D6BE-8B48-FBB5-9936AE982385}"/>
              </a:ext>
            </a:extLst>
          </p:cNvPr>
          <p:cNvSpPr txBox="1"/>
          <p:nvPr/>
        </p:nvSpPr>
        <p:spPr>
          <a:xfrm>
            <a:off x="7337495" y="0"/>
            <a:ext cx="4837715" cy="830997"/>
          </a:xfrm>
          <a:prstGeom prst="rect">
            <a:avLst/>
          </a:prstGeom>
          <a:noFill/>
        </p:spPr>
        <p:txBody>
          <a:bodyPr wrap="square">
            <a:spAutoFit/>
          </a:bodyPr>
          <a:lstStyle/>
          <a:p>
            <a:pPr algn="ctr"/>
            <a:r>
              <a:rPr lang="en-US" sz="2400" b="1" dirty="0">
                <a:solidFill>
                  <a:srgbClr val="27661C"/>
                </a:solidFill>
              </a:rPr>
              <a:t>Thank you for your influence in keeping a song in the heart</a:t>
            </a:r>
            <a:r>
              <a:rPr lang="es-ES" sz="2400" b="1" dirty="0">
                <a:solidFill>
                  <a:srgbClr val="27661C"/>
                </a:solidFill>
              </a:rPr>
              <a:t> </a:t>
            </a:r>
          </a:p>
        </p:txBody>
      </p:sp>
      <p:pic>
        <p:nvPicPr>
          <p:cNvPr id="4" name="Imagen 3" descr="Dibujo de una mujer con un perro&#10;&#10;Descripción generada automáticamente con confianza media">
            <a:extLst>
              <a:ext uri="{FF2B5EF4-FFF2-40B4-BE49-F238E27FC236}">
                <a16:creationId xmlns:a16="http://schemas.microsoft.com/office/drawing/2014/main" id="{F7031330-F993-D158-5BB2-B249B6F52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99"/>
            <a:ext cx="5334001" cy="5334001"/>
          </a:xfrm>
          <a:prstGeom prst="rect">
            <a:avLst/>
          </a:prstGeom>
        </p:spPr>
      </p:pic>
      <p:pic>
        <p:nvPicPr>
          <p:cNvPr id="11" name="Imagen 10">
            <a:extLst>
              <a:ext uri="{FF2B5EF4-FFF2-40B4-BE49-F238E27FC236}">
                <a16:creationId xmlns:a16="http://schemas.microsoft.com/office/drawing/2014/main" id="{4F0E742E-8791-1AFB-AE53-305009DFE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10990" y="831612"/>
            <a:ext cx="4185999" cy="5920608"/>
          </a:xfrm>
          <a:prstGeom prst="rect">
            <a:avLst/>
          </a:prstGeom>
          <a:ln w="88900" cmpd="tri">
            <a:solidFill>
              <a:srgbClr val="F2AC44"/>
            </a:solidFill>
          </a:ln>
          <a:effectLst>
            <a:outerShdw blurRad="50800" dist="38100" dir="2700000" algn="tl" rotWithShape="0">
              <a:prstClr val="black">
                <a:alpha val="40000"/>
              </a:prstClr>
            </a:outerShdw>
          </a:effectLst>
          <a:scene3d>
            <a:camera prst="orthographicFront"/>
            <a:lightRig rig="threePt" dir="t"/>
          </a:scene3d>
          <a:sp3d>
            <a:bevelT prst="convex"/>
          </a:sp3d>
        </p:spPr>
      </p:pic>
      <p:sp>
        <p:nvSpPr>
          <p:cNvPr id="13" name="CuadroTexto 12">
            <a:extLst>
              <a:ext uri="{FF2B5EF4-FFF2-40B4-BE49-F238E27FC236}">
                <a16:creationId xmlns:a16="http://schemas.microsoft.com/office/drawing/2014/main" id="{46086EF9-7E41-0BC8-4E04-86705D8288D6}"/>
              </a:ext>
            </a:extLst>
          </p:cNvPr>
          <p:cNvSpPr txBox="1"/>
          <p:nvPr/>
        </p:nvSpPr>
        <p:spPr>
          <a:xfrm>
            <a:off x="5165930" y="1695294"/>
            <a:ext cx="2574251" cy="4154984"/>
          </a:xfrm>
          <a:prstGeom prst="rect">
            <a:avLst/>
          </a:prstGeom>
          <a:noFill/>
        </p:spPr>
        <p:txBody>
          <a:bodyPr wrap="square">
            <a:spAutoFit/>
          </a:bodyPr>
          <a:lstStyle/>
          <a:p>
            <a:r>
              <a:rPr lang="en-US" sz="2400" b="1" dirty="0"/>
              <a:t>Your smile and your singing, even when others insist on crying, has taught me that God's children walk to heaven with gratitude and joy, confident that Jesus will lead them</a:t>
            </a:r>
            <a:r>
              <a:rPr lang="es-ES" sz="2400" b="1" dirty="0"/>
              <a:t>.</a:t>
            </a:r>
          </a:p>
        </p:txBody>
      </p:sp>
      <p:sp>
        <p:nvSpPr>
          <p:cNvPr id="6" name="CuadroTexto 5">
            <a:extLst>
              <a:ext uri="{FF2B5EF4-FFF2-40B4-BE49-F238E27FC236}">
                <a16:creationId xmlns:a16="http://schemas.microsoft.com/office/drawing/2014/main" id="{72DF1620-E236-0E42-CA23-E7A49682E562}"/>
              </a:ext>
            </a:extLst>
          </p:cNvPr>
          <p:cNvSpPr txBox="1"/>
          <p:nvPr/>
        </p:nvSpPr>
        <p:spPr>
          <a:xfrm>
            <a:off x="5165930" y="5889188"/>
            <a:ext cx="2545060" cy="830997"/>
          </a:xfrm>
          <a:prstGeom prst="rect">
            <a:avLst/>
          </a:prstGeom>
          <a:noFill/>
        </p:spPr>
        <p:txBody>
          <a:bodyPr wrap="square">
            <a:spAutoFit/>
          </a:bodyPr>
          <a:lstStyle/>
          <a:p>
            <a:r>
              <a:rPr lang="en-US" sz="2400" b="1" dirty="0"/>
              <a:t>That is why I will not forget that</a:t>
            </a:r>
            <a:r>
              <a:rPr lang="es-ES" dirty="0"/>
              <a:t>: </a:t>
            </a:r>
          </a:p>
        </p:txBody>
      </p:sp>
    </p:spTree>
    <p:extLst>
      <p:ext uri="{BB962C8B-B14F-4D97-AF65-F5344CB8AC3E}">
        <p14:creationId xmlns:p14="http://schemas.microsoft.com/office/powerpoint/2010/main" val="337762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90"/>
                                          </p:val>
                                        </p:tav>
                                        <p:tav tm="100000">
                                          <p:val>
                                            <p:fltVal val="0"/>
                                          </p:val>
                                        </p:tav>
                                      </p:tavLst>
                                    </p:anim>
                                    <p:animEffect transition="in" filter="fade">
                                      <p:cBhvr>
                                        <p:cTn id="32" dur="500"/>
                                        <p:tgtEl>
                                          <p:spTgt spid="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4D0EA2-38D3-6C6C-3EE7-5F994C4EEF64}"/>
              </a:ext>
            </a:extLst>
          </p:cNvPr>
          <p:cNvSpPr txBox="1"/>
          <p:nvPr/>
        </p:nvSpPr>
        <p:spPr>
          <a:xfrm>
            <a:off x="565438" y="652172"/>
            <a:ext cx="6781800" cy="1569660"/>
          </a:xfrm>
          <a:prstGeom prst="rect">
            <a:avLst/>
          </a:prstGeom>
          <a:noFill/>
        </p:spPr>
        <p:txBody>
          <a:bodyPr wrap="square">
            <a:spAutoFit/>
          </a:bodyPr>
          <a:lstStyle/>
          <a:p>
            <a:r>
              <a:rPr lang="en-US" sz="2400" b="1" dirty="0"/>
              <a:t>You have taught me to be friends with the clock, knowing that there is a time to learn, play, do homework, help with homework... That I must fulfill my commitments on time, and that every</a:t>
            </a:r>
            <a:endParaRPr lang="es-ES" sz="2400" b="1" dirty="0"/>
          </a:p>
        </p:txBody>
      </p:sp>
      <p:sp>
        <p:nvSpPr>
          <p:cNvPr id="5" name="CuadroTexto 4">
            <a:extLst>
              <a:ext uri="{FF2B5EF4-FFF2-40B4-BE49-F238E27FC236}">
                <a16:creationId xmlns:a16="http://schemas.microsoft.com/office/drawing/2014/main" id="{8D6E66F3-B0A9-4D46-C9A8-7E15858CAB98}"/>
              </a:ext>
            </a:extLst>
          </p:cNvPr>
          <p:cNvSpPr txBox="1"/>
          <p:nvPr/>
        </p:nvSpPr>
        <p:spPr>
          <a:xfrm>
            <a:off x="126833" y="114792"/>
            <a:ext cx="7458235" cy="461665"/>
          </a:xfrm>
          <a:prstGeom prst="rect">
            <a:avLst/>
          </a:prstGeom>
          <a:noFill/>
        </p:spPr>
        <p:txBody>
          <a:bodyPr wrap="square">
            <a:spAutoFit/>
          </a:bodyPr>
          <a:lstStyle/>
          <a:p>
            <a:r>
              <a:rPr lang="en-US" sz="2400" b="1" dirty="0">
                <a:solidFill>
                  <a:srgbClr val="6C2700"/>
                </a:solidFill>
              </a:rPr>
              <a:t>Thank you for your influence, Mom, on the value of time</a:t>
            </a:r>
            <a:r>
              <a:rPr lang="es-ES" sz="2400" b="1" dirty="0">
                <a:solidFill>
                  <a:srgbClr val="6C2700"/>
                </a:solidFill>
              </a:rPr>
              <a:t>.</a:t>
            </a:r>
          </a:p>
        </p:txBody>
      </p:sp>
      <p:pic>
        <p:nvPicPr>
          <p:cNvPr id="4" name="Imagen 3">
            <a:extLst>
              <a:ext uri="{FF2B5EF4-FFF2-40B4-BE49-F238E27FC236}">
                <a16:creationId xmlns:a16="http://schemas.microsoft.com/office/drawing/2014/main" id="{B6D2ED9D-D04D-5534-FB15-10C1C73274F9}"/>
              </a:ext>
            </a:extLst>
          </p:cNvPr>
          <p:cNvPicPr>
            <a:picLocks noChangeAspect="1"/>
          </p:cNvPicPr>
          <p:nvPr/>
        </p:nvPicPr>
        <p:blipFill>
          <a:blip r:embed="rId3"/>
          <a:stretch>
            <a:fillRect/>
          </a:stretch>
        </p:blipFill>
        <p:spPr>
          <a:xfrm>
            <a:off x="185199" y="2360979"/>
            <a:ext cx="4208110" cy="4419603"/>
          </a:xfrm>
          <a:prstGeom prst="rect">
            <a:avLst/>
          </a:prstGeom>
        </p:spPr>
      </p:pic>
      <p:pic>
        <p:nvPicPr>
          <p:cNvPr id="10" name="Imagen 9">
            <a:extLst>
              <a:ext uri="{FF2B5EF4-FFF2-40B4-BE49-F238E27FC236}">
                <a16:creationId xmlns:a16="http://schemas.microsoft.com/office/drawing/2014/main" id="{5F61EF98-F166-4D5A-5839-A4931F80BB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43433" y="231092"/>
            <a:ext cx="4363368" cy="6395816"/>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178CB6BB-AB61-D9A7-77E9-2A36C4FDA4C7}"/>
              </a:ext>
            </a:extLst>
          </p:cNvPr>
          <p:cNvSpPr txBox="1"/>
          <p:nvPr/>
        </p:nvSpPr>
        <p:spPr>
          <a:xfrm>
            <a:off x="4578667" y="2221832"/>
            <a:ext cx="2879408" cy="2677656"/>
          </a:xfrm>
          <a:prstGeom prst="rect">
            <a:avLst/>
          </a:prstGeom>
          <a:noFill/>
        </p:spPr>
        <p:txBody>
          <a:bodyPr wrap="square">
            <a:spAutoFit/>
          </a:bodyPr>
          <a:lstStyle/>
          <a:p>
            <a:pPr algn="r"/>
            <a:r>
              <a:rPr lang="en-US" sz="2400" b="1" dirty="0"/>
              <a:t>day I must seek God. But, above all, I have learned to value the time of the Sabbath, as a day dedicated to God, honoring God in every activity</a:t>
            </a:r>
            <a:r>
              <a:rPr lang="es-ES" sz="2400" b="1" dirty="0"/>
              <a:t>. </a:t>
            </a:r>
          </a:p>
        </p:txBody>
      </p:sp>
      <p:sp>
        <p:nvSpPr>
          <p:cNvPr id="14" name="CuadroTexto 13">
            <a:extLst>
              <a:ext uri="{FF2B5EF4-FFF2-40B4-BE49-F238E27FC236}">
                <a16:creationId xmlns:a16="http://schemas.microsoft.com/office/drawing/2014/main" id="{4CE21A6F-BEFB-A207-68DE-BD791AD7FF20}"/>
              </a:ext>
            </a:extLst>
          </p:cNvPr>
          <p:cNvSpPr txBox="1"/>
          <p:nvPr/>
        </p:nvSpPr>
        <p:spPr>
          <a:xfrm>
            <a:off x="4785933" y="5482709"/>
            <a:ext cx="2764821" cy="954107"/>
          </a:xfrm>
          <a:prstGeom prst="rect">
            <a:avLst/>
          </a:prstGeom>
          <a:noFill/>
        </p:spPr>
        <p:txBody>
          <a:bodyPr wrap="square">
            <a:spAutoFit/>
          </a:bodyPr>
          <a:lstStyle/>
          <a:p>
            <a:pPr algn="ctr"/>
            <a:r>
              <a:rPr lang="en-US" sz="2800" b="1" dirty="0"/>
              <a:t>That is why I will not forget that</a:t>
            </a:r>
            <a:r>
              <a:rPr lang="es-ES" sz="2800" b="1" dirty="0"/>
              <a:t>: </a:t>
            </a:r>
            <a:endParaRPr lang="es-ES" sz="2800" dirty="0"/>
          </a:p>
        </p:txBody>
      </p:sp>
    </p:spTree>
    <p:extLst>
      <p:ext uri="{BB962C8B-B14F-4D97-AF65-F5344CB8AC3E}">
        <p14:creationId xmlns:p14="http://schemas.microsoft.com/office/powerpoint/2010/main" val="150202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90"/>
                                          </p:val>
                                        </p:tav>
                                        <p:tav tm="100000">
                                          <p:val>
                                            <p:fltVal val="0"/>
                                          </p:val>
                                        </p:tav>
                                      </p:tavLst>
                                    </p:anim>
                                    <p:animEffect transition="in" filter="fade">
                                      <p:cBhvr>
                                        <p:cTn id="30" dur="500"/>
                                        <p:tgtEl>
                                          <p:spTgt spid="14"/>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B2DA3D-1916-BACC-AD92-1B53522DE06C}"/>
              </a:ext>
            </a:extLst>
          </p:cNvPr>
          <p:cNvSpPr txBox="1"/>
          <p:nvPr/>
        </p:nvSpPr>
        <p:spPr>
          <a:xfrm>
            <a:off x="7748337" y="0"/>
            <a:ext cx="4337543" cy="830997"/>
          </a:xfrm>
          <a:prstGeom prst="rect">
            <a:avLst/>
          </a:prstGeom>
          <a:noFill/>
        </p:spPr>
        <p:txBody>
          <a:bodyPr wrap="square">
            <a:spAutoFit/>
          </a:bodyPr>
          <a:lstStyle/>
          <a:p>
            <a:pPr algn="ctr"/>
            <a:r>
              <a:rPr lang="en-US" sz="2400" b="1" dirty="0">
                <a:solidFill>
                  <a:srgbClr val="3A4F11"/>
                </a:solidFill>
              </a:rPr>
              <a:t>Thank you, Mom, for your influence in keeping me healthy</a:t>
            </a:r>
            <a:r>
              <a:rPr lang="es-ES" sz="2400" b="1" dirty="0">
                <a:solidFill>
                  <a:srgbClr val="3A4F11"/>
                </a:solidFill>
              </a:rPr>
              <a:t>. </a:t>
            </a:r>
          </a:p>
        </p:txBody>
      </p:sp>
      <p:pic>
        <p:nvPicPr>
          <p:cNvPr id="6" name="Imagen 5">
            <a:extLst>
              <a:ext uri="{FF2B5EF4-FFF2-40B4-BE49-F238E27FC236}">
                <a16:creationId xmlns:a16="http://schemas.microsoft.com/office/drawing/2014/main" id="{4551A867-6D27-7A75-ECBB-5DB633916D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92049" y="785797"/>
            <a:ext cx="3870007" cy="5984546"/>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7A3437CB-572C-1449-8E1E-515D0A1B7572}"/>
              </a:ext>
            </a:extLst>
          </p:cNvPr>
          <p:cNvPicPr>
            <a:picLocks noChangeAspect="1"/>
          </p:cNvPicPr>
          <p:nvPr/>
        </p:nvPicPr>
        <p:blipFill>
          <a:blip r:embed="rId4"/>
          <a:stretch>
            <a:fillRect/>
          </a:stretch>
        </p:blipFill>
        <p:spPr>
          <a:xfrm>
            <a:off x="229944" y="1740637"/>
            <a:ext cx="5297411" cy="5117363"/>
          </a:xfrm>
          <a:prstGeom prst="rect">
            <a:avLst/>
          </a:prstGeom>
        </p:spPr>
      </p:pic>
      <p:sp>
        <p:nvSpPr>
          <p:cNvPr id="9" name="CuadroTexto 8">
            <a:extLst>
              <a:ext uri="{FF2B5EF4-FFF2-40B4-BE49-F238E27FC236}">
                <a16:creationId xmlns:a16="http://schemas.microsoft.com/office/drawing/2014/main" id="{99BB100D-8DEF-E0FF-5754-5D3684022EE5}"/>
              </a:ext>
            </a:extLst>
          </p:cNvPr>
          <p:cNvSpPr txBox="1"/>
          <p:nvPr/>
        </p:nvSpPr>
        <p:spPr>
          <a:xfrm>
            <a:off x="441877" y="183703"/>
            <a:ext cx="6433072" cy="1200329"/>
          </a:xfrm>
          <a:prstGeom prst="rect">
            <a:avLst/>
          </a:prstGeom>
          <a:noFill/>
        </p:spPr>
        <p:txBody>
          <a:bodyPr wrap="square" rtlCol="0">
            <a:spAutoFit/>
          </a:bodyPr>
          <a:lstStyle/>
          <a:p>
            <a:r>
              <a:rPr lang="en-US" sz="2400" b="1" dirty="0"/>
              <a:t>Every day you teach me that I must eat well so that my body is healthier and my mind more receptive to the influence of the Holy Spirit</a:t>
            </a:r>
            <a:r>
              <a:rPr lang="es-ES" sz="2400" b="1" dirty="0"/>
              <a:t>.</a:t>
            </a:r>
          </a:p>
        </p:txBody>
      </p:sp>
      <p:sp>
        <p:nvSpPr>
          <p:cNvPr id="3" name="CuadroTexto 2">
            <a:extLst>
              <a:ext uri="{FF2B5EF4-FFF2-40B4-BE49-F238E27FC236}">
                <a16:creationId xmlns:a16="http://schemas.microsoft.com/office/drawing/2014/main" id="{636C796F-D463-4541-1DD3-65F18938DA68}"/>
              </a:ext>
            </a:extLst>
          </p:cNvPr>
          <p:cNvSpPr txBox="1"/>
          <p:nvPr/>
        </p:nvSpPr>
        <p:spPr>
          <a:xfrm>
            <a:off x="5736518" y="1740637"/>
            <a:ext cx="2303706" cy="3416320"/>
          </a:xfrm>
          <a:prstGeom prst="rect">
            <a:avLst/>
          </a:prstGeom>
          <a:noFill/>
        </p:spPr>
        <p:txBody>
          <a:bodyPr wrap="square" rtlCol="0">
            <a:spAutoFit/>
          </a:bodyPr>
          <a:lstStyle/>
          <a:p>
            <a:r>
              <a:rPr lang="en-US" sz="2400" b="1" dirty="0"/>
              <a:t>You also teach me not to acquire bad habits; how important it is to get enough sleep; and that exercise helps me stay healthy</a:t>
            </a:r>
            <a:r>
              <a:rPr lang="es-ES" sz="2400" b="1" dirty="0"/>
              <a:t>.</a:t>
            </a:r>
          </a:p>
        </p:txBody>
      </p:sp>
      <p:sp>
        <p:nvSpPr>
          <p:cNvPr id="5" name="CuadroTexto 4">
            <a:extLst>
              <a:ext uri="{FF2B5EF4-FFF2-40B4-BE49-F238E27FC236}">
                <a16:creationId xmlns:a16="http://schemas.microsoft.com/office/drawing/2014/main" id="{19B23554-DE78-8E32-FB2A-38FFED4CA5B7}"/>
              </a:ext>
            </a:extLst>
          </p:cNvPr>
          <p:cNvSpPr txBox="1"/>
          <p:nvPr/>
        </p:nvSpPr>
        <p:spPr>
          <a:xfrm>
            <a:off x="5803793" y="5571944"/>
            <a:ext cx="2011818" cy="1200329"/>
          </a:xfrm>
          <a:prstGeom prst="rect">
            <a:avLst/>
          </a:prstGeom>
          <a:noFill/>
        </p:spPr>
        <p:txBody>
          <a:bodyPr wrap="square">
            <a:spAutoFit/>
          </a:bodyPr>
          <a:lstStyle/>
          <a:p>
            <a:r>
              <a:rPr lang="en-US" sz="2400" b="1" dirty="0"/>
              <a:t>That is why I will not forget that</a:t>
            </a:r>
            <a:r>
              <a:rPr lang="es-ES" sz="2400" b="1" dirty="0"/>
              <a:t>: </a:t>
            </a:r>
          </a:p>
        </p:txBody>
      </p:sp>
    </p:spTree>
    <p:extLst>
      <p:ext uri="{BB962C8B-B14F-4D97-AF65-F5344CB8AC3E}">
        <p14:creationId xmlns:p14="http://schemas.microsoft.com/office/powerpoint/2010/main" val="155613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
                                        </p:tgtEl>
                                        <p:attrNameLst>
                                          <p:attrName>ppt_w</p:attrName>
                                        </p:attrNameLst>
                                      </p:cBhvr>
                                      <p:tavLst>
                                        <p:tav tm="0">
                                          <p:val>
                                            <p:strVal val="#ppt_w*.05"/>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style.rotation</p:attrName>
                                        </p:attrNameLst>
                                      </p:cBhvr>
                                      <p:tavLst>
                                        <p:tav tm="0">
                                          <p:val>
                                            <p:fltVal val="90"/>
                                          </p:val>
                                        </p:tav>
                                        <p:tav tm="100000">
                                          <p:val>
                                            <p:fltVal val="0"/>
                                          </p:val>
                                        </p:tav>
                                      </p:tavLst>
                                    </p:anim>
                                    <p:animEffect transition="in" filter="fade">
                                      <p:cBhvr>
                                        <p:cTn id="32" dur="500"/>
                                        <p:tgtEl>
                                          <p:spTgt spid="5"/>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9000" b="-1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6A0FB7-03D5-0EE4-B38D-6F7A577396DE}"/>
              </a:ext>
            </a:extLst>
          </p:cNvPr>
          <p:cNvSpPr txBox="1"/>
          <p:nvPr/>
        </p:nvSpPr>
        <p:spPr>
          <a:xfrm>
            <a:off x="247650" y="91938"/>
            <a:ext cx="7277100" cy="1938992"/>
          </a:xfrm>
          <a:prstGeom prst="rect">
            <a:avLst/>
          </a:prstGeom>
          <a:noFill/>
        </p:spPr>
        <p:txBody>
          <a:bodyPr wrap="square">
            <a:spAutoFit/>
          </a:bodyPr>
          <a:lstStyle/>
          <a:p>
            <a:r>
              <a:rPr lang="en-US" sz="2000" b="1" dirty="0"/>
              <a:t>When I am about to lose heart and give up, it is when you remind me that perseverance is not paying attention to the difficulty of the road, or to the voices of the people, but to set your sights on the goal and insist until you get there. You give me as an example the heroes of the Bible, who even in the midst of difficulties, raised their eyes, hoping to receive the crown of righteousness</a:t>
            </a:r>
            <a:r>
              <a:rPr lang="es-ES" sz="2000" b="1" dirty="0"/>
              <a:t>. </a:t>
            </a:r>
          </a:p>
        </p:txBody>
      </p:sp>
      <p:sp>
        <p:nvSpPr>
          <p:cNvPr id="5" name="CuadroTexto 4">
            <a:extLst>
              <a:ext uri="{FF2B5EF4-FFF2-40B4-BE49-F238E27FC236}">
                <a16:creationId xmlns:a16="http://schemas.microsoft.com/office/drawing/2014/main" id="{F416AF85-BB89-DCC4-681E-2F1470593D7F}"/>
              </a:ext>
            </a:extLst>
          </p:cNvPr>
          <p:cNvSpPr txBox="1"/>
          <p:nvPr/>
        </p:nvSpPr>
        <p:spPr>
          <a:xfrm>
            <a:off x="7669971" y="-40403"/>
            <a:ext cx="4323849" cy="830997"/>
          </a:xfrm>
          <a:prstGeom prst="rect">
            <a:avLst/>
          </a:prstGeom>
          <a:noFill/>
        </p:spPr>
        <p:txBody>
          <a:bodyPr wrap="square">
            <a:spAutoFit/>
          </a:bodyPr>
          <a:lstStyle/>
          <a:p>
            <a:pPr algn="ctr"/>
            <a:r>
              <a:rPr lang="en-US" sz="2400" b="1" dirty="0">
                <a:solidFill>
                  <a:srgbClr val="705B00"/>
                </a:solidFill>
              </a:rPr>
              <a:t>Thank you for your influence in being perseverant</a:t>
            </a:r>
            <a:r>
              <a:rPr lang="es-ES" sz="2400" b="1" dirty="0">
                <a:solidFill>
                  <a:srgbClr val="705B00"/>
                </a:solidFill>
              </a:rPr>
              <a:t>.</a:t>
            </a:r>
          </a:p>
        </p:txBody>
      </p:sp>
      <p:pic>
        <p:nvPicPr>
          <p:cNvPr id="4" name="Imagen 3" descr="Un dibujo de una persona&#10;&#10;Descripción generada automáticamente con confianza baja">
            <a:extLst>
              <a:ext uri="{FF2B5EF4-FFF2-40B4-BE49-F238E27FC236}">
                <a16:creationId xmlns:a16="http://schemas.microsoft.com/office/drawing/2014/main" id="{A0BC2209-6485-FC68-0600-C16BA0661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8073"/>
            <a:ext cx="7139890" cy="4759927"/>
          </a:xfrm>
          <a:prstGeom prst="rect">
            <a:avLst/>
          </a:prstGeom>
        </p:spPr>
      </p:pic>
      <p:pic>
        <p:nvPicPr>
          <p:cNvPr id="8" name="Imagen 7">
            <a:extLst>
              <a:ext uri="{FF2B5EF4-FFF2-40B4-BE49-F238E27FC236}">
                <a16:creationId xmlns:a16="http://schemas.microsoft.com/office/drawing/2014/main" id="{BEE62F10-199B-C92C-6EFB-6DC004CB6E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20531" y="793330"/>
            <a:ext cx="4222729" cy="5975560"/>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9856A26-3B3F-0348-0EDE-2F08023D6A10}"/>
              </a:ext>
            </a:extLst>
          </p:cNvPr>
          <p:cNvSpPr txBox="1"/>
          <p:nvPr/>
        </p:nvSpPr>
        <p:spPr>
          <a:xfrm>
            <a:off x="5171573" y="1962788"/>
            <a:ext cx="2353177" cy="400110"/>
          </a:xfrm>
          <a:prstGeom prst="rect">
            <a:avLst/>
          </a:prstGeom>
          <a:noFill/>
        </p:spPr>
        <p:txBody>
          <a:bodyPr wrap="square">
            <a:spAutoFit/>
          </a:bodyPr>
          <a:lstStyle/>
          <a:p>
            <a:r>
              <a:rPr lang="es-ES" sz="2000" b="1" dirty="0"/>
              <a:t>And I </a:t>
            </a:r>
            <a:r>
              <a:rPr lang="es-ES" sz="2000" b="1" dirty="0" err="1"/>
              <a:t>can't</a:t>
            </a:r>
            <a:r>
              <a:rPr lang="es-ES" sz="2000" b="1" dirty="0"/>
              <a:t> </a:t>
            </a:r>
            <a:r>
              <a:rPr lang="es-ES" sz="2000" b="1" dirty="0" err="1"/>
              <a:t>forget</a:t>
            </a:r>
            <a:r>
              <a:rPr lang="es-ES" sz="2000" b="1" dirty="0"/>
              <a:t>: </a:t>
            </a:r>
          </a:p>
        </p:txBody>
      </p:sp>
    </p:spTree>
    <p:extLst>
      <p:ext uri="{BB962C8B-B14F-4D97-AF65-F5344CB8AC3E}">
        <p14:creationId xmlns:p14="http://schemas.microsoft.com/office/powerpoint/2010/main" val="75892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13000" b="-13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0AAB21CD-2665-95B1-8FF4-9195313B3AC0}"/>
              </a:ext>
            </a:extLst>
          </p:cNvPr>
          <p:cNvPicPr>
            <a:picLocks noChangeAspect="1"/>
          </p:cNvPicPr>
          <p:nvPr/>
        </p:nvPicPr>
        <p:blipFill>
          <a:blip r:embed="rId3">
            <a:extLst>
              <a:ext uri="{28A0092B-C50C-407E-A947-70E740481C1C}">
                <a14:useLocalDpi xmlns:a14="http://schemas.microsoft.com/office/drawing/2010/main" val="0"/>
              </a:ext>
            </a:extLst>
          </a:blip>
          <a:srcRect t="16429" b="16429"/>
          <a:stretch/>
        </p:blipFill>
        <p:spPr>
          <a:xfrm>
            <a:off x="-199185" y="3429000"/>
            <a:ext cx="7986524" cy="3429000"/>
          </a:xfrm>
          <a:prstGeom prst="rect">
            <a:avLst/>
          </a:prstGeom>
        </p:spPr>
      </p:pic>
      <p:sp>
        <p:nvSpPr>
          <p:cNvPr id="3" name="CuadroTexto 2">
            <a:extLst>
              <a:ext uri="{FF2B5EF4-FFF2-40B4-BE49-F238E27FC236}">
                <a16:creationId xmlns:a16="http://schemas.microsoft.com/office/drawing/2014/main" id="{AE3E5BED-2D8F-6BD8-138E-095C1FB0C076}"/>
              </a:ext>
            </a:extLst>
          </p:cNvPr>
          <p:cNvSpPr txBox="1"/>
          <p:nvPr/>
        </p:nvSpPr>
        <p:spPr>
          <a:xfrm>
            <a:off x="74770" y="-10758"/>
            <a:ext cx="7074772" cy="2677656"/>
          </a:xfrm>
          <a:prstGeom prst="rect">
            <a:avLst/>
          </a:prstGeom>
          <a:noFill/>
        </p:spPr>
        <p:txBody>
          <a:bodyPr wrap="square">
            <a:spAutoFit/>
          </a:bodyPr>
          <a:lstStyle/>
          <a:p>
            <a:r>
              <a:rPr lang="en-US" sz="2400" b="1" dirty="0"/>
              <a:t>Every day I can see your willingness to serve, to share, and to give, even when you are tired. You have taught me to see the needs of others before my own; to be willing to walk the second mile; and to share blessings and talents. You have taught me that the more you share your time, your resources, your shelter, or your food, the more God gives us</a:t>
            </a:r>
            <a:r>
              <a:rPr lang="es-ES" sz="2400" b="1" dirty="0"/>
              <a:t>. </a:t>
            </a:r>
          </a:p>
        </p:txBody>
      </p:sp>
      <p:sp>
        <p:nvSpPr>
          <p:cNvPr id="5" name="CuadroTexto 4">
            <a:extLst>
              <a:ext uri="{FF2B5EF4-FFF2-40B4-BE49-F238E27FC236}">
                <a16:creationId xmlns:a16="http://schemas.microsoft.com/office/drawing/2014/main" id="{E4347FD4-EFF5-3F7D-3993-29CD1E6C4804}"/>
              </a:ext>
            </a:extLst>
          </p:cNvPr>
          <p:cNvSpPr txBox="1"/>
          <p:nvPr/>
        </p:nvSpPr>
        <p:spPr>
          <a:xfrm>
            <a:off x="7718738" y="0"/>
            <a:ext cx="4467092" cy="830997"/>
          </a:xfrm>
          <a:prstGeom prst="rect">
            <a:avLst/>
          </a:prstGeom>
          <a:noFill/>
        </p:spPr>
        <p:txBody>
          <a:bodyPr wrap="square">
            <a:spAutoFit/>
          </a:bodyPr>
          <a:lstStyle/>
          <a:p>
            <a:pPr algn="ctr"/>
            <a:r>
              <a:rPr lang="en-US" sz="2400" b="1" dirty="0">
                <a:solidFill>
                  <a:srgbClr val="6B1361"/>
                </a:solidFill>
              </a:rPr>
              <a:t>Thank you for your influence, Mom, in being helpful</a:t>
            </a:r>
            <a:r>
              <a:rPr lang="es-ES" sz="2400" b="1" dirty="0">
                <a:solidFill>
                  <a:srgbClr val="6B1361"/>
                </a:solidFill>
              </a:rPr>
              <a:t>. </a:t>
            </a:r>
          </a:p>
        </p:txBody>
      </p:sp>
      <p:pic>
        <p:nvPicPr>
          <p:cNvPr id="4" name="Imagen 3">
            <a:extLst>
              <a:ext uri="{FF2B5EF4-FFF2-40B4-BE49-F238E27FC236}">
                <a16:creationId xmlns:a16="http://schemas.microsoft.com/office/drawing/2014/main" id="{4DE6DA5B-E6C1-3BA3-D6A5-C462022A5D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7339" y="928689"/>
            <a:ext cx="4329891" cy="5764647"/>
          </a:xfrm>
          <a:prstGeom prst="rect">
            <a:avLst/>
          </a:prstGeom>
          <a:ln w="38100" cap="sq">
            <a:solidFill>
              <a:srgbClr val="3E3EAC"/>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D0DE11F7-C6A4-791A-DDB7-9BC7640539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7258" y="4402359"/>
            <a:ext cx="2860475" cy="2294392"/>
          </a:xfrm>
          <a:prstGeom prst="rect">
            <a:avLst/>
          </a:prstGeom>
          <a:effectLst/>
        </p:spPr>
      </p:pic>
      <p:pic>
        <p:nvPicPr>
          <p:cNvPr id="15" name="Imagen 14">
            <a:extLst>
              <a:ext uri="{FF2B5EF4-FFF2-40B4-BE49-F238E27FC236}">
                <a16:creationId xmlns:a16="http://schemas.microsoft.com/office/drawing/2014/main" id="{3F8F2954-9FD5-0B0D-F03A-6AB0A6F9EC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3630" y="4402359"/>
            <a:ext cx="2763896" cy="2393059"/>
          </a:xfrm>
          <a:prstGeom prst="rect">
            <a:avLst/>
          </a:prstGeom>
          <a:effectLst/>
        </p:spPr>
      </p:pic>
      <p:pic>
        <p:nvPicPr>
          <p:cNvPr id="17" name="Imagen 16">
            <a:extLst>
              <a:ext uri="{FF2B5EF4-FFF2-40B4-BE49-F238E27FC236}">
                <a16:creationId xmlns:a16="http://schemas.microsoft.com/office/drawing/2014/main" id="{1ED29697-36FA-7582-6734-6B0B5EFED58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808324" y="3185632"/>
            <a:ext cx="2257572" cy="2110956"/>
          </a:xfrm>
          <a:prstGeom prst="rect">
            <a:avLst/>
          </a:prstGeom>
          <a:effectLst/>
        </p:spPr>
      </p:pic>
      <p:sp>
        <p:nvSpPr>
          <p:cNvPr id="6" name="CuadroTexto 5">
            <a:extLst>
              <a:ext uri="{FF2B5EF4-FFF2-40B4-BE49-F238E27FC236}">
                <a16:creationId xmlns:a16="http://schemas.microsoft.com/office/drawing/2014/main" id="{5E6D55E7-B059-6E50-D412-3C87B7FE9668}"/>
              </a:ext>
            </a:extLst>
          </p:cNvPr>
          <p:cNvSpPr txBox="1"/>
          <p:nvPr/>
        </p:nvSpPr>
        <p:spPr>
          <a:xfrm>
            <a:off x="74769" y="2573749"/>
            <a:ext cx="4594507" cy="461665"/>
          </a:xfrm>
          <a:prstGeom prst="rect">
            <a:avLst/>
          </a:prstGeom>
          <a:noFill/>
        </p:spPr>
        <p:txBody>
          <a:bodyPr wrap="square">
            <a:spAutoFit/>
          </a:bodyPr>
          <a:lstStyle/>
          <a:p>
            <a:r>
              <a:rPr lang="en-US" sz="2400" b="1" dirty="0"/>
              <a:t>That is why I will not forget that</a:t>
            </a:r>
            <a:r>
              <a:rPr lang="es-ES" sz="2400" b="1" dirty="0"/>
              <a:t>:</a:t>
            </a:r>
          </a:p>
        </p:txBody>
      </p:sp>
    </p:spTree>
    <p:extLst>
      <p:ext uri="{BB962C8B-B14F-4D97-AF65-F5344CB8AC3E}">
        <p14:creationId xmlns:p14="http://schemas.microsoft.com/office/powerpoint/2010/main" val="235969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3000" b="-13000"/>
          </a:stretch>
        </a:blipFill>
        <a:effectLst/>
      </p:bgPr>
    </p:bg>
    <p:spTree>
      <p:nvGrpSpPr>
        <p:cNvPr id="1" name=""/>
        <p:cNvGrpSpPr/>
        <p:nvPr/>
      </p:nvGrpSpPr>
      <p:grpSpPr>
        <a:xfrm>
          <a:off x="0" y="0"/>
          <a:ext cx="0" cy="0"/>
          <a:chOff x="0" y="0"/>
          <a:chExt cx="0" cy="0"/>
        </a:xfrm>
      </p:grpSpPr>
      <p:pic>
        <p:nvPicPr>
          <p:cNvPr id="4" name="Imagen 3" descr="Imagen que contiene persona, pastel, tabla, interior&#10;&#10;Descripción generada automáticamente">
            <a:extLst>
              <a:ext uri="{FF2B5EF4-FFF2-40B4-BE49-F238E27FC236}">
                <a16:creationId xmlns:a16="http://schemas.microsoft.com/office/drawing/2014/main" id="{C8CE44E8-F7EE-79AF-118F-966BDFB3723D}"/>
              </a:ext>
            </a:extLst>
          </p:cNvPr>
          <p:cNvPicPr>
            <a:picLocks noChangeAspect="1"/>
          </p:cNvPicPr>
          <p:nvPr/>
        </p:nvPicPr>
        <p:blipFill rotWithShape="1">
          <a:blip r:embed="rId3">
            <a:extLst>
              <a:ext uri="{28A0092B-C50C-407E-A947-70E740481C1C}">
                <a14:useLocalDpi xmlns:a14="http://schemas.microsoft.com/office/drawing/2010/main" val="0"/>
              </a:ext>
            </a:extLst>
          </a:blip>
          <a:srcRect l="6149"/>
          <a:stretch/>
        </p:blipFill>
        <p:spPr>
          <a:xfrm>
            <a:off x="-1014234" y="806241"/>
            <a:ext cx="5873257" cy="5898462"/>
          </a:xfrm>
          <a:prstGeom prst="rect">
            <a:avLst/>
          </a:prstGeom>
          <a:effectLst>
            <a:softEdge rad="38100"/>
          </a:effectLst>
        </p:spPr>
      </p:pic>
      <p:sp>
        <p:nvSpPr>
          <p:cNvPr id="3" name="CuadroTexto 2">
            <a:extLst>
              <a:ext uri="{FF2B5EF4-FFF2-40B4-BE49-F238E27FC236}">
                <a16:creationId xmlns:a16="http://schemas.microsoft.com/office/drawing/2014/main" id="{A35416AD-3259-E69C-FA6C-D84C330C061A}"/>
              </a:ext>
            </a:extLst>
          </p:cNvPr>
          <p:cNvSpPr txBox="1"/>
          <p:nvPr/>
        </p:nvSpPr>
        <p:spPr>
          <a:xfrm>
            <a:off x="3463048" y="518930"/>
            <a:ext cx="4000084" cy="4708981"/>
          </a:xfrm>
          <a:prstGeom prst="rect">
            <a:avLst/>
          </a:prstGeom>
          <a:noFill/>
        </p:spPr>
        <p:txBody>
          <a:bodyPr wrap="square">
            <a:spAutoFit/>
          </a:bodyPr>
          <a:lstStyle/>
          <a:p>
            <a:r>
              <a:rPr lang="en-US" sz="2000" b="1" dirty="0"/>
              <a:t>I know you have a lot of activities to do at home, in church, and in the community, but I also know you have a special time of prayer, I know that when you pray you ask for wisdom, you ask for patience, you ask for strength and good cheer. I know that you put each child in God's hands, you ask him that we be children, young people and young women faithful as the compass to the pole. I have learned to seek God, to depend on Him, and to desire Him to be my companion and guide</a:t>
            </a:r>
            <a:r>
              <a:rPr lang="es-ES" sz="2000" b="1" dirty="0"/>
              <a:t>.</a:t>
            </a:r>
          </a:p>
        </p:txBody>
      </p:sp>
      <p:sp>
        <p:nvSpPr>
          <p:cNvPr id="5" name="CuadroTexto 4">
            <a:extLst>
              <a:ext uri="{FF2B5EF4-FFF2-40B4-BE49-F238E27FC236}">
                <a16:creationId xmlns:a16="http://schemas.microsoft.com/office/drawing/2014/main" id="{85E08A0C-D68D-A627-5C7F-3A0F26E97303}"/>
              </a:ext>
            </a:extLst>
          </p:cNvPr>
          <p:cNvSpPr txBox="1"/>
          <p:nvPr/>
        </p:nvSpPr>
        <p:spPr>
          <a:xfrm>
            <a:off x="178057" y="70377"/>
            <a:ext cx="6096000" cy="461665"/>
          </a:xfrm>
          <a:prstGeom prst="rect">
            <a:avLst/>
          </a:prstGeom>
          <a:noFill/>
        </p:spPr>
        <p:txBody>
          <a:bodyPr wrap="square">
            <a:spAutoFit/>
          </a:bodyPr>
          <a:lstStyle/>
          <a:p>
            <a:r>
              <a:rPr lang="en-US" sz="2400" b="1" dirty="0">
                <a:solidFill>
                  <a:srgbClr val="37533D"/>
                </a:solidFill>
              </a:rPr>
              <a:t>Thank you, Mom, for your influence on prayer</a:t>
            </a:r>
            <a:r>
              <a:rPr lang="es-ES" sz="2400" b="1" dirty="0">
                <a:solidFill>
                  <a:srgbClr val="37533D"/>
                </a:solidFill>
              </a:rPr>
              <a:t>.</a:t>
            </a:r>
          </a:p>
        </p:txBody>
      </p:sp>
      <p:pic>
        <p:nvPicPr>
          <p:cNvPr id="10" name="Imagen 9">
            <a:extLst>
              <a:ext uri="{FF2B5EF4-FFF2-40B4-BE49-F238E27FC236}">
                <a16:creationId xmlns:a16="http://schemas.microsoft.com/office/drawing/2014/main" id="{694A73BF-ED7C-BE54-8C4D-53DCA21EC7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46338" y="153296"/>
            <a:ext cx="4367604" cy="6551407"/>
          </a:xfrm>
          <a:prstGeom prst="rect">
            <a:avLst/>
          </a:prstGeom>
          <a:ln w="127000" cap="sq">
            <a:solidFill>
              <a:srgbClr val="37633D"/>
            </a:solidFill>
            <a:miter lim="800000"/>
          </a:ln>
          <a:effectLst>
            <a:outerShdw blurRad="57150" dist="50800" dir="2700000" algn="tl" rotWithShape="0">
              <a:srgbClr val="000000">
                <a:alpha val="40000"/>
              </a:srgbClr>
            </a:outerShdw>
          </a:effectLst>
        </p:spPr>
      </p:pic>
      <p:sp>
        <p:nvSpPr>
          <p:cNvPr id="6" name="CuadroTexto 5">
            <a:extLst>
              <a:ext uri="{FF2B5EF4-FFF2-40B4-BE49-F238E27FC236}">
                <a16:creationId xmlns:a16="http://schemas.microsoft.com/office/drawing/2014/main" id="{AF487101-1649-71C6-EEDB-0C46E620BADA}"/>
              </a:ext>
            </a:extLst>
          </p:cNvPr>
          <p:cNvSpPr txBox="1"/>
          <p:nvPr/>
        </p:nvSpPr>
        <p:spPr>
          <a:xfrm>
            <a:off x="3749687" y="5173477"/>
            <a:ext cx="3713445" cy="400110"/>
          </a:xfrm>
          <a:prstGeom prst="rect">
            <a:avLst/>
          </a:prstGeom>
          <a:noFill/>
        </p:spPr>
        <p:txBody>
          <a:bodyPr wrap="square">
            <a:spAutoFit/>
          </a:bodyPr>
          <a:lstStyle/>
          <a:p>
            <a:r>
              <a:rPr lang="es-ES" sz="2000" b="1" dirty="0" err="1"/>
              <a:t>Therefore</a:t>
            </a:r>
            <a:r>
              <a:rPr lang="es-ES" sz="2000" b="1" dirty="0"/>
              <a:t>, I </a:t>
            </a:r>
            <a:r>
              <a:rPr lang="es-ES" sz="2000" b="1" dirty="0" err="1"/>
              <a:t>cannot</a:t>
            </a:r>
            <a:r>
              <a:rPr lang="es-ES" sz="2000" b="1" dirty="0"/>
              <a:t> </a:t>
            </a:r>
            <a:r>
              <a:rPr lang="es-ES" sz="2000" b="1" dirty="0" err="1"/>
              <a:t>forget</a:t>
            </a:r>
            <a:r>
              <a:rPr lang="es-ES" sz="2000" b="1" dirty="0"/>
              <a:t>: </a:t>
            </a:r>
          </a:p>
        </p:txBody>
      </p:sp>
    </p:spTree>
    <p:extLst>
      <p:ext uri="{BB962C8B-B14F-4D97-AF65-F5344CB8AC3E}">
        <p14:creationId xmlns:p14="http://schemas.microsoft.com/office/powerpoint/2010/main" val="275109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9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2832</TotalTime>
  <Words>1499</Words>
  <Application>Microsoft Office PowerPoint</Application>
  <PresentationFormat>Panorámica</PresentationFormat>
  <Paragraphs>81</Paragraphs>
  <Slides>14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172</cp:revision>
  <dcterms:created xsi:type="dcterms:W3CDTF">2022-12-12T16:21:43Z</dcterms:created>
  <dcterms:modified xsi:type="dcterms:W3CDTF">2024-12-31T08:27:29Z</dcterms:modified>
</cp:coreProperties>
</file>