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9" r:id="rId3"/>
    <p:sldId id="259" r:id="rId4"/>
    <p:sldId id="260" r:id="rId5"/>
    <p:sldId id="261" r:id="rId6"/>
    <p:sldId id="281" r:id="rId7"/>
    <p:sldId id="288" r:id="rId8"/>
    <p:sldId id="263" r:id="rId9"/>
    <p:sldId id="264" r:id="rId10"/>
    <p:sldId id="280" r:id="rId11"/>
    <p:sldId id="266" r:id="rId12"/>
    <p:sldId id="267" r:id="rId13"/>
    <p:sldId id="282" r:id="rId14"/>
    <p:sldId id="268" r:id="rId15"/>
    <p:sldId id="269" r:id="rId16"/>
    <p:sldId id="283" r:id="rId17"/>
    <p:sldId id="270" r:id="rId18"/>
    <p:sldId id="271" r:id="rId19"/>
    <p:sldId id="284" r:id="rId20"/>
    <p:sldId id="272" r:id="rId21"/>
    <p:sldId id="287" r:id="rId22"/>
    <p:sldId id="285" r:id="rId23"/>
    <p:sldId id="273" r:id="rId24"/>
    <p:sldId id="274" r:id="rId25"/>
    <p:sldId id="286" r:id="rId26"/>
    <p:sldId id="275" r:id="rId27"/>
    <p:sldId id="276" r:id="rId28"/>
    <p:sldId id="289" r:id="rId29"/>
    <p:sldId id="278" r:id="rId30"/>
  </p:sldIdLst>
  <p:sldSz cx="12192000" cy="6858000"/>
  <p:notesSz cx="6858000" cy="9144000"/>
  <p:embeddedFontLst>
    <p:embeddedFont>
      <p:font typeface="Comic Sans MS" panose="030F0702030302020204" pitchFamily="66" charset="0"/>
      <p:regular r:id="rId31"/>
      <p:bold r:id="rId32"/>
      <p:italic r:id="rId33"/>
      <p:boldItalic r:id="rId34"/>
    </p:embeddedFont>
    <p:embeddedFont>
      <p:font typeface="Franklin Gothic Book" panose="020B0503020102020204" pitchFamily="34" charset="0"/>
      <p:regular r:id="rId35"/>
      <p:italic r:id="rId3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D2AE4C"/>
    <a:srgbClr val="D1CE5E"/>
    <a:srgbClr val="D4B241"/>
    <a:srgbClr val="D3BC07"/>
    <a:srgbClr val="C04439"/>
    <a:srgbClr val="CDBEBB"/>
    <a:srgbClr val="BED3CC"/>
    <a:srgbClr val="F05E17"/>
    <a:srgbClr val="E6B9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64" autoAdjust="0"/>
    <p:restoredTop sz="94660"/>
  </p:normalViewPr>
  <p:slideViewPr>
    <p:cSldViewPr snapToGrid="0">
      <p:cViewPr varScale="1">
        <p:scale>
          <a:sx n="100" d="100"/>
          <a:sy n="100" d="100"/>
        </p:scale>
        <p:origin x="11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image" Target="../media/image15.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diagrams/_rels/data10.xml.rels><?xml version="1.0" encoding="UTF-8" standalone="yes"?>
<Relationships xmlns="http://schemas.openxmlformats.org/package/2006/relationships"><Relationship Id="rId8" Type="http://schemas.openxmlformats.org/officeDocument/2006/relationships/image" Target="../media/image107.jpg"/><Relationship Id="rId13" Type="http://schemas.openxmlformats.org/officeDocument/2006/relationships/image" Target="../media/image111.jpg"/><Relationship Id="rId3" Type="http://schemas.openxmlformats.org/officeDocument/2006/relationships/image" Target="../media/image103.jpg"/><Relationship Id="rId7" Type="http://schemas.openxmlformats.org/officeDocument/2006/relationships/image" Target="../media/image106.jpeg"/><Relationship Id="rId12" Type="http://schemas.openxmlformats.org/officeDocument/2006/relationships/image" Target="../media/image110.png"/><Relationship Id="rId2" Type="http://schemas.openxmlformats.org/officeDocument/2006/relationships/image" Target="../media/image102.jpg"/><Relationship Id="rId1" Type="http://schemas.openxmlformats.org/officeDocument/2006/relationships/image" Target="../media/image36.jpg"/><Relationship Id="rId6" Type="http://schemas.openxmlformats.org/officeDocument/2006/relationships/image" Target="../media/image105.jpeg"/><Relationship Id="rId11" Type="http://schemas.openxmlformats.org/officeDocument/2006/relationships/image" Target="../media/image109.png"/><Relationship Id="rId5" Type="http://schemas.openxmlformats.org/officeDocument/2006/relationships/image" Target="../media/image104.jpeg"/><Relationship Id="rId10" Type="http://schemas.openxmlformats.org/officeDocument/2006/relationships/image" Target="../media/image108.jpg"/><Relationship Id="rId4" Type="http://schemas.openxmlformats.org/officeDocument/2006/relationships/image" Target="../media/image55.jpg"/><Relationship Id="rId9" Type="http://schemas.openxmlformats.org/officeDocument/2006/relationships/image" Target="../media/image78.png"/></Relationships>
</file>

<file path=ppt/diagrams/_rels/data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ata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27.jpeg"/></Relationships>
</file>

<file path=ppt/diagrams/_rels/data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iagrams/_rels/data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image" Target="../media/image61.png"/></Relationships>
</file>

<file path=ppt/diagrams/_rels/data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iagrams/_rels/data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image" Target="../media/image82.jpeg"/></Relationships>
</file>

<file path=ppt/diagrams/_rels/data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3.jpeg"/><Relationship Id="rId1" Type="http://schemas.openxmlformats.org/officeDocument/2006/relationships/image" Target="../media/image9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image" Target="../media/image15.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107.jpg"/><Relationship Id="rId13" Type="http://schemas.openxmlformats.org/officeDocument/2006/relationships/image" Target="../media/image111.jpg"/><Relationship Id="rId3" Type="http://schemas.openxmlformats.org/officeDocument/2006/relationships/image" Target="../media/image103.jpg"/><Relationship Id="rId7" Type="http://schemas.openxmlformats.org/officeDocument/2006/relationships/image" Target="../media/image106.jpeg"/><Relationship Id="rId12" Type="http://schemas.openxmlformats.org/officeDocument/2006/relationships/image" Target="../media/image110.png"/><Relationship Id="rId2" Type="http://schemas.openxmlformats.org/officeDocument/2006/relationships/image" Target="../media/image102.jpg"/><Relationship Id="rId1" Type="http://schemas.openxmlformats.org/officeDocument/2006/relationships/image" Target="../media/image36.jpg"/><Relationship Id="rId6" Type="http://schemas.openxmlformats.org/officeDocument/2006/relationships/image" Target="../media/image105.jpeg"/><Relationship Id="rId11" Type="http://schemas.openxmlformats.org/officeDocument/2006/relationships/image" Target="../media/image109.png"/><Relationship Id="rId5" Type="http://schemas.openxmlformats.org/officeDocument/2006/relationships/image" Target="../media/image104.jpeg"/><Relationship Id="rId10" Type="http://schemas.openxmlformats.org/officeDocument/2006/relationships/image" Target="../media/image108.jpg"/><Relationship Id="rId4" Type="http://schemas.openxmlformats.org/officeDocument/2006/relationships/image" Target="../media/image55.jpg"/><Relationship Id="rId9" Type="http://schemas.openxmlformats.org/officeDocument/2006/relationships/image" Target="../media/image7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27.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iagrams/_rels/drawing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image" Target="../media/image61.png"/></Relationships>
</file>

<file path=ppt/diagrams/_rels/drawing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iagrams/_rels/drawing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image" Target="../media/image82.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3.jpeg"/><Relationship Id="rId1" Type="http://schemas.openxmlformats.org/officeDocument/2006/relationships/image" Target="../media/image92.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388D0-7714-4F20-B338-203BE1169D71}" type="doc">
      <dgm:prSet loTypeId="urn:microsoft.com/office/officeart/2005/8/layout/hList7" loCatId="list" qsTypeId="urn:microsoft.com/office/officeart/2005/8/quickstyle/simple5" qsCatId="simple" csTypeId="urn:microsoft.com/office/officeart/2005/8/colors/colorful4" csCatId="colorful" phldr="1"/>
      <dgm:spPr/>
      <dgm:t>
        <a:bodyPr/>
        <a:lstStyle/>
        <a:p>
          <a:endParaRPr lang="es-ES"/>
        </a:p>
      </dgm:t>
    </dgm:pt>
    <dgm:pt modelId="{786CDD8B-C551-4AC8-8855-4CEAEF202CDE}">
      <dgm:prSet phldrT="[Texto]"/>
      <dgm:spPr>
        <a:xfrm>
          <a:off x="3587"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a:buNone/>
          </a:pPr>
          <a:r>
            <a:rPr lang="es-ES" b="1" dirty="0">
              <a:solidFill>
                <a:schemeClr val="tx1"/>
              </a:solidFill>
              <a:latin typeface="Franklin Gothic Book"/>
              <a:ea typeface="+mn-ea"/>
              <a:cs typeface="+mn-cs"/>
            </a:rPr>
            <a:t>EPHESUS</a:t>
          </a:r>
        </a:p>
      </dgm:t>
    </dgm:pt>
    <dgm:pt modelId="{885896A9-040C-44B4-A98E-E3FCA81AEA55}" type="parTrans" cxnId="{03470243-DBC3-4E62-82A3-3AB1A48CF8F4}">
      <dgm:prSet/>
      <dgm:spPr/>
      <dgm:t>
        <a:bodyPr/>
        <a:lstStyle/>
        <a:p>
          <a:endParaRPr lang="es-ES" b="1">
            <a:solidFill>
              <a:schemeClr val="tx1"/>
            </a:solidFill>
          </a:endParaRPr>
        </a:p>
      </dgm:t>
    </dgm:pt>
    <dgm:pt modelId="{CBCED607-E10C-4623-9BFD-913CF94E33DA}" type="sibTrans" cxnId="{03470243-DBC3-4E62-82A3-3AB1A48CF8F4}">
      <dgm:prSet/>
      <dgm:spPr/>
      <dgm:t>
        <a:bodyPr/>
        <a:lstStyle/>
        <a:p>
          <a:endParaRPr lang="es-ES" b="1">
            <a:solidFill>
              <a:schemeClr val="tx1"/>
            </a:solidFill>
          </a:endParaRPr>
        </a:p>
      </dgm:t>
    </dgm:pt>
    <dgm:pt modelId="{00818E82-4B76-4863-A70A-A1FE23B45DAD}">
      <dgm:prSet phldrT="[Texto]"/>
      <dgm:spPr>
        <a:xfrm>
          <a:off x="3587"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a:buChar char="•"/>
          </a:pPr>
          <a:r>
            <a:rPr lang="es-ES" b="1" dirty="0">
              <a:solidFill>
                <a:schemeClr val="tx1"/>
              </a:solidFill>
              <a:latin typeface="Franklin Gothic Book"/>
              <a:ea typeface="+mn-ea"/>
              <a:cs typeface="+mn-cs"/>
            </a:rPr>
            <a:t>31</a:t>
          </a:r>
        </a:p>
      </dgm:t>
    </dgm:pt>
    <dgm:pt modelId="{822524B5-B859-4DFE-AA14-ED19F4AB4C2E}" type="parTrans" cxnId="{D0A58B49-C607-4D9A-8722-92F7A92017A6}">
      <dgm:prSet/>
      <dgm:spPr/>
      <dgm:t>
        <a:bodyPr/>
        <a:lstStyle/>
        <a:p>
          <a:endParaRPr lang="es-ES" b="1">
            <a:solidFill>
              <a:schemeClr val="tx1"/>
            </a:solidFill>
          </a:endParaRPr>
        </a:p>
      </dgm:t>
    </dgm:pt>
    <dgm:pt modelId="{2A36613D-65D6-401E-A410-507EECDC79A8}" type="sibTrans" cxnId="{D0A58B49-C607-4D9A-8722-92F7A92017A6}">
      <dgm:prSet/>
      <dgm:spPr/>
      <dgm:t>
        <a:bodyPr/>
        <a:lstStyle/>
        <a:p>
          <a:endParaRPr lang="es-ES" b="1">
            <a:solidFill>
              <a:schemeClr val="tx1"/>
            </a:solidFill>
          </a:endParaRPr>
        </a:p>
      </dgm:t>
    </dgm:pt>
    <dgm:pt modelId="{CC213005-E26D-4052-8708-14CFCEC3870D}">
      <dgm:prSet phldrT="[Texto]"/>
      <dgm:spPr>
        <a:xfrm>
          <a:off x="3587"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a:buChar char="•"/>
          </a:pPr>
          <a:r>
            <a:rPr lang="es-ES" b="1" dirty="0">
              <a:solidFill>
                <a:schemeClr val="tx1"/>
              </a:solidFill>
              <a:latin typeface="Franklin Gothic Book"/>
              <a:ea typeface="+mn-ea"/>
              <a:cs typeface="+mn-cs"/>
            </a:rPr>
            <a:t>100</a:t>
          </a:r>
        </a:p>
      </dgm:t>
    </dgm:pt>
    <dgm:pt modelId="{649A4DA2-9632-4679-AC09-B08EB074C878}" type="parTrans" cxnId="{9AE687B6-DC47-470B-9C49-2517EF12DF10}">
      <dgm:prSet/>
      <dgm:spPr/>
      <dgm:t>
        <a:bodyPr/>
        <a:lstStyle/>
        <a:p>
          <a:endParaRPr lang="es-ES" b="1">
            <a:solidFill>
              <a:schemeClr val="tx1"/>
            </a:solidFill>
          </a:endParaRPr>
        </a:p>
      </dgm:t>
    </dgm:pt>
    <dgm:pt modelId="{E2B35378-3102-4942-959A-78ED0C1CABB3}" type="sibTrans" cxnId="{9AE687B6-DC47-470B-9C49-2517EF12DF10}">
      <dgm:prSet/>
      <dgm:spPr/>
      <dgm:t>
        <a:bodyPr/>
        <a:lstStyle/>
        <a:p>
          <a:endParaRPr lang="es-ES" b="1">
            <a:solidFill>
              <a:schemeClr val="tx1"/>
            </a:solidFill>
          </a:endParaRPr>
        </a:p>
      </dgm:t>
    </dgm:pt>
    <dgm:pt modelId="{EC5F7698-1C36-4FF9-8561-3A176651FC76}">
      <dgm:prSet phldrT="[Texto]"/>
      <dgm:spPr>
        <a:xfrm>
          <a:off x="1242574"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a:buNone/>
          </a:pPr>
          <a:r>
            <a:rPr lang="es-ES" b="1" dirty="0">
              <a:solidFill>
                <a:schemeClr val="tx1"/>
              </a:solidFill>
              <a:latin typeface="Franklin Gothic Book"/>
              <a:ea typeface="+mn-ea"/>
              <a:cs typeface="+mn-cs"/>
            </a:rPr>
            <a:t>SMYRNA</a:t>
          </a:r>
        </a:p>
      </dgm:t>
    </dgm:pt>
    <dgm:pt modelId="{27435AF0-832C-4B41-AE31-158C09BDB183}" type="parTrans" cxnId="{F7BCC5BA-ECA3-46C6-ABAC-8AFC0E746185}">
      <dgm:prSet/>
      <dgm:spPr/>
      <dgm:t>
        <a:bodyPr/>
        <a:lstStyle/>
        <a:p>
          <a:endParaRPr lang="es-ES" b="1">
            <a:solidFill>
              <a:schemeClr val="tx1"/>
            </a:solidFill>
          </a:endParaRPr>
        </a:p>
      </dgm:t>
    </dgm:pt>
    <dgm:pt modelId="{58484A59-40F6-4EB5-968B-5322BD18D8FA}" type="sibTrans" cxnId="{F7BCC5BA-ECA3-46C6-ABAC-8AFC0E746185}">
      <dgm:prSet/>
      <dgm:spPr/>
      <dgm:t>
        <a:bodyPr/>
        <a:lstStyle/>
        <a:p>
          <a:endParaRPr lang="es-ES" b="1">
            <a:solidFill>
              <a:schemeClr val="tx1"/>
            </a:solidFill>
          </a:endParaRPr>
        </a:p>
      </dgm:t>
    </dgm:pt>
    <dgm:pt modelId="{D0B83652-6857-4954-BCFB-5068228C9FBF}">
      <dgm:prSet phldrT="[Texto]"/>
      <dgm:spPr>
        <a:xfrm>
          <a:off x="1242574"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a:buChar char="•"/>
          </a:pPr>
          <a:r>
            <a:rPr lang="es-ES" b="1" dirty="0">
              <a:solidFill>
                <a:schemeClr val="tx1"/>
              </a:solidFill>
              <a:latin typeface="Franklin Gothic Book"/>
              <a:ea typeface="+mn-ea"/>
              <a:cs typeface="+mn-cs"/>
            </a:rPr>
            <a:t>100</a:t>
          </a:r>
        </a:p>
      </dgm:t>
    </dgm:pt>
    <dgm:pt modelId="{CCB85029-8420-4245-BF0C-5CD53E2DC1E2}" type="parTrans" cxnId="{9B6F022D-AD2A-4E45-A71E-8196A2850CED}">
      <dgm:prSet/>
      <dgm:spPr/>
      <dgm:t>
        <a:bodyPr/>
        <a:lstStyle/>
        <a:p>
          <a:endParaRPr lang="es-ES" b="1">
            <a:solidFill>
              <a:schemeClr val="tx1"/>
            </a:solidFill>
          </a:endParaRPr>
        </a:p>
      </dgm:t>
    </dgm:pt>
    <dgm:pt modelId="{4490633A-8553-4CC4-9F99-330B19A11515}" type="sibTrans" cxnId="{9B6F022D-AD2A-4E45-A71E-8196A2850CED}">
      <dgm:prSet/>
      <dgm:spPr/>
      <dgm:t>
        <a:bodyPr/>
        <a:lstStyle/>
        <a:p>
          <a:endParaRPr lang="es-ES" b="1">
            <a:solidFill>
              <a:schemeClr val="tx1"/>
            </a:solidFill>
          </a:endParaRPr>
        </a:p>
      </dgm:t>
    </dgm:pt>
    <dgm:pt modelId="{4B8F4118-B5D9-47FD-B383-1AB8A75C59E1}">
      <dgm:prSet phldrT="[Texto]"/>
      <dgm:spPr>
        <a:xfrm>
          <a:off x="1242574"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a:buChar char="•"/>
          </a:pPr>
          <a:r>
            <a:rPr lang="es-ES" b="1">
              <a:solidFill>
                <a:schemeClr val="tx1"/>
              </a:solidFill>
              <a:latin typeface="Franklin Gothic Book"/>
              <a:ea typeface="+mn-ea"/>
              <a:cs typeface="+mn-cs"/>
            </a:rPr>
            <a:t>323</a:t>
          </a:r>
          <a:endParaRPr lang="es-ES" b="1" dirty="0">
            <a:solidFill>
              <a:schemeClr val="tx1"/>
            </a:solidFill>
            <a:latin typeface="Franklin Gothic Book"/>
            <a:ea typeface="+mn-ea"/>
            <a:cs typeface="+mn-cs"/>
          </a:endParaRPr>
        </a:p>
      </dgm:t>
    </dgm:pt>
    <dgm:pt modelId="{02B5AF04-0F00-46D3-AB73-72C3E4A25171}" type="parTrans" cxnId="{918FDE41-68F2-44B2-9425-AE345D743ABD}">
      <dgm:prSet/>
      <dgm:spPr/>
      <dgm:t>
        <a:bodyPr/>
        <a:lstStyle/>
        <a:p>
          <a:endParaRPr lang="es-ES" b="1">
            <a:solidFill>
              <a:schemeClr val="tx1"/>
            </a:solidFill>
          </a:endParaRPr>
        </a:p>
      </dgm:t>
    </dgm:pt>
    <dgm:pt modelId="{2A2F3825-9E6D-46E0-BBEB-F9F54138205B}" type="sibTrans" cxnId="{918FDE41-68F2-44B2-9425-AE345D743ABD}">
      <dgm:prSet/>
      <dgm:spPr/>
      <dgm:t>
        <a:bodyPr/>
        <a:lstStyle/>
        <a:p>
          <a:endParaRPr lang="es-ES" b="1">
            <a:solidFill>
              <a:schemeClr val="tx1"/>
            </a:solidFill>
          </a:endParaRPr>
        </a:p>
      </dgm:t>
    </dgm:pt>
    <dgm:pt modelId="{30B394A3-5F6C-4927-A9E4-51EEE65C5B18}">
      <dgm:prSet phldrT="[Texto]"/>
      <dgm:spPr>
        <a:xfrm>
          <a:off x="2481561"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a:buNone/>
          </a:pPr>
          <a:r>
            <a:rPr lang="es-ES" b="1" dirty="0">
              <a:solidFill>
                <a:schemeClr val="tx1"/>
              </a:solidFill>
              <a:latin typeface="Franklin Gothic Book"/>
              <a:ea typeface="+mn-ea"/>
              <a:cs typeface="+mn-cs"/>
            </a:rPr>
            <a:t>PERGAMOS</a:t>
          </a:r>
        </a:p>
      </dgm:t>
    </dgm:pt>
    <dgm:pt modelId="{73F48010-AECA-46B5-8AE0-6FCF88645E51}" type="parTrans" cxnId="{ED2B33BB-225A-4E3D-8EB1-8381FC54105B}">
      <dgm:prSet/>
      <dgm:spPr/>
      <dgm:t>
        <a:bodyPr/>
        <a:lstStyle/>
        <a:p>
          <a:endParaRPr lang="es-ES" b="1">
            <a:solidFill>
              <a:schemeClr val="tx1"/>
            </a:solidFill>
          </a:endParaRPr>
        </a:p>
      </dgm:t>
    </dgm:pt>
    <dgm:pt modelId="{E553E725-F0DE-4000-9D30-4E5ECE5D1C02}" type="sibTrans" cxnId="{ED2B33BB-225A-4E3D-8EB1-8381FC54105B}">
      <dgm:prSet/>
      <dgm:spPr/>
      <dgm:t>
        <a:bodyPr/>
        <a:lstStyle/>
        <a:p>
          <a:endParaRPr lang="es-ES" b="1">
            <a:solidFill>
              <a:schemeClr val="tx1"/>
            </a:solidFill>
          </a:endParaRPr>
        </a:p>
      </dgm:t>
    </dgm:pt>
    <dgm:pt modelId="{3577E7F7-C428-4989-89CD-6A7C3CD3A3EE}">
      <dgm:prSet phldrT="[Texto]"/>
      <dgm:spPr>
        <a:xfrm>
          <a:off x="2481561"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a:buChar char="•"/>
          </a:pPr>
          <a:r>
            <a:rPr lang="es-ES" b="1" dirty="0">
              <a:solidFill>
                <a:schemeClr val="tx1"/>
              </a:solidFill>
              <a:latin typeface="Franklin Gothic Book"/>
              <a:ea typeface="+mn-ea"/>
              <a:cs typeface="+mn-cs"/>
            </a:rPr>
            <a:t>323</a:t>
          </a:r>
        </a:p>
      </dgm:t>
    </dgm:pt>
    <dgm:pt modelId="{A6FDEB1F-D5BD-471B-B751-3514CBD22B99}" type="parTrans" cxnId="{A9F73013-6959-44AC-9337-0B7F97B2F7AD}">
      <dgm:prSet/>
      <dgm:spPr/>
      <dgm:t>
        <a:bodyPr/>
        <a:lstStyle/>
        <a:p>
          <a:endParaRPr lang="es-ES" b="1">
            <a:solidFill>
              <a:schemeClr val="tx1"/>
            </a:solidFill>
          </a:endParaRPr>
        </a:p>
      </dgm:t>
    </dgm:pt>
    <dgm:pt modelId="{7E6E4EE0-A9B1-4E24-9184-7E677BA36F04}" type="sibTrans" cxnId="{A9F73013-6959-44AC-9337-0B7F97B2F7AD}">
      <dgm:prSet/>
      <dgm:spPr/>
      <dgm:t>
        <a:bodyPr/>
        <a:lstStyle/>
        <a:p>
          <a:endParaRPr lang="es-ES" b="1">
            <a:solidFill>
              <a:schemeClr val="tx1"/>
            </a:solidFill>
          </a:endParaRPr>
        </a:p>
      </dgm:t>
    </dgm:pt>
    <dgm:pt modelId="{0ECA67AC-DD49-4FA0-9014-C3ACCB8A4744}">
      <dgm:prSet phldrT="[Texto]"/>
      <dgm:spPr>
        <a:xfrm>
          <a:off x="2481561"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a:buChar char="•"/>
          </a:pPr>
          <a:r>
            <a:rPr lang="es-ES" b="1">
              <a:solidFill>
                <a:schemeClr val="tx1"/>
              </a:solidFill>
              <a:latin typeface="Franklin Gothic Book"/>
              <a:ea typeface="+mn-ea"/>
              <a:cs typeface="+mn-cs"/>
            </a:rPr>
            <a:t>538</a:t>
          </a:r>
          <a:endParaRPr lang="es-ES" b="1" dirty="0">
            <a:solidFill>
              <a:schemeClr val="tx1"/>
            </a:solidFill>
            <a:latin typeface="Franklin Gothic Book"/>
            <a:ea typeface="+mn-ea"/>
            <a:cs typeface="+mn-cs"/>
          </a:endParaRPr>
        </a:p>
      </dgm:t>
    </dgm:pt>
    <dgm:pt modelId="{CB89A015-7EE9-4D17-9EF1-CC2FA01B88E5}" type="parTrans" cxnId="{889F4731-6AEB-4230-9538-92D9195AA079}">
      <dgm:prSet/>
      <dgm:spPr/>
      <dgm:t>
        <a:bodyPr/>
        <a:lstStyle/>
        <a:p>
          <a:endParaRPr lang="es-ES" b="1">
            <a:solidFill>
              <a:schemeClr val="tx1"/>
            </a:solidFill>
          </a:endParaRPr>
        </a:p>
      </dgm:t>
    </dgm:pt>
    <dgm:pt modelId="{E947FF36-2383-4725-A70B-3BDFEE412C2F}" type="sibTrans" cxnId="{889F4731-6AEB-4230-9538-92D9195AA079}">
      <dgm:prSet/>
      <dgm:spPr/>
      <dgm:t>
        <a:bodyPr/>
        <a:lstStyle/>
        <a:p>
          <a:endParaRPr lang="es-ES" b="1">
            <a:solidFill>
              <a:schemeClr val="tx1"/>
            </a:solidFill>
          </a:endParaRPr>
        </a:p>
      </dgm:t>
    </dgm:pt>
    <dgm:pt modelId="{510722C4-A081-4E26-A204-38F0C3B77816}">
      <dgm:prSet phldrT="[Texto]"/>
      <dgm:spPr>
        <a:xfrm>
          <a:off x="3720548"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a:buNone/>
          </a:pPr>
          <a:r>
            <a:rPr lang="es-ES" b="1" dirty="0">
              <a:solidFill>
                <a:schemeClr val="tx1"/>
              </a:solidFill>
              <a:latin typeface="Franklin Gothic Book"/>
              <a:ea typeface="+mn-ea"/>
              <a:cs typeface="+mn-cs"/>
            </a:rPr>
            <a:t>THYATIRA</a:t>
          </a:r>
        </a:p>
      </dgm:t>
    </dgm:pt>
    <dgm:pt modelId="{07EFB6AA-0E99-493D-9A41-ACC7105C43C6}" type="parTrans" cxnId="{35C7615D-05DC-4253-8A79-0ED133B88404}">
      <dgm:prSet/>
      <dgm:spPr/>
      <dgm:t>
        <a:bodyPr/>
        <a:lstStyle/>
        <a:p>
          <a:endParaRPr lang="es-ES" b="1">
            <a:solidFill>
              <a:schemeClr val="tx1"/>
            </a:solidFill>
          </a:endParaRPr>
        </a:p>
      </dgm:t>
    </dgm:pt>
    <dgm:pt modelId="{3BB18B05-A413-4C79-8469-36842CB6CC63}" type="sibTrans" cxnId="{35C7615D-05DC-4253-8A79-0ED133B88404}">
      <dgm:prSet/>
      <dgm:spPr/>
      <dgm:t>
        <a:bodyPr/>
        <a:lstStyle/>
        <a:p>
          <a:endParaRPr lang="es-ES" b="1">
            <a:solidFill>
              <a:schemeClr val="tx1"/>
            </a:solidFill>
          </a:endParaRPr>
        </a:p>
      </dgm:t>
    </dgm:pt>
    <dgm:pt modelId="{41F755E5-1134-452F-A095-B0E2146D415D}">
      <dgm:prSet phldrT="[Texto]"/>
      <dgm:spPr>
        <a:xfrm>
          <a:off x="3720548"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a:buChar char="•"/>
          </a:pPr>
          <a:r>
            <a:rPr lang="es-ES" b="1" dirty="0">
              <a:solidFill>
                <a:schemeClr val="tx1"/>
              </a:solidFill>
              <a:latin typeface="Franklin Gothic Book"/>
              <a:ea typeface="+mn-ea"/>
              <a:cs typeface="+mn-cs"/>
            </a:rPr>
            <a:t>538</a:t>
          </a:r>
        </a:p>
      </dgm:t>
    </dgm:pt>
    <dgm:pt modelId="{45CE8585-E7E7-42F7-86F3-F66F3D4B83B5}" type="parTrans" cxnId="{4BBF6DEB-18A0-4B5E-813F-D97258B71488}">
      <dgm:prSet/>
      <dgm:spPr/>
      <dgm:t>
        <a:bodyPr/>
        <a:lstStyle/>
        <a:p>
          <a:endParaRPr lang="es-ES" b="1">
            <a:solidFill>
              <a:schemeClr val="tx1"/>
            </a:solidFill>
          </a:endParaRPr>
        </a:p>
      </dgm:t>
    </dgm:pt>
    <dgm:pt modelId="{5A9203E7-8831-4D6A-BFD9-46CB619BE891}" type="sibTrans" cxnId="{4BBF6DEB-18A0-4B5E-813F-D97258B71488}">
      <dgm:prSet/>
      <dgm:spPr/>
      <dgm:t>
        <a:bodyPr/>
        <a:lstStyle/>
        <a:p>
          <a:endParaRPr lang="es-ES" b="1">
            <a:solidFill>
              <a:schemeClr val="tx1"/>
            </a:solidFill>
          </a:endParaRPr>
        </a:p>
      </dgm:t>
    </dgm:pt>
    <dgm:pt modelId="{B7253D24-2E33-409A-89C9-68AAB556F6BE}">
      <dgm:prSet phldrT="[Texto]"/>
      <dgm:spPr>
        <a:xfrm>
          <a:off x="3720548"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a:buChar char="•"/>
          </a:pPr>
          <a:r>
            <a:rPr lang="es-ES" b="1" dirty="0">
              <a:solidFill>
                <a:schemeClr val="tx1"/>
              </a:solidFill>
              <a:latin typeface="Franklin Gothic Book"/>
              <a:ea typeface="+mn-ea"/>
              <a:cs typeface="+mn-cs"/>
            </a:rPr>
            <a:t>1517</a:t>
          </a:r>
        </a:p>
      </dgm:t>
    </dgm:pt>
    <dgm:pt modelId="{2BA261B2-B521-4405-B924-CD65740C71B9}" type="parTrans" cxnId="{D89A5257-A08A-4BA1-A7C8-9BF5E298B8D4}">
      <dgm:prSet/>
      <dgm:spPr/>
      <dgm:t>
        <a:bodyPr/>
        <a:lstStyle/>
        <a:p>
          <a:endParaRPr lang="es-ES" b="1">
            <a:solidFill>
              <a:schemeClr val="tx1"/>
            </a:solidFill>
          </a:endParaRPr>
        </a:p>
      </dgm:t>
    </dgm:pt>
    <dgm:pt modelId="{6764B814-C01A-4A0B-9B57-DF963733B14E}" type="sibTrans" cxnId="{D89A5257-A08A-4BA1-A7C8-9BF5E298B8D4}">
      <dgm:prSet/>
      <dgm:spPr/>
      <dgm:t>
        <a:bodyPr/>
        <a:lstStyle/>
        <a:p>
          <a:endParaRPr lang="es-ES" b="1">
            <a:solidFill>
              <a:schemeClr val="tx1"/>
            </a:solidFill>
          </a:endParaRPr>
        </a:p>
      </dgm:t>
    </dgm:pt>
    <dgm:pt modelId="{92EC24CF-5766-4C85-B26D-0B83D8568D8D}">
      <dgm:prSet phldrT="[Texto]"/>
      <dgm:spPr>
        <a:xfrm>
          <a:off x="4959536"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a:buNone/>
          </a:pPr>
          <a:r>
            <a:rPr lang="es-ES" b="1" dirty="0">
              <a:solidFill>
                <a:schemeClr val="tx1"/>
              </a:solidFill>
              <a:latin typeface="Franklin Gothic Book"/>
              <a:ea typeface="+mn-ea"/>
              <a:cs typeface="+mn-cs"/>
            </a:rPr>
            <a:t>SARDIS</a:t>
          </a:r>
        </a:p>
      </dgm:t>
    </dgm:pt>
    <dgm:pt modelId="{C6F38F76-5C5E-419B-A84D-82D0E17050EA}" type="parTrans" cxnId="{0D55CD57-5800-4E72-B29C-09ADDE673FF8}">
      <dgm:prSet/>
      <dgm:spPr/>
      <dgm:t>
        <a:bodyPr/>
        <a:lstStyle/>
        <a:p>
          <a:endParaRPr lang="es-ES" b="1">
            <a:solidFill>
              <a:schemeClr val="tx1"/>
            </a:solidFill>
          </a:endParaRPr>
        </a:p>
      </dgm:t>
    </dgm:pt>
    <dgm:pt modelId="{96F4C680-F620-4D66-876C-9C2D75C2718D}" type="sibTrans" cxnId="{0D55CD57-5800-4E72-B29C-09ADDE673FF8}">
      <dgm:prSet/>
      <dgm:spPr/>
      <dgm:t>
        <a:bodyPr/>
        <a:lstStyle/>
        <a:p>
          <a:endParaRPr lang="es-ES" b="1">
            <a:solidFill>
              <a:schemeClr val="tx1"/>
            </a:solidFill>
          </a:endParaRPr>
        </a:p>
      </dgm:t>
    </dgm:pt>
    <dgm:pt modelId="{BFFA90E4-D4DF-4F21-B8CE-3A8742E28E92}">
      <dgm:prSet phldrT="[Texto]"/>
      <dgm:spPr>
        <a:xfrm>
          <a:off x="4959536"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a:buChar char="•"/>
          </a:pPr>
          <a:r>
            <a:rPr lang="es-ES" b="1">
              <a:solidFill>
                <a:schemeClr val="tx1"/>
              </a:solidFill>
              <a:latin typeface="Franklin Gothic Book"/>
              <a:ea typeface="+mn-ea"/>
              <a:cs typeface="+mn-cs"/>
            </a:rPr>
            <a:t>1517</a:t>
          </a:r>
          <a:endParaRPr lang="es-ES" b="1" dirty="0">
            <a:solidFill>
              <a:schemeClr val="tx1"/>
            </a:solidFill>
            <a:latin typeface="Franklin Gothic Book"/>
            <a:ea typeface="+mn-ea"/>
            <a:cs typeface="+mn-cs"/>
          </a:endParaRPr>
        </a:p>
      </dgm:t>
    </dgm:pt>
    <dgm:pt modelId="{287CA317-3B4C-400F-869F-AA3667B0FEB8}" type="parTrans" cxnId="{11B10063-F0A0-48E5-8D38-797E18D836CC}">
      <dgm:prSet/>
      <dgm:spPr/>
      <dgm:t>
        <a:bodyPr/>
        <a:lstStyle/>
        <a:p>
          <a:endParaRPr lang="es-ES" b="1">
            <a:solidFill>
              <a:schemeClr val="tx1"/>
            </a:solidFill>
          </a:endParaRPr>
        </a:p>
      </dgm:t>
    </dgm:pt>
    <dgm:pt modelId="{9940A8B9-A927-4039-8ED8-5C69F8C20599}" type="sibTrans" cxnId="{11B10063-F0A0-48E5-8D38-797E18D836CC}">
      <dgm:prSet/>
      <dgm:spPr/>
      <dgm:t>
        <a:bodyPr/>
        <a:lstStyle/>
        <a:p>
          <a:endParaRPr lang="es-ES" b="1">
            <a:solidFill>
              <a:schemeClr val="tx1"/>
            </a:solidFill>
          </a:endParaRPr>
        </a:p>
      </dgm:t>
    </dgm:pt>
    <dgm:pt modelId="{84BE11DB-F00F-4BF5-9A7F-D1A10FBA9F3E}">
      <dgm:prSet phldrT="[Texto]"/>
      <dgm:spPr>
        <a:xfrm>
          <a:off x="4959536"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a:buChar char="•"/>
          </a:pPr>
          <a:r>
            <a:rPr lang="es-ES" b="1">
              <a:solidFill>
                <a:schemeClr val="tx1"/>
              </a:solidFill>
              <a:latin typeface="Franklin Gothic Book"/>
              <a:ea typeface="+mn-ea"/>
              <a:cs typeface="+mn-cs"/>
            </a:rPr>
            <a:t>1798</a:t>
          </a:r>
          <a:endParaRPr lang="es-ES" b="1" dirty="0">
            <a:solidFill>
              <a:schemeClr val="tx1"/>
            </a:solidFill>
            <a:latin typeface="Franklin Gothic Book"/>
            <a:ea typeface="+mn-ea"/>
            <a:cs typeface="+mn-cs"/>
          </a:endParaRPr>
        </a:p>
      </dgm:t>
    </dgm:pt>
    <dgm:pt modelId="{A03ECB5B-23B7-4FFF-9F08-F6B84E925665}" type="parTrans" cxnId="{22184F60-AF4C-4CE4-91B8-AB3F1632D4C7}">
      <dgm:prSet/>
      <dgm:spPr/>
      <dgm:t>
        <a:bodyPr/>
        <a:lstStyle/>
        <a:p>
          <a:endParaRPr lang="es-ES" b="1">
            <a:solidFill>
              <a:schemeClr val="tx1"/>
            </a:solidFill>
          </a:endParaRPr>
        </a:p>
      </dgm:t>
    </dgm:pt>
    <dgm:pt modelId="{69852F65-65B9-4F72-ADF8-C6913322493A}" type="sibTrans" cxnId="{22184F60-AF4C-4CE4-91B8-AB3F1632D4C7}">
      <dgm:prSet/>
      <dgm:spPr/>
      <dgm:t>
        <a:bodyPr/>
        <a:lstStyle/>
        <a:p>
          <a:endParaRPr lang="es-ES" b="1">
            <a:solidFill>
              <a:schemeClr val="tx1"/>
            </a:solidFill>
          </a:endParaRPr>
        </a:p>
      </dgm:t>
    </dgm:pt>
    <dgm:pt modelId="{8C5032D2-5933-4917-850E-A98C1E6125E3}">
      <dgm:prSet phldrT="[Texto]"/>
      <dgm:spPr>
        <a:xfrm>
          <a:off x="6198523"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a:buNone/>
          </a:pPr>
          <a:r>
            <a:rPr lang="es-ES" b="1" dirty="0">
              <a:solidFill>
                <a:schemeClr val="tx1"/>
              </a:solidFill>
              <a:latin typeface="Franklin Gothic Book"/>
              <a:ea typeface="+mn-ea"/>
              <a:cs typeface="+mn-cs"/>
            </a:rPr>
            <a:t>PHILADELPHIA</a:t>
          </a:r>
        </a:p>
      </dgm:t>
    </dgm:pt>
    <dgm:pt modelId="{EC4CC0F4-D6DB-43A5-B96B-F2023FBDBCAE}" type="parTrans" cxnId="{D0E9345C-EDFB-428E-B329-F5F6A10932DB}">
      <dgm:prSet/>
      <dgm:spPr/>
      <dgm:t>
        <a:bodyPr/>
        <a:lstStyle/>
        <a:p>
          <a:endParaRPr lang="es-ES" b="1">
            <a:solidFill>
              <a:schemeClr val="tx1"/>
            </a:solidFill>
          </a:endParaRPr>
        </a:p>
      </dgm:t>
    </dgm:pt>
    <dgm:pt modelId="{C5DF4170-5693-483F-A9B0-6F78B7FC0EAA}" type="sibTrans" cxnId="{D0E9345C-EDFB-428E-B329-F5F6A10932DB}">
      <dgm:prSet/>
      <dgm:spPr/>
      <dgm:t>
        <a:bodyPr/>
        <a:lstStyle/>
        <a:p>
          <a:endParaRPr lang="es-ES" b="1">
            <a:solidFill>
              <a:schemeClr val="tx1"/>
            </a:solidFill>
          </a:endParaRPr>
        </a:p>
      </dgm:t>
    </dgm:pt>
    <dgm:pt modelId="{A7D285EC-205F-4322-97DA-C699C800C9CD}">
      <dgm:prSet phldrT="[Texto]"/>
      <dgm:spPr>
        <a:xfrm>
          <a:off x="6198523"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a:buChar char="•"/>
          </a:pPr>
          <a:r>
            <a:rPr lang="es-ES" b="1" dirty="0">
              <a:solidFill>
                <a:schemeClr val="tx1"/>
              </a:solidFill>
              <a:latin typeface="Franklin Gothic Book"/>
              <a:ea typeface="+mn-ea"/>
              <a:cs typeface="+mn-cs"/>
            </a:rPr>
            <a:t>1798</a:t>
          </a:r>
        </a:p>
      </dgm:t>
    </dgm:pt>
    <dgm:pt modelId="{46587633-6C23-4A22-AC62-DB4365034B1B}" type="parTrans" cxnId="{64FBC167-937C-424A-BE70-9E94A1713112}">
      <dgm:prSet/>
      <dgm:spPr/>
      <dgm:t>
        <a:bodyPr/>
        <a:lstStyle/>
        <a:p>
          <a:endParaRPr lang="es-ES" b="1">
            <a:solidFill>
              <a:schemeClr val="tx1"/>
            </a:solidFill>
          </a:endParaRPr>
        </a:p>
      </dgm:t>
    </dgm:pt>
    <dgm:pt modelId="{78292920-9BBE-4A81-A2B7-34C1DB3E5C33}" type="sibTrans" cxnId="{64FBC167-937C-424A-BE70-9E94A1713112}">
      <dgm:prSet/>
      <dgm:spPr/>
      <dgm:t>
        <a:bodyPr/>
        <a:lstStyle/>
        <a:p>
          <a:endParaRPr lang="es-ES" b="1">
            <a:solidFill>
              <a:schemeClr val="tx1"/>
            </a:solidFill>
          </a:endParaRPr>
        </a:p>
      </dgm:t>
    </dgm:pt>
    <dgm:pt modelId="{B46FD61E-61D6-46A7-8461-AB5108929609}">
      <dgm:prSet phldrT="[Texto]"/>
      <dgm:spPr>
        <a:xfrm>
          <a:off x="6198523"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a:buChar char="•"/>
          </a:pPr>
          <a:r>
            <a:rPr lang="es-ES" b="1" dirty="0">
              <a:solidFill>
                <a:schemeClr val="tx1"/>
              </a:solidFill>
              <a:latin typeface="Franklin Gothic Book"/>
              <a:ea typeface="+mn-ea"/>
              <a:cs typeface="+mn-cs"/>
            </a:rPr>
            <a:t>1844</a:t>
          </a:r>
        </a:p>
      </dgm:t>
    </dgm:pt>
    <dgm:pt modelId="{98179C62-6E47-474E-A8FA-2758621A76EB}" type="parTrans" cxnId="{2F48A880-B57F-4FEE-A1EF-BFA0300DCE72}">
      <dgm:prSet/>
      <dgm:spPr/>
      <dgm:t>
        <a:bodyPr/>
        <a:lstStyle/>
        <a:p>
          <a:endParaRPr lang="es-ES" b="1">
            <a:solidFill>
              <a:schemeClr val="tx1"/>
            </a:solidFill>
          </a:endParaRPr>
        </a:p>
      </dgm:t>
    </dgm:pt>
    <dgm:pt modelId="{E5C0FB38-5A30-4876-AF0C-87AC59DC0EC2}" type="sibTrans" cxnId="{2F48A880-B57F-4FEE-A1EF-BFA0300DCE72}">
      <dgm:prSet/>
      <dgm:spPr/>
      <dgm:t>
        <a:bodyPr/>
        <a:lstStyle/>
        <a:p>
          <a:endParaRPr lang="es-ES" b="1">
            <a:solidFill>
              <a:schemeClr val="tx1"/>
            </a:solidFill>
          </a:endParaRPr>
        </a:p>
      </dgm:t>
    </dgm:pt>
    <dgm:pt modelId="{3B07A275-CE6B-4499-A7D2-30E4D27D4D24}">
      <dgm:prSet phldrT="[Texto]"/>
      <dgm:spPr>
        <a:xfrm>
          <a:off x="7437510"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a:buNone/>
          </a:pPr>
          <a:r>
            <a:rPr lang="es-ES" b="1">
              <a:solidFill>
                <a:schemeClr val="tx1"/>
              </a:solidFill>
              <a:latin typeface="Franklin Gothic Book"/>
              <a:ea typeface="+mn-ea"/>
              <a:cs typeface="+mn-cs"/>
            </a:rPr>
            <a:t>LAODICEA</a:t>
          </a:r>
          <a:endParaRPr lang="es-ES" b="1" dirty="0">
            <a:solidFill>
              <a:schemeClr val="tx1"/>
            </a:solidFill>
            <a:latin typeface="Franklin Gothic Book"/>
            <a:ea typeface="+mn-ea"/>
            <a:cs typeface="+mn-cs"/>
          </a:endParaRPr>
        </a:p>
      </dgm:t>
    </dgm:pt>
    <dgm:pt modelId="{60350938-E056-42A9-9A5E-550764D6EAFF}" type="parTrans" cxnId="{9D9D89A2-1332-4A57-9F3E-5D752F78F45C}">
      <dgm:prSet/>
      <dgm:spPr/>
      <dgm:t>
        <a:bodyPr/>
        <a:lstStyle/>
        <a:p>
          <a:endParaRPr lang="es-ES" b="1">
            <a:solidFill>
              <a:schemeClr val="tx1"/>
            </a:solidFill>
          </a:endParaRPr>
        </a:p>
      </dgm:t>
    </dgm:pt>
    <dgm:pt modelId="{2E7B81D1-9123-4CCC-9B0D-368B8FF22E5E}" type="sibTrans" cxnId="{9D9D89A2-1332-4A57-9F3E-5D752F78F45C}">
      <dgm:prSet/>
      <dgm:spPr/>
      <dgm:t>
        <a:bodyPr/>
        <a:lstStyle/>
        <a:p>
          <a:endParaRPr lang="es-ES" b="1">
            <a:solidFill>
              <a:schemeClr val="tx1"/>
            </a:solidFill>
          </a:endParaRPr>
        </a:p>
      </dgm:t>
    </dgm:pt>
    <dgm:pt modelId="{3CE7E69B-270A-4A45-B418-6E4207504B6A}">
      <dgm:prSet phldrT="[Texto]"/>
      <dgm:spPr>
        <a:xfrm>
          <a:off x="7437510"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a:buChar char="•"/>
          </a:pPr>
          <a:r>
            <a:rPr lang="es-ES" b="1">
              <a:solidFill>
                <a:schemeClr val="tx1"/>
              </a:solidFill>
              <a:latin typeface="Franklin Gothic Book"/>
              <a:ea typeface="+mn-ea"/>
              <a:cs typeface="+mn-cs"/>
            </a:rPr>
            <a:t>1844</a:t>
          </a:r>
          <a:endParaRPr lang="es-ES" b="1" dirty="0">
            <a:solidFill>
              <a:schemeClr val="tx1"/>
            </a:solidFill>
            <a:latin typeface="Franklin Gothic Book"/>
            <a:ea typeface="+mn-ea"/>
            <a:cs typeface="+mn-cs"/>
          </a:endParaRPr>
        </a:p>
      </dgm:t>
    </dgm:pt>
    <dgm:pt modelId="{90C25A37-0239-43F5-B355-FC643CE57383}" type="parTrans" cxnId="{53BB0DFA-EF7D-4EF7-BDCD-E544B15E7F37}">
      <dgm:prSet/>
      <dgm:spPr/>
      <dgm:t>
        <a:bodyPr/>
        <a:lstStyle/>
        <a:p>
          <a:endParaRPr lang="es-ES" b="1">
            <a:solidFill>
              <a:schemeClr val="tx1"/>
            </a:solidFill>
          </a:endParaRPr>
        </a:p>
      </dgm:t>
    </dgm:pt>
    <dgm:pt modelId="{D4C992FD-0265-43A0-9569-0B0E36EE3BC9}" type="sibTrans" cxnId="{53BB0DFA-EF7D-4EF7-BDCD-E544B15E7F37}">
      <dgm:prSet/>
      <dgm:spPr/>
      <dgm:t>
        <a:bodyPr/>
        <a:lstStyle/>
        <a:p>
          <a:endParaRPr lang="es-ES" b="1">
            <a:solidFill>
              <a:schemeClr val="tx1"/>
            </a:solidFill>
          </a:endParaRPr>
        </a:p>
      </dgm:t>
    </dgm:pt>
    <dgm:pt modelId="{321F2052-4867-4F7C-9583-F27EAA3CD79A}">
      <dgm:prSet phldrT="[Texto]"/>
      <dgm:spPr>
        <a:xfrm>
          <a:off x="7437510"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a:buChar char="•"/>
          </a:pPr>
          <a:r>
            <a:rPr lang="es-ES" b="1" dirty="0">
              <a:solidFill>
                <a:schemeClr val="tx1"/>
              </a:solidFill>
              <a:latin typeface="Franklin Gothic Book"/>
              <a:ea typeface="+mn-ea"/>
              <a:cs typeface="+mn-cs"/>
            </a:rPr>
            <a:t>…</a:t>
          </a:r>
        </a:p>
      </dgm:t>
    </dgm:pt>
    <dgm:pt modelId="{B0F92DA6-2634-4E41-800A-FC76810EF74E}" type="parTrans" cxnId="{AF0FB083-8EEA-4715-B571-0DE31CE106F9}">
      <dgm:prSet/>
      <dgm:spPr/>
      <dgm:t>
        <a:bodyPr/>
        <a:lstStyle/>
        <a:p>
          <a:endParaRPr lang="es-ES" b="1">
            <a:solidFill>
              <a:schemeClr val="tx1"/>
            </a:solidFill>
          </a:endParaRPr>
        </a:p>
      </dgm:t>
    </dgm:pt>
    <dgm:pt modelId="{691E98FE-BFF8-4810-94AE-B9CC5E3D192E}" type="sibTrans" cxnId="{AF0FB083-8EEA-4715-B571-0DE31CE106F9}">
      <dgm:prSet/>
      <dgm:spPr/>
      <dgm:t>
        <a:bodyPr/>
        <a:lstStyle/>
        <a:p>
          <a:endParaRPr lang="es-ES" b="1">
            <a:solidFill>
              <a:schemeClr val="tx1"/>
            </a:solidFill>
          </a:endParaRPr>
        </a:p>
      </dgm:t>
    </dgm:pt>
    <dgm:pt modelId="{304D6696-9C40-471B-B578-E079BA678BB9}" type="pres">
      <dgm:prSet presAssocID="{A79388D0-7714-4F20-B338-203BE1169D71}" presName="Name0" presStyleCnt="0">
        <dgm:presLayoutVars>
          <dgm:dir/>
          <dgm:resizeHandles val="exact"/>
        </dgm:presLayoutVars>
      </dgm:prSet>
      <dgm:spPr/>
    </dgm:pt>
    <dgm:pt modelId="{12F25C3C-E157-4185-9585-D2C585699205}" type="pres">
      <dgm:prSet presAssocID="{A79388D0-7714-4F20-B338-203BE1169D71}" presName="fgShape" presStyleLbl="fgShp" presStyleIdx="0" presStyleCnt="1"/>
      <dgm:spPr>
        <a:xfrm>
          <a:off x="345759" y="2343166"/>
          <a:ext cx="7952478" cy="439343"/>
        </a:xfrm>
        <a:prstGeom prst="rightArrow">
          <a:avLst/>
        </a:prstGeom>
        <a:scene3d>
          <a:camera prst="orthographicFront" fov="0">
            <a:rot lat="0" lon="0" rev="0"/>
          </a:camera>
          <a:lightRig rig="soft" dir="b">
            <a:rot lat="0" lon="0" rev="0"/>
          </a:lightRig>
        </a:scene3d>
        <a:sp3d prstMaterial="dkEdge">
          <a:bevelT w="63500" h="63500" prst="cross"/>
          <a:contourClr>
            <a:srgbClr val="8FB08C">
              <a:tint val="40000"/>
              <a:hueOff val="0"/>
              <a:satOff val="0"/>
              <a:lumOff val="0"/>
              <a:alphaOff val="0"/>
            </a:srgbClr>
          </a:contourClr>
        </a:sp3d>
      </dgm:spPr>
    </dgm:pt>
    <dgm:pt modelId="{C4C635E2-4F60-4BBC-B8E9-796229203728}" type="pres">
      <dgm:prSet presAssocID="{A79388D0-7714-4F20-B338-203BE1169D71}" presName="linComp" presStyleCnt="0"/>
      <dgm:spPr/>
    </dgm:pt>
    <dgm:pt modelId="{C7D3036D-3C59-4506-AF64-177624A6DF5F}" type="pres">
      <dgm:prSet presAssocID="{786CDD8B-C551-4AC8-8855-4CEAEF202CDE}" presName="compNode" presStyleCnt="0"/>
      <dgm:spPr/>
    </dgm:pt>
    <dgm:pt modelId="{B2C4A126-0DC1-4320-B78D-7CCDF944996E}" type="pres">
      <dgm:prSet presAssocID="{786CDD8B-C551-4AC8-8855-4CEAEF202CDE}" presName="bkgdShape" presStyleLbl="node1" presStyleIdx="0" presStyleCnt="7"/>
      <dgm:spPr/>
    </dgm:pt>
    <dgm:pt modelId="{216BD525-A9BC-4529-A060-B134AA8266B8}" type="pres">
      <dgm:prSet presAssocID="{786CDD8B-C551-4AC8-8855-4CEAEF202CDE}" presName="nodeTx" presStyleLbl="node1" presStyleIdx="0" presStyleCnt="7">
        <dgm:presLayoutVars>
          <dgm:bulletEnabled val="1"/>
        </dgm:presLayoutVars>
      </dgm:prSet>
      <dgm:spPr/>
    </dgm:pt>
    <dgm:pt modelId="{1095D1BE-A829-4CE8-822C-3953F1728185}" type="pres">
      <dgm:prSet presAssocID="{786CDD8B-C551-4AC8-8855-4CEAEF202CDE}" presName="invisiNode" presStyleLbl="node1" presStyleIdx="0" presStyleCnt="7"/>
      <dgm:spPr/>
    </dgm:pt>
    <dgm:pt modelId="{EE12BD4F-7F8A-45F5-AAAB-AA294A50E97C}" type="pres">
      <dgm:prSet presAssocID="{786CDD8B-C551-4AC8-8855-4CEAEF202CDE}" presName="imagNode" presStyleLbl="fgImgPlace1" presStyleIdx="0" presStyleCnt="7"/>
      <dgm:spPr>
        <a:xfrm>
          <a:off x="117366" y="175737"/>
          <a:ext cx="975343" cy="975343"/>
        </a:xfrm>
        <a:prstGeom prst="ellipse">
          <a:avLst/>
        </a:prstGeom>
        <a:blipFill rotWithShape="0">
          <a:blip xmlns:r="http://schemas.openxmlformats.org/officeDocument/2006/relationships" r:embed="rId1"/>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0"/>
              <a:satOff val="0"/>
              <a:lumOff val="0"/>
              <a:alphaOff val="0"/>
            </a:srgbClr>
          </a:contourClr>
        </a:sp3d>
      </dgm:spPr>
    </dgm:pt>
    <dgm:pt modelId="{9E1709C6-47B3-42F4-BF79-F8557A69FBE1}" type="pres">
      <dgm:prSet presAssocID="{CBCED607-E10C-4623-9BFD-913CF94E33DA}" presName="sibTrans" presStyleLbl="sibTrans2D1" presStyleIdx="0" presStyleCnt="0"/>
      <dgm:spPr/>
    </dgm:pt>
    <dgm:pt modelId="{4FDDB949-611F-4AEE-85A3-41C9DEDAC104}" type="pres">
      <dgm:prSet presAssocID="{EC5F7698-1C36-4FF9-8561-3A176651FC76}" presName="compNode" presStyleCnt="0"/>
      <dgm:spPr/>
    </dgm:pt>
    <dgm:pt modelId="{41A3BB9A-B4D6-4163-8C41-12C161BA5665}" type="pres">
      <dgm:prSet presAssocID="{EC5F7698-1C36-4FF9-8561-3A176651FC76}" presName="bkgdShape" presStyleLbl="node1" presStyleIdx="1" presStyleCnt="7"/>
      <dgm:spPr/>
    </dgm:pt>
    <dgm:pt modelId="{E07CD584-E60E-4A0C-AC6C-C541E0D1C778}" type="pres">
      <dgm:prSet presAssocID="{EC5F7698-1C36-4FF9-8561-3A176651FC76}" presName="nodeTx" presStyleLbl="node1" presStyleIdx="1" presStyleCnt="7">
        <dgm:presLayoutVars>
          <dgm:bulletEnabled val="1"/>
        </dgm:presLayoutVars>
      </dgm:prSet>
      <dgm:spPr/>
    </dgm:pt>
    <dgm:pt modelId="{AF3C65FD-3CDC-45AF-81D2-893C4B48E4FC}" type="pres">
      <dgm:prSet presAssocID="{EC5F7698-1C36-4FF9-8561-3A176651FC76}" presName="invisiNode" presStyleLbl="node1" presStyleIdx="1" presStyleCnt="7"/>
      <dgm:spPr/>
    </dgm:pt>
    <dgm:pt modelId="{B5C50BC5-0989-479C-A475-7AB86F421546}" type="pres">
      <dgm:prSet presAssocID="{EC5F7698-1C36-4FF9-8561-3A176651FC76}" presName="imagNode" presStyleLbl="fgImgPlace1" presStyleIdx="1" presStyleCnt="7"/>
      <dgm:spPr>
        <a:xfrm>
          <a:off x="1356353" y="175737"/>
          <a:ext cx="975343" cy="975343"/>
        </a:xfrm>
        <a:prstGeom prst="ellipse">
          <a:avLst/>
        </a:prstGeom>
        <a:blipFill rotWithShape="0">
          <a:blip xmlns:r="http://schemas.openxmlformats.org/officeDocument/2006/relationships" r:embed="rId2"/>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914056"/>
              <a:satOff val="5609"/>
              <a:lumOff val="-57"/>
              <a:alphaOff val="0"/>
            </a:srgbClr>
          </a:contourClr>
        </a:sp3d>
      </dgm:spPr>
    </dgm:pt>
    <dgm:pt modelId="{2484DBE8-7D24-41E8-8FAC-8D46913D07C8}" type="pres">
      <dgm:prSet presAssocID="{58484A59-40F6-4EB5-968B-5322BD18D8FA}" presName="sibTrans" presStyleLbl="sibTrans2D1" presStyleIdx="0" presStyleCnt="0"/>
      <dgm:spPr/>
    </dgm:pt>
    <dgm:pt modelId="{152DE8AF-8BE0-4358-829A-4AA3AE38198C}" type="pres">
      <dgm:prSet presAssocID="{30B394A3-5F6C-4927-A9E4-51EEE65C5B18}" presName="compNode" presStyleCnt="0"/>
      <dgm:spPr/>
    </dgm:pt>
    <dgm:pt modelId="{1E816260-03CA-42BA-B5AA-3D8015C3612A}" type="pres">
      <dgm:prSet presAssocID="{30B394A3-5F6C-4927-A9E4-51EEE65C5B18}" presName="bkgdShape" presStyleLbl="node1" presStyleIdx="2" presStyleCnt="7"/>
      <dgm:spPr/>
    </dgm:pt>
    <dgm:pt modelId="{D660DFD1-5FFA-4819-98C4-3BA988CAB246}" type="pres">
      <dgm:prSet presAssocID="{30B394A3-5F6C-4927-A9E4-51EEE65C5B18}" presName="nodeTx" presStyleLbl="node1" presStyleIdx="2" presStyleCnt="7">
        <dgm:presLayoutVars>
          <dgm:bulletEnabled val="1"/>
        </dgm:presLayoutVars>
      </dgm:prSet>
      <dgm:spPr/>
    </dgm:pt>
    <dgm:pt modelId="{827CBDF0-97F0-4D6D-B16F-BE837236DF53}" type="pres">
      <dgm:prSet presAssocID="{30B394A3-5F6C-4927-A9E4-51EEE65C5B18}" presName="invisiNode" presStyleLbl="node1" presStyleIdx="2" presStyleCnt="7"/>
      <dgm:spPr/>
    </dgm:pt>
    <dgm:pt modelId="{4AA5C7DD-6B14-4F57-82A0-A20646AD826E}" type="pres">
      <dgm:prSet presAssocID="{30B394A3-5F6C-4927-A9E4-51EEE65C5B18}" presName="imagNode" presStyleLbl="fgImgPlace1" presStyleIdx="2" presStyleCnt="7"/>
      <dgm:spPr>
        <a:xfrm>
          <a:off x="2595340" y="175737"/>
          <a:ext cx="975343" cy="975343"/>
        </a:xfrm>
        <a:prstGeom prst="ellipse">
          <a:avLst/>
        </a:prstGeom>
        <a:blipFill rotWithShape="0">
          <a:blip xmlns:r="http://schemas.openxmlformats.org/officeDocument/2006/relationships" r:embed="rId3"/>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1828111"/>
              <a:satOff val="11218"/>
              <a:lumOff val="-113"/>
              <a:alphaOff val="0"/>
            </a:srgbClr>
          </a:contourClr>
        </a:sp3d>
      </dgm:spPr>
    </dgm:pt>
    <dgm:pt modelId="{0D79BB3C-3F57-4B5A-9E2F-5CA35CE43BF5}" type="pres">
      <dgm:prSet presAssocID="{E553E725-F0DE-4000-9D30-4E5ECE5D1C02}" presName="sibTrans" presStyleLbl="sibTrans2D1" presStyleIdx="0" presStyleCnt="0"/>
      <dgm:spPr/>
    </dgm:pt>
    <dgm:pt modelId="{3A160008-76E8-4C9D-858B-E353A1D33FBB}" type="pres">
      <dgm:prSet presAssocID="{510722C4-A081-4E26-A204-38F0C3B77816}" presName="compNode" presStyleCnt="0"/>
      <dgm:spPr/>
    </dgm:pt>
    <dgm:pt modelId="{B2DD12A2-1393-4925-97D2-D7D87B3A59E8}" type="pres">
      <dgm:prSet presAssocID="{510722C4-A081-4E26-A204-38F0C3B77816}" presName="bkgdShape" presStyleLbl="node1" presStyleIdx="3" presStyleCnt="7"/>
      <dgm:spPr/>
    </dgm:pt>
    <dgm:pt modelId="{91D91B29-7DD9-430F-AC69-1FFCC702D309}" type="pres">
      <dgm:prSet presAssocID="{510722C4-A081-4E26-A204-38F0C3B77816}" presName="nodeTx" presStyleLbl="node1" presStyleIdx="3" presStyleCnt="7">
        <dgm:presLayoutVars>
          <dgm:bulletEnabled val="1"/>
        </dgm:presLayoutVars>
      </dgm:prSet>
      <dgm:spPr/>
    </dgm:pt>
    <dgm:pt modelId="{289584C7-808D-45A4-8081-84645B4D654E}" type="pres">
      <dgm:prSet presAssocID="{510722C4-A081-4E26-A204-38F0C3B77816}" presName="invisiNode" presStyleLbl="node1" presStyleIdx="3" presStyleCnt="7"/>
      <dgm:spPr/>
    </dgm:pt>
    <dgm:pt modelId="{1E495FA4-166E-4650-A2F5-C1AF444BC287}" type="pres">
      <dgm:prSet presAssocID="{510722C4-A081-4E26-A204-38F0C3B77816}" presName="imagNode" presStyleLbl="fgImgPlace1" presStyleIdx="3" presStyleCnt="7"/>
      <dgm:spPr>
        <a:xfrm>
          <a:off x="3834327" y="175737"/>
          <a:ext cx="975343" cy="975343"/>
        </a:xfrm>
        <a:prstGeom prst="ellipse">
          <a:avLst/>
        </a:prstGeom>
        <a:blipFill rotWithShape="0">
          <a:blip xmlns:r="http://schemas.openxmlformats.org/officeDocument/2006/relationships" r:embed="rId4"/>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2742167"/>
              <a:satOff val="16827"/>
              <a:lumOff val="-170"/>
              <a:alphaOff val="0"/>
            </a:srgbClr>
          </a:contourClr>
        </a:sp3d>
      </dgm:spPr>
    </dgm:pt>
    <dgm:pt modelId="{72490824-077C-4863-8644-7B5E8AA841DC}" type="pres">
      <dgm:prSet presAssocID="{3BB18B05-A413-4C79-8469-36842CB6CC63}" presName="sibTrans" presStyleLbl="sibTrans2D1" presStyleIdx="0" presStyleCnt="0"/>
      <dgm:spPr/>
    </dgm:pt>
    <dgm:pt modelId="{5893CD7E-4DB0-41B8-A3C0-631C68D8E75C}" type="pres">
      <dgm:prSet presAssocID="{92EC24CF-5766-4C85-B26D-0B83D8568D8D}" presName="compNode" presStyleCnt="0"/>
      <dgm:spPr/>
    </dgm:pt>
    <dgm:pt modelId="{7BD2A292-6990-497F-A473-F16B5902156E}" type="pres">
      <dgm:prSet presAssocID="{92EC24CF-5766-4C85-B26D-0B83D8568D8D}" presName="bkgdShape" presStyleLbl="node1" presStyleIdx="4" presStyleCnt="7"/>
      <dgm:spPr/>
    </dgm:pt>
    <dgm:pt modelId="{91185FF8-649D-4793-B564-FF11B9498145}" type="pres">
      <dgm:prSet presAssocID="{92EC24CF-5766-4C85-B26D-0B83D8568D8D}" presName="nodeTx" presStyleLbl="node1" presStyleIdx="4" presStyleCnt="7">
        <dgm:presLayoutVars>
          <dgm:bulletEnabled val="1"/>
        </dgm:presLayoutVars>
      </dgm:prSet>
      <dgm:spPr/>
    </dgm:pt>
    <dgm:pt modelId="{9E27C598-34FA-4FAB-89E7-BE6E1D11E581}" type="pres">
      <dgm:prSet presAssocID="{92EC24CF-5766-4C85-B26D-0B83D8568D8D}" presName="invisiNode" presStyleLbl="node1" presStyleIdx="4" presStyleCnt="7"/>
      <dgm:spPr/>
    </dgm:pt>
    <dgm:pt modelId="{2154071E-8965-4D23-A07D-7E7D3AC26E0D}" type="pres">
      <dgm:prSet presAssocID="{92EC24CF-5766-4C85-B26D-0B83D8568D8D}" presName="imagNode" presStyleLbl="fgImgPlace1" presStyleIdx="4" presStyleCnt="7"/>
      <dgm:spPr>
        <a:xfrm>
          <a:off x="5073314" y="175737"/>
          <a:ext cx="975343" cy="975343"/>
        </a:xfrm>
        <a:prstGeom prst="ellipse">
          <a:avLst/>
        </a:prstGeom>
        <a:blipFill rotWithShape="0">
          <a:blip xmlns:r="http://schemas.openxmlformats.org/officeDocument/2006/relationships" r:embed="rId5"/>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3656223"/>
              <a:satOff val="22437"/>
              <a:lumOff val="-227"/>
              <a:alphaOff val="0"/>
            </a:srgbClr>
          </a:contourClr>
        </a:sp3d>
      </dgm:spPr>
    </dgm:pt>
    <dgm:pt modelId="{15F381CD-22D5-4048-92BA-8CA19312A45A}" type="pres">
      <dgm:prSet presAssocID="{96F4C680-F620-4D66-876C-9C2D75C2718D}" presName="sibTrans" presStyleLbl="sibTrans2D1" presStyleIdx="0" presStyleCnt="0"/>
      <dgm:spPr/>
    </dgm:pt>
    <dgm:pt modelId="{46F21C4D-3FA3-422B-A671-221E51E3805A}" type="pres">
      <dgm:prSet presAssocID="{8C5032D2-5933-4917-850E-A98C1E6125E3}" presName="compNode" presStyleCnt="0"/>
      <dgm:spPr/>
    </dgm:pt>
    <dgm:pt modelId="{6D5C9E33-35B2-4042-9400-A6D568B7044B}" type="pres">
      <dgm:prSet presAssocID="{8C5032D2-5933-4917-850E-A98C1E6125E3}" presName="bkgdShape" presStyleLbl="node1" presStyleIdx="5" presStyleCnt="7"/>
      <dgm:spPr/>
    </dgm:pt>
    <dgm:pt modelId="{5E46FEB2-92B4-4A8E-9A40-4D18552D58B1}" type="pres">
      <dgm:prSet presAssocID="{8C5032D2-5933-4917-850E-A98C1E6125E3}" presName="nodeTx" presStyleLbl="node1" presStyleIdx="5" presStyleCnt="7">
        <dgm:presLayoutVars>
          <dgm:bulletEnabled val="1"/>
        </dgm:presLayoutVars>
      </dgm:prSet>
      <dgm:spPr/>
    </dgm:pt>
    <dgm:pt modelId="{29741747-E3A0-412B-9A9C-97F980E1676E}" type="pres">
      <dgm:prSet presAssocID="{8C5032D2-5933-4917-850E-A98C1E6125E3}" presName="invisiNode" presStyleLbl="node1" presStyleIdx="5" presStyleCnt="7"/>
      <dgm:spPr/>
    </dgm:pt>
    <dgm:pt modelId="{575021FA-84D2-4E57-A836-AB4C9406FD09}" type="pres">
      <dgm:prSet presAssocID="{8C5032D2-5933-4917-850E-A98C1E6125E3}" presName="imagNode" presStyleLbl="fgImgPlace1" presStyleIdx="5" presStyleCnt="7"/>
      <dgm:spPr>
        <a:xfrm>
          <a:off x="6312301" y="175737"/>
          <a:ext cx="975343" cy="975343"/>
        </a:xfrm>
        <a:prstGeom prst="ellipse">
          <a:avLst/>
        </a:prstGeom>
        <a:blipFill rotWithShape="0">
          <a:blip xmlns:r="http://schemas.openxmlformats.org/officeDocument/2006/relationships" r:embed="rId6"/>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4570278"/>
              <a:satOff val="28046"/>
              <a:lumOff val="-283"/>
              <a:alphaOff val="0"/>
            </a:srgbClr>
          </a:contourClr>
        </a:sp3d>
      </dgm:spPr>
    </dgm:pt>
    <dgm:pt modelId="{28C00031-1581-462E-967C-38E40C34CB1E}" type="pres">
      <dgm:prSet presAssocID="{C5DF4170-5693-483F-A9B0-6F78B7FC0EAA}" presName="sibTrans" presStyleLbl="sibTrans2D1" presStyleIdx="0" presStyleCnt="0"/>
      <dgm:spPr/>
    </dgm:pt>
    <dgm:pt modelId="{4C95D238-19CE-4B9C-8410-7B5C720A977F}" type="pres">
      <dgm:prSet presAssocID="{3B07A275-CE6B-4499-A7D2-30E4D27D4D24}" presName="compNode" presStyleCnt="0"/>
      <dgm:spPr/>
    </dgm:pt>
    <dgm:pt modelId="{2DA36111-4412-4248-B9D5-EEFA96A06A41}" type="pres">
      <dgm:prSet presAssocID="{3B07A275-CE6B-4499-A7D2-30E4D27D4D24}" presName="bkgdShape" presStyleLbl="node1" presStyleIdx="6" presStyleCnt="7"/>
      <dgm:spPr/>
    </dgm:pt>
    <dgm:pt modelId="{579D2EA1-A105-4D5B-A86C-918FE4AA4C71}" type="pres">
      <dgm:prSet presAssocID="{3B07A275-CE6B-4499-A7D2-30E4D27D4D24}" presName="nodeTx" presStyleLbl="node1" presStyleIdx="6" presStyleCnt="7">
        <dgm:presLayoutVars>
          <dgm:bulletEnabled val="1"/>
        </dgm:presLayoutVars>
      </dgm:prSet>
      <dgm:spPr/>
    </dgm:pt>
    <dgm:pt modelId="{1854B167-10EE-4211-AE5B-75B6ACFAF3E5}" type="pres">
      <dgm:prSet presAssocID="{3B07A275-CE6B-4499-A7D2-30E4D27D4D24}" presName="invisiNode" presStyleLbl="node1" presStyleIdx="6" presStyleCnt="7"/>
      <dgm:spPr/>
    </dgm:pt>
    <dgm:pt modelId="{3CDF4C2A-48EF-450F-8300-D24FF0AF61BD}" type="pres">
      <dgm:prSet presAssocID="{3B07A275-CE6B-4499-A7D2-30E4D27D4D24}" presName="imagNode" presStyleLbl="fgImgPlace1" presStyleIdx="6" presStyleCnt="7"/>
      <dgm:spPr>
        <a:xfrm>
          <a:off x="7551288" y="175737"/>
          <a:ext cx="975343" cy="975343"/>
        </a:xfrm>
        <a:prstGeom prst="ellipse">
          <a:avLst/>
        </a:prstGeom>
        <a:blipFill rotWithShape="0">
          <a:blip xmlns:r="http://schemas.openxmlformats.org/officeDocument/2006/relationships" r:embed="rId7"/>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5484334"/>
              <a:satOff val="33655"/>
              <a:lumOff val="-340"/>
              <a:alphaOff val="0"/>
            </a:srgbClr>
          </a:contourClr>
        </a:sp3d>
      </dgm:spPr>
    </dgm:pt>
  </dgm:ptLst>
  <dgm:cxnLst>
    <dgm:cxn modelId="{28C4E702-FEAE-4E5D-89D3-FABAF071F5C5}" type="presOf" srcId="{4B8F4118-B5D9-47FD-B383-1AB8A75C59E1}" destId="{41A3BB9A-B4D6-4163-8C41-12C161BA5665}" srcOrd="0" destOrd="2" presId="urn:microsoft.com/office/officeart/2005/8/layout/hList7"/>
    <dgm:cxn modelId="{670CDE03-EE48-4729-B2EA-94CC124186DB}" type="presOf" srcId="{3577E7F7-C428-4989-89CD-6A7C3CD3A3EE}" destId="{1E816260-03CA-42BA-B5AA-3D8015C3612A}" srcOrd="0" destOrd="1" presId="urn:microsoft.com/office/officeart/2005/8/layout/hList7"/>
    <dgm:cxn modelId="{47DD470D-6802-4F96-B214-7841857324F4}" type="presOf" srcId="{BFFA90E4-D4DF-4F21-B8CE-3A8742E28E92}" destId="{7BD2A292-6990-497F-A473-F16B5902156E}" srcOrd="0" destOrd="1" presId="urn:microsoft.com/office/officeart/2005/8/layout/hList7"/>
    <dgm:cxn modelId="{3B3B5E12-1A66-4DE7-BB14-36C094DF8C3B}" type="presOf" srcId="{00818E82-4B76-4863-A70A-A1FE23B45DAD}" destId="{216BD525-A9BC-4529-A060-B134AA8266B8}" srcOrd="1" destOrd="1" presId="urn:microsoft.com/office/officeart/2005/8/layout/hList7"/>
    <dgm:cxn modelId="{A9F73013-6959-44AC-9337-0B7F97B2F7AD}" srcId="{30B394A3-5F6C-4927-A9E4-51EEE65C5B18}" destId="{3577E7F7-C428-4989-89CD-6A7C3CD3A3EE}" srcOrd="0" destOrd="0" parTransId="{A6FDEB1F-D5BD-471B-B751-3514CBD22B99}" sibTransId="{7E6E4EE0-A9B1-4E24-9184-7E677BA36F04}"/>
    <dgm:cxn modelId="{1EF34F15-53DB-479E-9A62-0152712927A4}" type="presOf" srcId="{92EC24CF-5766-4C85-B26D-0B83D8568D8D}" destId="{7BD2A292-6990-497F-A473-F16B5902156E}" srcOrd="0" destOrd="0" presId="urn:microsoft.com/office/officeart/2005/8/layout/hList7"/>
    <dgm:cxn modelId="{24ABC417-D5E7-42CD-A9E4-255BBD136F24}" type="presOf" srcId="{A79388D0-7714-4F20-B338-203BE1169D71}" destId="{304D6696-9C40-471B-B578-E079BA678BB9}" srcOrd="0" destOrd="0" presId="urn:microsoft.com/office/officeart/2005/8/layout/hList7"/>
    <dgm:cxn modelId="{5DF65A18-2A21-4F6B-AE68-480DC528C7FA}" type="presOf" srcId="{3B07A275-CE6B-4499-A7D2-30E4D27D4D24}" destId="{579D2EA1-A105-4D5B-A86C-918FE4AA4C71}" srcOrd="1" destOrd="0" presId="urn:microsoft.com/office/officeart/2005/8/layout/hList7"/>
    <dgm:cxn modelId="{959FC11A-AAF9-42FC-BA33-8726C67DBD2D}" type="presOf" srcId="{96F4C680-F620-4D66-876C-9C2D75C2718D}" destId="{15F381CD-22D5-4048-92BA-8CA19312A45A}" srcOrd="0" destOrd="0" presId="urn:microsoft.com/office/officeart/2005/8/layout/hList7"/>
    <dgm:cxn modelId="{9B6F022D-AD2A-4E45-A71E-8196A2850CED}" srcId="{EC5F7698-1C36-4FF9-8561-3A176651FC76}" destId="{D0B83652-6857-4954-BCFB-5068228C9FBF}" srcOrd="0" destOrd="0" parTransId="{CCB85029-8420-4245-BF0C-5CD53E2DC1E2}" sibTransId="{4490633A-8553-4CC4-9F99-330B19A11515}"/>
    <dgm:cxn modelId="{5D1CD72D-59B5-4932-9EFC-34FD3AECD16F}" type="presOf" srcId="{4B8F4118-B5D9-47FD-B383-1AB8A75C59E1}" destId="{E07CD584-E60E-4A0C-AC6C-C541E0D1C778}" srcOrd="1" destOrd="2" presId="urn:microsoft.com/office/officeart/2005/8/layout/hList7"/>
    <dgm:cxn modelId="{7525C830-7889-4EF2-BD04-9ABC9D6A05FA}" type="presOf" srcId="{30B394A3-5F6C-4927-A9E4-51EEE65C5B18}" destId="{D660DFD1-5FFA-4819-98C4-3BA988CAB246}" srcOrd="1" destOrd="0" presId="urn:microsoft.com/office/officeart/2005/8/layout/hList7"/>
    <dgm:cxn modelId="{A2AB6631-81B6-4E97-835B-4733596D4D53}" type="presOf" srcId="{B46FD61E-61D6-46A7-8461-AB5108929609}" destId="{5E46FEB2-92B4-4A8E-9A40-4D18552D58B1}" srcOrd="1" destOrd="2" presId="urn:microsoft.com/office/officeart/2005/8/layout/hList7"/>
    <dgm:cxn modelId="{889F4731-6AEB-4230-9538-92D9195AA079}" srcId="{30B394A3-5F6C-4927-A9E4-51EEE65C5B18}" destId="{0ECA67AC-DD49-4FA0-9014-C3ACCB8A4744}" srcOrd="1" destOrd="0" parTransId="{CB89A015-7EE9-4D17-9EF1-CC2FA01B88E5}" sibTransId="{E947FF36-2383-4725-A70B-3BDFEE412C2F}"/>
    <dgm:cxn modelId="{4248E533-F6FC-45B7-B7D8-5B84D559F79E}" type="presOf" srcId="{786CDD8B-C551-4AC8-8855-4CEAEF202CDE}" destId="{216BD525-A9BC-4529-A060-B134AA8266B8}" srcOrd="1" destOrd="0" presId="urn:microsoft.com/office/officeart/2005/8/layout/hList7"/>
    <dgm:cxn modelId="{FF23BD36-71EC-4162-BFE2-20E583AB6565}" type="presOf" srcId="{30B394A3-5F6C-4927-A9E4-51EEE65C5B18}" destId="{1E816260-03CA-42BA-B5AA-3D8015C3612A}" srcOrd="0" destOrd="0" presId="urn:microsoft.com/office/officeart/2005/8/layout/hList7"/>
    <dgm:cxn modelId="{6ECF653B-6BBD-44CA-A02B-8FF35E856A5C}" type="presOf" srcId="{A7D285EC-205F-4322-97DA-C699C800C9CD}" destId="{6D5C9E33-35B2-4042-9400-A6D568B7044B}" srcOrd="0" destOrd="1" presId="urn:microsoft.com/office/officeart/2005/8/layout/hList7"/>
    <dgm:cxn modelId="{7804095C-7B81-4EFF-9A4E-98064A4AD191}" type="presOf" srcId="{3577E7F7-C428-4989-89CD-6A7C3CD3A3EE}" destId="{D660DFD1-5FFA-4819-98C4-3BA988CAB246}" srcOrd="1" destOrd="1" presId="urn:microsoft.com/office/officeart/2005/8/layout/hList7"/>
    <dgm:cxn modelId="{D0E9345C-EDFB-428E-B329-F5F6A10932DB}" srcId="{A79388D0-7714-4F20-B338-203BE1169D71}" destId="{8C5032D2-5933-4917-850E-A98C1E6125E3}" srcOrd="5" destOrd="0" parTransId="{EC4CC0F4-D6DB-43A5-B96B-F2023FBDBCAE}" sibTransId="{C5DF4170-5693-483F-A9B0-6F78B7FC0EAA}"/>
    <dgm:cxn modelId="{35C7615D-05DC-4253-8A79-0ED133B88404}" srcId="{A79388D0-7714-4F20-B338-203BE1169D71}" destId="{510722C4-A081-4E26-A204-38F0C3B77816}" srcOrd="3" destOrd="0" parTransId="{07EFB6AA-0E99-493D-9A41-ACC7105C43C6}" sibTransId="{3BB18B05-A413-4C79-8469-36842CB6CC63}"/>
    <dgm:cxn modelId="{22184F60-AF4C-4CE4-91B8-AB3F1632D4C7}" srcId="{92EC24CF-5766-4C85-B26D-0B83D8568D8D}" destId="{84BE11DB-F00F-4BF5-9A7F-D1A10FBA9F3E}" srcOrd="1" destOrd="0" parTransId="{A03ECB5B-23B7-4FFF-9F08-F6B84E925665}" sibTransId="{69852F65-65B9-4F72-ADF8-C6913322493A}"/>
    <dgm:cxn modelId="{918FDE41-68F2-44B2-9425-AE345D743ABD}" srcId="{EC5F7698-1C36-4FF9-8561-3A176651FC76}" destId="{4B8F4118-B5D9-47FD-B383-1AB8A75C59E1}" srcOrd="1" destOrd="0" parTransId="{02B5AF04-0F00-46D3-AB73-72C3E4A25171}" sibTransId="{2A2F3825-9E6D-46E0-BBEB-F9F54138205B}"/>
    <dgm:cxn modelId="{83788042-DF0F-47B2-BCB1-124938F5A2EC}" type="presOf" srcId="{321F2052-4867-4F7C-9583-F27EAA3CD79A}" destId="{2DA36111-4412-4248-B9D5-EEFA96A06A41}" srcOrd="0" destOrd="2" presId="urn:microsoft.com/office/officeart/2005/8/layout/hList7"/>
    <dgm:cxn modelId="{11B10063-F0A0-48E5-8D38-797E18D836CC}" srcId="{92EC24CF-5766-4C85-B26D-0B83D8568D8D}" destId="{BFFA90E4-D4DF-4F21-B8CE-3A8742E28E92}" srcOrd="0" destOrd="0" parTransId="{287CA317-3B4C-400F-869F-AA3667B0FEB8}" sibTransId="{9940A8B9-A927-4039-8ED8-5C69F8C20599}"/>
    <dgm:cxn modelId="{03470243-DBC3-4E62-82A3-3AB1A48CF8F4}" srcId="{A79388D0-7714-4F20-B338-203BE1169D71}" destId="{786CDD8B-C551-4AC8-8855-4CEAEF202CDE}" srcOrd="0" destOrd="0" parTransId="{885896A9-040C-44B4-A98E-E3FCA81AEA55}" sibTransId="{CBCED607-E10C-4623-9BFD-913CF94E33DA}"/>
    <dgm:cxn modelId="{56808F66-1D44-4BC7-926F-75464C57E074}" type="presOf" srcId="{3CE7E69B-270A-4A45-B418-6E4207504B6A}" destId="{2DA36111-4412-4248-B9D5-EEFA96A06A41}" srcOrd="0" destOrd="1" presId="urn:microsoft.com/office/officeart/2005/8/layout/hList7"/>
    <dgm:cxn modelId="{64FBC167-937C-424A-BE70-9E94A1713112}" srcId="{8C5032D2-5933-4917-850E-A98C1E6125E3}" destId="{A7D285EC-205F-4322-97DA-C699C800C9CD}" srcOrd="0" destOrd="0" parTransId="{46587633-6C23-4A22-AC62-DB4365034B1B}" sibTransId="{78292920-9BBE-4A81-A2B7-34C1DB3E5C33}"/>
    <dgm:cxn modelId="{9B014268-5ABC-4B2D-9D10-12D7937B83B4}" type="presOf" srcId="{C5DF4170-5693-483F-A9B0-6F78B7FC0EAA}" destId="{28C00031-1581-462E-967C-38E40C34CB1E}" srcOrd="0" destOrd="0" presId="urn:microsoft.com/office/officeart/2005/8/layout/hList7"/>
    <dgm:cxn modelId="{DDF20749-CBC5-4DE8-BCC6-51D2294ED700}" type="presOf" srcId="{510722C4-A081-4E26-A204-38F0C3B77816}" destId="{B2DD12A2-1393-4925-97D2-D7D87B3A59E8}" srcOrd="0" destOrd="0" presId="urn:microsoft.com/office/officeart/2005/8/layout/hList7"/>
    <dgm:cxn modelId="{D0A58B49-C607-4D9A-8722-92F7A92017A6}" srcId="{786CDD8B-C551-4AC8-8855-4CEAEF202CDE}" destId="{00818E82-4B76-4863-A70A-A1FE23B45DAD}" srcOrd="0" destOrd="0" parTransId="{822524B5-B859-4DFE-AA14-ED19F4AB4C2E}" sibTransId="{2A36613D-65D6-401E-A410-507EECDC79A8}"/>
    <dgm:cxn modelId="{48DD164B-4F87-4C40-B688-DC9F49021F49}" type="presOf" srcId="{3CE7E69B-270A-4A45-B418-6E4207504B6A}" destId="{579D2EA1-A105-4D5B-A86C-918FE4AA4C71}" srcOrd="1" destOrd="1" presId="urn:microsoft.com/office/officeart/2005/8/layout/hList7"/>
    <dgm:cxn modelId="{C3079973-4C99-41BB-9182-51E9CF414C28}" type="presOf" srcId="{EC5F7698-1C36-4FF9-8561-3A176651FC76}" destId="{E07CD584-E60E-4A0C-AC6C-C541E0D1C778}" srcOrd="1" destOrd="0" presId="urn:microsoft.com/office/officeart/2005/8/layout/hList7"/>
    <dgm:cxn modelId="{E8439F56-AEF7-471E-83E1-820DDA5CF0DD}" type="presOf" srcId="{E553E725-F0DE-4000-9D30-4E5ECE5D1C02}" destId="{0D79BB3C-3F57-4B5A-9E2F-5CA35CE43BF5}" srcOrd="0" destOrd="0" presId="urn:microsoft.com/office/officeart/2005/8/layout/hList7"/>
    <dgm:cxn modelId="{D89A5257-A08A-4BA1-A7C8-9BF5E298B8D4}" srcId="{510722C4-A081-4E26-A204-38F0C3B77816}" destId="{B7253D24-2E33-409A-89C9-68AAB556F6BE}" srcOrd="1" destOrd="0" parTransId="{2BA261B2-B521-4405-B924-CD65740C71B9}" sibTransId="{6764B814-C01A-4A0B-9B57-DF963733B14E}"/>
    <dgm:cxn modelId="{B4A2BD77-56C4-4DB4-95FA-2577F65252C5}" type="presOf" srcId="{B7253D24-2E33-409A-89C9-68AAB556F6BE}" destId="{B2DD12A2-1393-4925-97D2-D7D87B3A59E8}" srcOrd="0" destOrd="2" presId="urn:microsoft.com/office/officeart/2005/8/layout/hList7"/>
    <dgm:cxn modelId="{0D55CD57-5800-4E72-B29C-09ADDE673FF8}" srcId="{A79388D0-7714-4F20-B338-203BE1169D71}" destId="{92EC24CF-5766-4C85-B26D-0B83D8568D8D}" srcOrd="4" destOrd="0" parTransId="{C6F38F76-5C5E-419B-A84D-82D0E17050EA}" sibTransId="{96F4C680-F620-4D66-876C-9C2D75C2718D}"/>
    <dgm:cxn modelId="{0AED6D78-B797-44E6-9A9B-47E5842A6649}" type="presOf" srcId="{D0B83652-6857-4954-BCFB-5068228C9FBF}" destId="{41A3BB9A-B4D6-4163-8C41-12C161BA5665}" srcOrd="0" destOrd="1" presId="urn:microsoft.com/office/officeart/2005/8/layout/hList7"/>
    <dgm:cxn modelId="{D596E258-D48C-42A9-8AE1-9EDED6E463E4}" type="presOf" srcId="{3B07A275-CE6B-4499-A7D2-30E4D27D4D24}" destId="{2DA36111-4412-4248-B9D5-EEFA96A06A41}" srcOrd="0" destOrd="0" presId="urn:microsoft.com/office/officeart/2005/8/layout/hList7"/>
    <dgm:cxn modelId="{5E458E7B-22FC-4117-A378-6F9F3AEDFB8B}" type="presOf" srcId="{EC5F7698-1C36-4FF9-8561-3A176651FC76}" destId="{41A3BB9A-B4D6-4163-8C41-12C161BA5665}" srcOrd="0" destOrd="0" presId="urn:microsoft.com/office/officeart/2005/8/layout/hList7"/>
    <dgm:cxn modelId="{41E6547F-7933-4557-91A3-49AE5CFACBDF}" type="presOf" srcId="{A7D285EC-205F-4322-97DA-C699C800C9CD}" destId="{5E46FEB2-92B4-4A8E-9A40-4D18552D58B1}" srcOrd="1" destOrd="1" presId="urn:microsoft.com/office/officeart/2005/8/layout/hList7"/>
    <dgm:cxn modelId="{2F48A880-B57F-4FEE-A1EF-BFA0300DCE72}" srcId="{8C5032D2-5933-4917-850E-A98C1E6125E3}" destId="{B46FD61E-61D6-46A7-8461-AB5108929609}" srcOrd="1" destOrd="0" parTransId="{98179C62-6E47-474E-A8FA-2758621A76EB}" sibTransId="{E5C0FB38-5A30-4876-AF0C-87AC59DC0EC2}"/>
    <dgm:cxn modelId="{AF0FB083-8EEA-4715-B571-0DE31CE106F9}" srcId="{3B07A275-CE6B-4499-A7D2-30E4D27D4D24}" destId="{321F2052-4867-4F7C-9583-F27EAA3CD79A}" srcOrd="1" destOrd="0" parTransId="{B0F92DA6-2634-4E41-800A-FC76810EF74E}" sibTransId="{691E98FE-BFF8-4810-94AE-B9CC5E3D192E}"/>
    <dgm:cxn modelId="{94A5E188-1B67-49DB-BC5B-46FF82252C90}" type="presOf" srcId="{CBCED607-E10C-4623-9BFD-913CF94E33DA}" destId="{9E1709C6-47B3-42F4-BF79-F8557A69FBE1}" srcOrd="0" destOrd="0" presId="urn:microsoft.com/office/officeart/2005/8/layout/hList7"/>
    <dgm:cxn modelId="{DF14A58A-EC1F-4BA8-AF31-ED060C3540A7}" type="presOf" srcId="{321F2052-4867-4F7C-9583-F27EAA3CD79A}" destId="{579D2EA1-A105-4D5B-A86C-918FE4AA4C71}" srcOrd="1" destOrd="2" presId="urn:microsoft.com/office/officeart/2005/8/layout/hList7"/>
    <dgm:cxn modelId="{7063DA90-5B39-414C-8EBA-18B2BD619153}" type="presOf" srcId="{92EC24CF-5766-4C85-B26D-0B83D8568D8D}" destId="{91185FF8-649D-4793-B564-FF11B9498145}" srcOrd="1" destOrd="0" presId="urn:microsoft.com/office/officeart/2005/8/layout/hList7"/>
    <dgm:cxn modelId="{D7B3E891-4B1D-4CEF-BD00-8607AA9F2307}" type="presOf" srcId="{B7253D24-2E33-409A-89C9-68AAB556F6BE}" destId="{91D91B29-7DD9-430F-AC69-1FFCC702D309}" srcOrd="1" destOrd="2" presId="urn:microsoft.com/office/officeart/2005/8/layout/hList7"/>
    <dgm:cxn modelId="{CA8F9495-992C-4376-ABB9-FE39C7F8FB08}" type="presOf" srcId="{41F755E5-1134-452F-A095-B0E2146D415D}" destId="{91D91B29-7DD9-430F-AC69-1FFCC702D309}" srcOrd="1" destOrd="1" presId="urn:microsoft.com/office/officeart/2005/8/layout/hList7"/>
    <dgm:cxn modelId="{F397109B-21BC-417F-BA59-55B1F5D3BC5E}" type="presOf" srcId="{84BE11DB-F00F-4BF5-9A7F-D1A10FBA9F3E}" destId="{91185FF8-649D-4793-B564-FF11B9498145}" srcOrd="1" destOrd="2" presId="urn:microsoft.com/office/officeart/2005/8/layout/hList7"/>
    <dgm:cxn modelId="{85CF989E-761D-4748-BE83-22477B0F3928}" type="presOf" srcId="{84BE11DB-F00F-4BF5-9A7F-D1A10FBA9F3E}" destId="{7BD2A292-6990-497F-A473-F16B5902156E}" srcOrd="0" destOrd="2" presId="urn:microsoft.com/office/officeart/2005/8/layout/hList7"/>
    <dgm:cxn modelId="{228853A2-E2EC-4310-BCC8-C623225BB9D0}" type="presOf" srcId="{58484A59-40F6-4EB5-968B-5322BD18D8FA}" destId="{2484DBE8-7D24-41E8-8FAC-8D46913D07C8}" srcOrd="0" destOrd="0" presId="urn:microsoft.com/office/officeart/2005/8/layout/hList7"/>
    <dgm:cxn modelId="{9D9D89A2-1332-4A57-9F3E-5D752F78F45C}" srcId="{A79388D0-7714-4F20-B338-203BE1169D71}" destId="{3B07A275-CE6B-4499-A7D2-30E4D27D4D24}" srcOrd="6" destOrd="0" parTransId="{60350938-E056-42A9-9A5E-550764D6EAFF}" sibTransId="{2E7B81D1-9123-4CCC-9B0D-368B8FF22E5E}"/>
    <dgm:cxn modelId="{A84C10A8-87B8-4F9F-A337-C0CA440361F7}" type="presOf" srcId="{CC213005-E26D-4052-8708-14CFCEC3870D}" destId="{B2C4A126-0DC1-4320-B78D-7CCDF944996E}" srcOrd="0" destOrd="2" presId="urn:microsoft.com/office/officeart/2005/8/layout/hList7"/>
    <dgm:cxn modelId="{8F71DEAA-9981-4367-8B9C-2431C85FBD89}" type="presOf" srcId="{8C5032D2-5933-4917-850E-A98C1E6125E3}" destId="{6D5C9E33-35B2-4042-9400-A6D568B7044B}" srcOrd="0" destOrd="0" presId="urn:microsoft.com/office/officeart/2005/8/layout/hList7"/>
    <dgm:cxn modelId="{9A17CFAC-8062-4F78-833B-2F243C46C7E0}" type="presOf" srcId="{41F755E5-1134-452F-A095-B0E2146D415D}" destId="{B2DD12A2-1393-4925-97D2-D7D87B3A59E8}" srcOrd="0" destOrd="1" presId="urn:microsoft.com/office/officeart/2005/8/layout/hList7"/>
    <dgm:cxn modelId="{C0CA30B5-377A-48C0-934E-F8363CDCDD9F}" type="presOf" srcId="{CC213005-E26D-4052-8708-14CFCEC3870D}" destId="{216BD525-A9BC-4529-A060-B134AA8266B8}" srcOrd="1" destOrd="2" presId="urn:microsoft.com/office/officeart/2005/8/layout/hList7"/>
    <dgm:cxn modelId="{9AE687B6-DC47-470B-9C49-2517EF12DF10}" srcId="{786CDD8B-C551-4AC8-8855-4CEAEF202CDE}" destId="{CC213005-E26D-4052-8708-14CFCEC3870D}" srcOrd="1" destOrd="0" parTransId="{649A4DA2-9632-4679-AC09-B08EB074C878}" sibTransId="{E2B35378-3102-4942-959A-78ED0C1CABB3}"/>
    <dgm:cxn modelId="{F7BCC5BA-ECA3-46C6-ABAC-8AFC0E746185}" srcId="{A79388D0-7714-4F20-B338-203BE1169D71}" destId="{EC5F7698-1C36-4FF9-8561-3A176651FC76}" srcOrd="1" destOrd="0" parTransId="{27435AF0-832C-4B41-AE31-158C09BDB183}" sibTransId="{58484A59-40F6-4EB5-968B-5322BD18D8FA}"/>
    <dgm:cxn modelId="{ED2B33BB-225A-4E3D-8EB1-8381FC54105B}" srcId="{A79388D0-7714-4F20-B338-203BE1169D71}" destId="{30B394A3-5F6C-4927-A9E4-51EEE65C5B18}" srcOrd="2" destOrd="0" parTransId="{73F48010-AECA-46B5-8AE0-6FCF88645E51}" sibTransId="{E553E725-F0DE-4000-9D30-4E5ECE5D1C02}"/>
    <dgm:cxn modelId="{4955F9C0-B91A-476C-82E5-FA97578216C0}" type="presOf" srcId="{0ECA67AC-DD49-4FA0-9014-C3ACCB8A4744}" destId="{1E816260-03CA-42BA-B5AA-3D8015C3612A}" srcOrd="0" destOrd="2" presId="urn:microsoft.com/office/officeart/2005/8/layout/hList7"/>
    <dgm:cxn modelId="{65FD68C1-1011-4C0D-B471-E2ABFCB59183}" type="presOf" srcId="{510722C4-A081-4E26-A204-38F0C3B77816}" destId="{91D91B29-7DD9-430F-AC69-1FFCC702D309}" srcOrd="1" destOrd="0" presId="urn:microsoft.com/office/officeart/2005/8/layout/hList7"/>
    <dgm:cxn modelId="{B5F319C8-CC1B-4B8B-A68E-63B114732119}" type="presOf" srcId="{3BB18B05-A413-4C79-8469-36842CB6CC63}" destId="{72490824-077C-4863-8644-7B5E8AA841DC}" srcOrd="0" destOrd="0" presId="urn:microsoft.com/office/officeart/2005/8/layout/hList7"/>
    <dgm:cxn modelId="{38F6C3DD-B31D-44E1-BE3E-8CF66D6571C5}" type="presOf" srcId="{B46FD61E-61D6-46A7-8461-AB5108929609}" destId="{6D5C9E33-35B2-4042-9400-A6D568B7044B}" srcOrd="0" destOrd="2" presId="urn:microsoft.com/office/officeart/2005/8/layout/hList7"/>
    <dgm:cxn modelId="{78FDBAE2-3EB1-45EF-9537-B8964521D59A}" type="presOf" srcId="{8C5032D2-5933-4917-850E-A98C1E6125E3}" destId="{5E46FEB2-92B4-4A8E-9A40-4D18552D58B1}" srcOrd="1" destOrd="0" presId="urn:microsoft.com/office/officeart/2005/8/layout/hList7"/>
    <dgm:cxn modelId="{D43ADAE3-EC47-434C-8A5D-C1B4F97D8217}" type="presOf" srcId="{D0B83652-6857-4954-BCFB-5068228C9FBF}" destId="{E07CD584-E60E-4A0C-AC6C-C541E0D1C778}" srcOrd="1" destOrd="1" presId="urn:microsoft.com/office/officeart/2005/8/layout/hList7"/>
    <dgm:cxn modelId="{960E63E4-62BD-4C2B-A72F-1C600AEE7FEC}" type="presOf" srcId="{00818E82-4B76-4863-A70A-A1FE23B45DAD}" destId="{B2C4A126-0DC1-4320-B78D-7CCDF944996E}" srcOrd="0" destOrd="1" presId="urn:microsoft.com/office/officeart/2005/8/layout/hList7"/>
    <dgm:cxn modelId="{5EFD55E4-47AE-498E-85A5-52637E922D3C}" type="presOf" srcId="{0ECA67AC-DD49-4FA0-9014-C3ACCB8A4744}" destId="{D660DFD1-5FFA-4819-98C4-3BA988CAB246}" srcOrd="1" destOrd="2" presId="urn:microsoft.com/office/officeart/2005/8/layout/hList7"/>
    <dgm:cxn modelId="{4BBF6DEB-18A0-4B5E-813F-D97258B71488}" srcId="{510722C4-A081-4E26-A204-38F0C3B77816}" destId="{41F755E5-1134-452F-A095-B0E2146D415D}" srcOrd="0" destOrd="0" parTransId="{45CE8585-E7E7-42F7-86F3-F66F3D4B83B5}" sibTransId="{5A9203E7-8831-4D6A-BFD9-46CB619BE891}"/>
    <dgm:cxn modelId="{9627C5EB-8CA1-405D-A784-2C52C76DDA67}" type="presOf" srcId="{786CDD8B-C551-4AC8-8855-4CEAEF202CDE}" destId="{B2C4A126-0DC1-4320-B78D-7CCDF944996E}" srcOrd="0" destOrd="0" presId="urn:microsoft.com/office/officeart/2005/8/layout/hList7"/>
    <dgm:cxn modelId="{82589FEF-7CE2-4ED8-A0B8-7B608904329E}" type="presOf" srcId="{BFFA90E4-D4DF-4F21-B8CE-3A8742E28E92}" destId="{91185FF8-649D-4793-B564-FF11B9498145}" srcOrd="1" destOrd="1" presId="urn:microsoft.com/office/officeart/2005/8/layout/hList7"/>
    <dgm:cxn modelId="{53BB0DFA-EF7D-4EF7-BDCD-E544B15E7F37}" srcId="{3B07A275-CE6B-4499-A7D2-30E4D27D4D24}" destId="{3CE7E69B-270A-4A45-B418-6E4207504B6A}" srcOrd="0" destOrd="0" parTransId="{90C25A37-0239-43F5-B355-FC643CE57383}" sibTransId="{D4C992FD-0265-43A0-9569-0B0E36EE3BC9}"/>
    <dgm:cxn modelId="{705171A3-4711-4E13-B046-3B3EAE71AB10}" type="presParOf" srcId="{304D6696-9C40-471B-B578-E079BA678BB9}" destId="{12F25C3C-E157-4185-9585-D2C585699205}" srcOrd="0" destOrd="0" presId="urn:microsoft.com/office/officeart/2005/8/layout/hList7"/>
    <dgm:cxn modelId="{F6F0384F-EAB7-42B4-B7EA-78F313DEC4E2}" type="presParOf" srcId="{304D6696-9C40-471B-B578-E079BA678BB9}" destId="{C4C635E2-4F60-4BBC-B8E9-796229203728}" srcOrd="1" destOrd="0" presId="urn:microsoft.com/office/officeart/2005/8/layout/hList7"/>
    <dgm:cxn modelId="{8740DA3E-A3E8-42FA-8A9D-90B640CE7770}" type="presParOf" srcId="{C4C635E2-4F60-4BBC-B8E9-796229203728}" destId="{C7D3036D-3C59-4506-AF64-177624A6DF5F}" srcOrd="0" destOrd="0" presId="urn:microsoft.com/office/officeart/2005/8/layout/hList7"/>
    <dgm:cxn modelId="{1D915942-2D9B-4C7C-83A9-7347626F53D2}" type="presParOf" srcId="{C7D3036D-3C59-4506-AF64-177624A6DF5F}" destId="{B2C4A126-0DC1-4320-B78D-7CCDF944996E}" srcOrd="0" destOrd="0" presId="urn:microsoft.com/office/officeart/2005/8/layout/hList7"/>
    <dgm:cxn modelId="{CB8CE65A-3605-4A0D-9327-6F6D9B227FB4}" type="presParOf" srcId="{C7D3036D-3C59-4506-AF64-177624A6DF5F}" destId="{216BD525-A9BC-4529-A060-B134AA8266B8}" srcOrd="1" destOrd="0" presId="urn:microsoft.com/office/officeart/2005/8/layout/hList7"/>
    <dgm:cxn modelId="{6C85AB2E-0BEE-4739-955B-2AB3FD9D0DA8}" type="presParOf" srcId="{C7D3036D-3C59-4506-AF64-177624A6DF5F}" destId="{1095D1BE-A829-4CE8-822C-3953F1728185}" srcOrd="2" destOrd="0" presId="urn:microsoft.com/office/officeart/2005/8/layout/hList7"/>
    <dgm:cxn modelId="{188C95A1-7D2E-4C84-8B5D-87B3F30D3137}" type="presParOf" srcId="{C7D3036D-3C59-4506-AF64-177624A6DF5F}" destId="{EE12BD4F-7F8A-45F5-AAAB-AA294A50E97C}" srcOrd="3" destOrd="0" presId="urn:microsoft.com/office/officeart/2005/8/layout/hList7"/>
    <dgm:cxn modelId="{FC955CC0-F792-4962-B237-36851D3C14C8}" type="presParOf" srcId="{C4C635E2-4F60-4BBC-B8E9-796229203728}" destId="{9E1709C6-47B3-42F4-BF79-F8557A69FBE1}" srcOrd="1" destOrd="0" presId="urn:microsoft.com/office/officeart/2005/8/layout/hList7"/>
    <dgm:cxn modelId="{9EB96D1B-C4D8-485F-9CDA-F0DE75518430}" type="presParOf" srcId="{C4C635E2-4F60-4BBC-B8E9-796229203728}" destId="{4FDDB949-611F-4AEE-85A3-41C9DEDAC104}" srcOrd="2" destOrd="0" presId="urn:microsoft.com/office/officeart/2005/8/layout/hList7"/>
    <dgm:cxn modelId="{F6EA17B2-F238-4BA2-B912-58F1D333D2B2}" type="presParOf" srcId="{4FDDB949-611F-4AEE-85A3-41C9DEDAC104}" destId="{41A3BB9A-B4D6-4163-8C41-12C161BA5665}" srcOrd="0" destOrd="0" presId="urn:microsoft.com/office/officeart/2005/8/layout/hList7"/>
    <dgm:cxn modelId="{8A12DA82-A812-4832-AD28-5E3EB44149B1}" type="presParOf" srcId="{4FDDB949-611F-4AEE-85A3-41C9DEDAC104}" destId="{E07CD584-E60E-4A0C-AC6C-C541E0D1C778}" srcOrd="1" destOrd="0" presId="urn:microsoft.com/office/officeart/2005/8/layout/hList7"/>
    <dgm:cxn modelId="{4C98DACE-FF26-4440-8D62-FE16FCBEBB50}" type="presParOf" srcId="{4FDDB949-611F-4AEE-85A3-41C9DEDAC104}" destId="{AF3C65FD-3CDC-45AF-81D2-893C4B48E4FC}" srcOrd="2" destOrd="0" presId="urn:microsoft.com/office/officeart/2005/8/layout/hList7"/>
    <dgm:cxn modelId="{74412E0C-EB65-4287-B86A-1D679A219DD8}" type="presParOf" srcId="{4FDDB949-611F-4AEE-85A3-41C9DEDAC104}" destId="{B5C50BC5-0989-479C-A475-7AB86F421546}" srcOrd="3" destOrd="0" presId="urn:microsoft.com/office/officeart/2005/8/layout/hList7"/>
    <dgm:cxn modelId="{A6636F45-68A6-487D-9CB4-2288BD463141}" type="presParOf" srcId="{C4C635E2-4F60-4BBC-B8E9-796229203728}" destId="{2484DBE8-7D24-41E8-8FAC-8D46913D07C8}" srcOrd="3" destOrd="0" presId="urn:microsoft.com/office/officeart/2005/8/layout/hList7"/>
    <dgm:cxn modelId="{C8E640D5-426B-4A82-9EDE-CE1B22AF506C}" type="presParOf" srcId="{C4C635E2-4F60-4BBC-B8E9-796229203728}" destId="{152DE8AF-8BE0-4358-829A-4AA3AE38198C}" srcOrd="4" destOrd="0" presId="urn:microsoft.com/office/officeart/2005/8/layout/hList7"/>
    <dgm:cxn modelId="{DB2C0ED1-270D-4D39-BC89-AC103E669750}" type="presParOf" srcId="{152DE8AF-8BE0-4358-829A-4AA3AE38198C}" destId="{1E816260-03CA-42BA-B5AA-3D8015C3612A}" srcOrd="0" destOrd="0" presId="urn:microsoft.com/office/officeart/2005/8/layout/hList7"/>
    <dgm:cxn modelId="{D6885867-9894-43E0-BAA7-05F35A1DAE62}" type="presParOf" srcId="{152DE8AF-8BE0-4358-829A-4AA3AE38198C}" destId="{D660DFD1-5FFA-4819-98C4-3BA988CAB246}" srcOrd="1" destOrd="0" presId="urn:microsoft.com/office/officeart/2005/8/layout/hList7"/>
    <dgm:cxn modelId="{D58D0ABC-98A8-4686-8A59-F7D6961174DC}" type="presParOf" srcId="{152DE8AF-8BE0-4358-829A-4AA3AE38198C}" destId="{827CBDF0-97F0-4D6D-B16F-BE837236DF53}" srcOrd="2" destOrd="0" presId="urn:microsoft.com/office/officeart/2005/8/layout/hList7"/>
    <dgm:cxn modelId="{657EF973-77D3-477A-98AE-03B083962816}" type="presParOf" srcId="{152DE8AF-8BE0-4358-829A-4AA3AE38198C}" destId="{4AA5C7DD-6B14-4F57-82A0-A20646AD826E}" srcOrd="3" destOrd="0" presId="urn:microsoft.com/office/officeart/2005/8/layout/hList7"/>
    <dgm:cxn modelId="{7B502DDF-B012-4513-BFEF-2F5898A94765}" type="presParOf" srcId="{C4C635E2-4F60-4BBC-B8E9-796229203728}" destId="{0D79BB3C-3F57-4B5A-9E2F-5CA35CE43BF5}" srcOrd="5" destOrd="0" presId="urn:microsoft.com/office/officeart/2005/8/layout/hList7"/>
    <dgm:cxn modelId="{FD3ECDED-7925-48DF-8460-44D69B3B30BA}" type="presParOf" srcId="{C4C635E2-4F60-4BBC-B8E9-796229203728}" destId="{3A160008-76E8-4C9D-858B-E353A1D33FBB}" srcOrd="6" destOrd="0" presId="urn:microsoft.com/office/officeart/2005/8/layout/hList7"/>
    <dgm:cxn modelId="{97D69327-EAC4-4F7D-B924-A754957E27E4}" type="presParOf" srcId="{3A160008-76E8-4C9D-858B-E353A1D33FBB}" destId="{B2DD12A2-1393-4925-97D2-D7D87B3A59E8}" srcOrd="0" destOrd="0" presId="urn:microsoft.com/office/officeart/2005/8/layout/hList7"/>
    <dgm:cxn modelId="{7F06CD7F-E8C7-4378-9E35-59E64ED23935}" type="presParOf" srcId="{3A160008-76E8-4C9D-858B-E353A1D33FBB}" destId="{91D91B29-7DD9-430F-AC69-1FFCC702D309}" srcOrd="1" destOrd="0" presId="urn:microsoft.com/office/officeart/2005/8/layout/hList7"/>
    <dgm:cxn modelId="{96DF54EA-B6C1-4829-AB3A-DC9246E31519}" type="presParOf" srcId="{3A160008-76E8-4C9D-858B-E353A1D33FBB}" destId="{289584C7-808D-45A4-8081-84645B4D654E}" srcOrd="2" destOrd="0" presId="urn:microsoft.com/office/officeart/2005/8/layout/hList7"/>
    <dgm:cxn modelId="{C9A2330D-4587-4D76-8AD6-6D42E1AF88BF}" type="presParOf" srcId="{3A160008-76E8-4C9D-858B-E353A1D33FBB}" destId="{1E495FA4-166E-4650-A2F5-C1AF444BC287}" srcOrd="3" destOrd="0" presId="urn:microsoft.com/office/officeart/2005/8/layout/hList7"/>
    <dgm:cxn modelId="{52577136-EF6B-4C3F-9CBF-6CA2BF138AD9}" type="presParOf" srcId="{C4C635E2-4F60-4BBC-B8E9-796229203728}" destId="{72490824-077C-4863-8644-7B5E8AA841DC}" srcOrd="7" destOrd="0" presId="urn:microsoft.com/office/officeart/2005/8/layout/hList7"/>
    <dgm:cxn modelId="{D3DBC7EA-C7E2-4BE1-93A0-4EFBEB323CC3}" type="presParOf" srcId="{C4C635E2-4F60-4BBC-B8E9-796229203728}" destId="{5893CD7E-4DB0-41B8-A3C0-631C68D8E75C}" srcOrd="8" destOrd="0" presId="urn:microsoft.com/office/officeart/2005/8/layout/hList7"/>
    <dgm:cxn modelId="{67AD3DBF-6575-4994-9E3D-6BF5859817B9}" type="presParOf" srcId="{5893CD7E-4DB0-41B8-A3C0-631C68D8E75C}" destId="{7BD2A292-6990-497F-A473-F16B5902156E}" srcOrd="0" destOrd="0" presId="urn:microsoft.com/office/officeart/2005/8/layout/hList7"/>
    <dgm:cxn modelId="{F911CE13-C04E-4E30-A464-47523047BC91}" type="presParOf" srcId="{5893CD7E-4DB0-41B8-A3C0-631C68D8E75C}" destId="{91185FF8-649D-4793-B564-FF11B9498145}" srcOrd="1" destOrd="0" presId="urn:microsoft.com/office/officeart/2005/8/layout/hList7"/>
    <dgm:cxn modelId="{95062874-2561-4A52-B2F1-61718C88622F}" type="presParOf" srcId="{5893CD7E-4DB0-41B8-A3C0-631C68D8E75C}" destId="{9E27C598-34FA-4FAB-89E7-BE6E1D11E581}" srcOrd="2" destOrd="0" presId="urn:microsoft.com/office/officeart/2005/8/layout/hList7"/>
    <dgm:cxn modelId="{D1928BC4-62E8-4480-9547-1B13C05AB2CA}" type="presParOf" srcId="{5893CD7E-4DB0-41B8-A3C0-631C68D8E75C}" destId="{2154071E-8965-4D23-A07D-7E7D3AC26E0D}" srcOrd="3" destOrd="0" presId="urn:microsoft.com/office/officeart/2005/8/layout/hList7"/>
    <dgm:cxn modelId="{D7C5840B-9EE8-4196-A243-71F4B311A1AF}" type="presParOf" srcId="{C4C635E2-4F60-4BBC-B8E9-796229203728}" destId="{15F381CD-22D5-4048-92BA-8CA19312A45A}" srcOrd="9" destOrd="0" presId="urn:microsoft.com/office/officeart/2005/8/layout/hList7"/>
    <dgm:cxn modelId="{3CADA8A4-E87F-4C30-9E1A-D6D14800A858}" type="presParOf" srcId="{C4C635E2-4F60-4BBC-B8E9-796229203728}" destId="{46F21C4D-3FA3-422B-A671-221E51E3805A}" srcOrd="10" destOrd="0" presId="urn:microsoft.com/office/officeart/2005/8/layout/hList7"/>
    <dgm:cxn modelId="{FD9F25AB-7783-4F6B-B6DF-481B16B88EBF}" type="presParOf" srcId="{46F21C4D-3FA3-422B-A671-221E51E3805A}" destId="{6D5C9E33-35B2-4042-9400-A6D568B7044B}" srcOrd="0" destOrd="0" presId="urn:microsoft.com/office/officeart/2005/8/layout/hList7"/>
    <dgm:cxn modelId="{68579406-90F9-44D5-812B-CEA8C597F431}" type="presParOf" srcId="{46F21C4D-3FA3-422B-A671-221E51E3805A}" destId="{5E46FEB2-92B4-4A8E-9A40-4D18552D58B1}" srcOrd="1" destOrd="0" presId="urn:microsoft.com/office/officeart/2005/8/layout/hList7"/>
    <dgm:cxn modelId="{7B63A624-2A4B-4AA7-9059-DD3B073A2F48}" type="presParOf" srcId="{46F21C4D-3FA3-422B-A671-221E51E3805A}" destId="{29741747-E3A0-412B-9A9C-97F980E1676E}" srcOrd="2" destOrd="0" presId="urn:microsoft.com/office/officeart/2005/8/layout/hList7"/>
    <dgm:cxn modelId="{D829468D-DA1C-4184-988D-8177923170F0}" type="presParOf" srcId="{46F21C4D-3FA3-422B-A671-221E51E3805A}" destId="{575021FA-84D2-4E57-A836-AB4C9406FD09}" srcOrd="3" destOrd="0" presId="urn:microsoft.com/office/officeart/2005/8/layout/hList7"/>
    <dgm:cxn modelId="{A525EF06-1F8C-4596-A0F4-12F8AB15D075}" type="presParOf" srcId="{C4C635E2-4F60-4BBC-B8E9-796229203728}" destId="{28C00031-1581-462E-967C-38E40C34CB1E}" srcOrd="11" destOrd="0" presId="urn:microsoft.com/office/officeart/2005/8/layout/hList7"/>
    <dgm:cxn modelId="{C8000288-656D-4158-949A-B9E0A1325965}" type="presParOf" srcId="{C4C635E2-4F60-4BBC-B8E9-796229203728}" destId="{4C95D238-19CE-4B9C-8410-7B5C720A977F}" srcOrd="12" destOrd="0" presId="urn:microsoft.com/office/officeart/2005/8/layout/hList7"/>
    <dgm:cxn modelId="{3715D3E9-98CD-42B8-B6C8-B34E5E112DC3}" type="presParOf" srcId="{4C95D238-19CE-4B9C-8410-7B5C720A977F}" destId="{2DA36111-4412-4248-B9D5-EEFA96A06A41}" srcOrd="0" destOrd="0" presId="urn:microsoft.com/office/officeart/2005/8/layout/hList7"/>
    <dgm:cxn modelId="{E3B9848F-BDA3-4620-8E84-224E97120C12}" type="presParOf" srcId="{4C95D238-19CE-4B9C-8410-7B5C720A977F}" destId="{579D2EA1-A105-4D5B-A86C-918FE4AA4C71}" srcOrd="1" destOrd="0" presId="urn:microsoft.com/office/officeart/2005/8/layout/hList7"/>
    <dgm:cxn modelId="{A20BA11D-A847-42DF-9101-698B97551717}" type="presParOf" srcId="{4C95D238-19CE-4B9C-8410-7B5C720A977F}" destId="{1854B167-10EE-4211-AE5B-75B6ACFAF3E5}" srcOrd="2" destOrd="0" presId="urn:microsoft.com/office/officeart/2005/8/layout/hList7"/>
    <dgm:cxn modelId="{7770C7B1-20DB-4AC0-AECF-E34E4656E55F}" type="presParOf" srcId="{4C95D238-19CE-4B9C-8410-7B5C720A977F}" destId="{3CDF4C2A-48EF-450F-8300-D24FF0AF61B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0A02BC-E6EC-42AE-86D8-ED9145EA056C}"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s-ES"/>
        </a:p>
      </dgm:t>
    </dgm:pt>
    <dgm:pt modelId="{2F666325-F40F-4B71-B06F-AC401073FB7D}">
      <dgm:prSet custT="1"/>
      <dgm:spPr/>
      <dgm:t>
        <a:bodyPr/>
        <a:lstStyle/>
        <a:p>
          <a:r>
            <a:rPr lang="en-US" sz="1800" b="1" dirty="0">
              <a:solidFill>
                <a:schemeClr val="tx1"/>
              </a:solidFill>
            </a:rPr>
            <a:t>Eat from the tree of life</a:t>
          </a:r>
          <a:r>
            <a:rPr lang="es-ES" sz="1800" b="1" dirty="0">
              <a:solidFill>
                <a:schemeClr val="tx1"/>
              </a:solidFill>
            </a:rPr>
            <a:t>.</a:t>
          </a:r>
        </a:p>
      </dgm:t>
    </dgm:pt>
    <dgm:pt modelId="{CBF98F02-2E69-4FA5-A72D-ECEFB06D5247}" type="parTrans" cxnId="{37C8CAFC-333F-48DE-9FCF-D8EBEEE6C9AE}">
      <dgm:prSet/>
      <dgm:spPr/>
      <dgm:t>
        <a:bodyPr/>
        <a:lstStyle/>
        <a:p>
          <a:endParaRPr lang="es-ES" sz="1600" b="1">
            <a:solidFill>
              <a:schemeClr val="tx1"/>
            </a:solidFill>
          </a:endParaRPr>
        </a:p>
      </dgm:t>
    </dgm:pt>
    <dgm:pt modelId="{2DDA0469-9309-4496-86DD-32E15CC1A24F}" type="sibTrans" cxnId="{37C8CAFC-333F-48DE-9FCF-D8EBEEE6C9AE}">
      <dgm:prSet/>
      <dgm:spPr/>
      <dgm:t>
        <a:bodyPr/>
        <a:lstStyle/>
        <a:p>
          <a:endParaRPr lang="es-ES" sz="1600" b="1">
            <a:solidFill>
              <a:schemeClr val="tx1"/>
            </a:solidFill>
          </a:endParaRPr>
        </a:p>
      </dgm:t>
    </dgm:pt>
    <dgm:pt modelId="{AC59C046-4A6E-419E-B104-B665BEC867B3}">
      <dgm:prSet custT="1"/>
      <dgm:spPr/>
      <dgm:t>
        <a:bodyPr/>
        <a:lstStyle/>
        <a:p>
          <a:r>
            <a:rPr lang="en-US" sz="1800" b="1" dirty="0">
              <a:solidFill>
                <a:schemeClr val="tx1"/>
              </a:solidFill>
            </a:rPr>
            <a:t>Not to be harmed by the second death</a:t>
          </a:r>
          <a:r>
            <a:rPr lang="es-ES" sz="1800" b="1" dirty="0">
              <a:solidFill>
                <a:schemeClr val="tx1"/>
              </a:solidFill>
            </a:rPr>
            <a:t>.</a:t>
          </a:r>
        </a:p>
      </dgm:t>
    </dgm:pt>
    <dgm:pt modelId="{05B471CA-AB5B-4EC0-ABF3-1C8B88D6C4B9}" type="parTrans" cxnId="{9429FE36-A288-42E9-B943-93BB4AEA59DC}">
      <dgm:prSet/>
      <dgm:spPr/>
      <dgm:t>
        <a:bodyPr/>
        <a:lstStyle/>
        <a:p>
          <a:endParaRPr lang="es-ES" sz="1600" b="1">
            <a:solidFill>
              <a:schemeClr val="tx1"/>
            </a:solidFill>
          </a:endParaRPr>
        </a:p>
      </dgm:t>
    </dgm:pt>
    <dgm:pt modelId="{5791D904-F832-48FE-994F-56A0BA5FE74F}" type="sibTrans" cxnId="{9429FE36-A288-42E9-B943-93BB4AEA59DC}">
      <dgm:prSet/>
      <dgm:spPr/>
      <dgm:t>
        <a:bodyPr/>
        <a:lstStyle/>
        <a:p>
          <a:endParaRPr lang="es-ES" sz="1600" b="1">
            <a:solidFill>
              <a:schemeClr val="tx1"/>
            </a:solidFill>
          </a:endParaRPr>
        </a:p>
      </dgm:t>
    </dgm:pt>
    <dgm:pt modelId="{B5F1ACB6-5B4C-47D2-A458-82FD5CD2A198}">
      <dgm:prSet custT="1"/>
      <dgm:spPr/>
      <dgm:t>
        <a:bodyPr/>
        <a:lstStyle/>
        <a:p>
          <a:r>
            <a:rPr lang="en-US" sz="1800" b="1" dirty="0">
              <a:solidFill>
                <a:schemeClr val="tx1"/>
              </a:solidFill>
            </a:rPr>
            <a:t>To eat of the hidden manna</a:t>
          </a:r>
          <a:r>
            <a:rPr lang="es-ES" sz="1800" b="1" dirty="0">
              <a:solidFill>
                <a:schemeClr val="tx1"/>
              </a:solidFill>
            </a:rPr>
            <a:t>.</a:t>
          </a:r>
        </a:p>
      </dgm:t>
    </dgm:pt>
    <dgm:pt modelId="{0D93C3E1-174C-48F4-A83F-AED98AA127A4}" type="parTrans" cxnId="{04610ED6-26A5-4C12-AD00-E676D20C6198}">
      <dgm:prSet/>
      <dgm:spPr/>
      <dgm:t>
        <a:bodyPr/>
        <a:lstStyle/>
        <a:p>
          <a:endParaRPr lang="es-ES" sz="1600" b="1">
            <a:solidFill>
              <a:schemeClr val="tx1"/>
            </a:solidFill>
          </a:endParaRPr>
        </a:p>
      </dgm:t>
    </dgm:pt>
    <dgm:pt modelId="{13636BF9-0937-4205-BF9B-402FCCD57286}" type="sibTrans" cxnId="{04610ED6-26A5-4C12-AD00-E676D20C6198}">
      <dgm:prSet/>
      <dgm:spPr/>
      <dgm:t>
        <a:bodyPr/>
        <a:lstStyle/>
        <a:p>
          <a:endParaRPr lang="es-ES" sz="1600" b="1">
            <a:solidFill>
              <a:schemeClr val="tx1"/>
            </a:solidFill>
          </a:endParaRPr>
        </a:p>
      </dgm:t>
    </dgm:pt>
    <dgm:pt modelId="{12D42662-0C54-42C8-9608-DE31108B855E}">
      <dgm:prSet custT="1"/>
      <dgm:spPr/>
      <dgm:t>
        <a:bodyPr/>
        <a:lstStyle/>
        <a:p>
          <a:r>
            <a:rPr lang="en-US" sz="1800" b="1" noProof="0" dirty="0">
              <a:solidFill>
                <a:schemeClr val="tx1"/>
              </a:solidFill>
            </a:rPr>
            <a:t>Receive a white stone.</a:t>
          </a:r>
        </a:p>
      </dgm:t>
    </dgm:pt>
    <dgm:pt modelId="{B11E89C6-7D45-46B5-8080-5638217B2793}" type="parTrans" cxnId="{E137F6D0-4191-4060-A452-D2049B09575B}">
      <dgm:prSet/>
      <dgm:spPr/>
      <dgm:t>
        <a:bodyPr/>
        <a:lstStyle/>
        <a:p>
          <a:endParaRPr lang="es-ES" sz="1600" b="1">
            <a:solidFill>
              <a:schemeClr val="tx1"/>
            </a:solidFill>
          </a:endParaRPr>
        </a:p>
      </dgm:t>
    </dgm:pt>
    <dgm:pt modelId="{7229891F-64B7-4CAA-81FB-4E28F07B4F22}" type="sibTrans" cxnId="{E137F6D0-4191-4060-A452-D2049B09575B}">
      <dgm:prSet/>
      <dgm:spPr/>
      <dgm:t>
        <a:bodyPr/>
        <a:lstStyle/>
        <a:p>
          <a:endParaRPr lang="es-ES" sz="1600" b="1">
            <a:solidFill>
              <a:schemeClr val="tx1"/>
            </a:solidFill>
          </a:endParaRPr>
        </a:p>
      </dgm:t>
    </dgm:pt>
    <dgm:pt modelId="{25E17FF4-76B8-4EA9-BF67-77CB02B870BA}">
      <dgm:prSet custT="1"/>
      <dgm:spPr/>
      <dgm:t>
        <a:bodyPr/>
        <a:lstStyle/>
        <a:p>
          <a:r>
            <a:rPr lang="en-US" sz="1800" b="1" dirty="0">
              <a:solidFill>
                <a:schemeClr val="tx1"/>
              </a:solidFill>
            </a:rPr>
            <a:t>To receive a new name, a perfect character</a:t>
          </a:r>
          <a:r>
            <a:rPr lang="es-ES" sz="1800" b="1" dirty="0">
              <a:solidFill>
                <a:schemeClr val="tx1"/>
              </a:solidFill>
            </a:rPr>
            <a:t>.</a:t>
          </a:r>
        </a:p>
      </dgm:t>
    </dgm:pt>
    <dgm:pt modelId="{B21DB1C2-64F0-420E-827D-14FAA6512053}" type="parTrans" cxnId="{1B4CBC3E-C27A-4313-9E19-0598149D098F}">
      <dgm:prSet/>
      <dgm:spPr/>
      <dgm:t>
        <a:bodyPr/>
        <a:lstStyle/>
        <a:p>
          <a:endParaRPr lang="es-ES" sz="1600" b="1">
            <a:solidFill>
              <a:schemeClr val="tx1"/>
            </a:solidFill>
          </a:endParaRPr>
        </a:p>
      </dgm:t>
    </dgm:pt>
    <dgm:pt modelId="{F308755E-CDEB-4E16-8081-123FF0225A25}" type="sibTrans" cxnId="{1B4CBC3E-C27A-4313-9E19-0598149D098F}">
      <dgm:prSet/>
      <dgm:spPr/>
      <dgm:t>
        <a:bodyPr/>
        <a:lstStyle/>
        <a:p>
          <a:endParaRPr lang="es-ES" sz="1600" b="1">
            <a:solidFill>
              <a:schemeClr val="tx1"/>
            </a:solidFill>
          </a:endParaRPr>
        </a:p>
      </dgm:t>
    </dgm:pt>
    <dgm:pt modelId="{2AAA85CB-540C-4D06-AE4F-5E05F0FCC020}">
      <dgm:prSet custT="1"/>
      <dgm:spPr/>
      <dgm:t>
        <a:bodyPr/>
        <a:lstStyle/>
        <a:p>
          <a:r>
            <a:rPr lang="en-US" sz="1800" b="1" noProof="0" dirty="0">
              <a:solidFill>
                <a:schemeClr val="tx1"/>
              </a:solidFill>
            </a:rPr>
            <a:t>Reign with Jesus.</a:t>
          </a:r>
        </a:p>
      </dgm:t>
    </dgm:pt>
    <dgm:pt modelId="{2CAB6207-F06C-4CA6-B7AA-F391832A92AD}" type="parTrans" cxnId="{D5B941C5-02D3-4266-A5ED-09549E5F55EF}">
      <dgm:prSet/>
      <dgm:spPr/>
      <dgm:t>
        <a:bodyPr/>
        <a:lstStyle/>
        <a:p>
          <a:endParaRPr lang="es-ES" sz="1600" b="1">
            <a:solidFill>
              <a:schemeClr val="tx1"/>
            </a:solidFill>
          </a:endParaRPr>
        </a:p>
      </dgm:t>
    </dgm:pt>
    <dgm:pt modelId="{B977B3B7-FC37-40FD-A72A-2C5CE5E24808}" type="sibTrans" cxnId="{D5B941C5-02D3-4266-A5ED-09549E5F55EF}">
      <dgm:prSet/>
      <dgm:spPr/>
      <dgm:t>
        <a:bodyPr/>
        <a:lstStyle/>
        <a:p>
          <a:endParaRPr lang="es-ES" sz="1600" b="1">
            <a:solidFill>
              <a:schemeClr val="tx1"/>
            </a:solidFill>
          </a:endParaRPr>
        </a:p>
      </dgm:t>
    </dgm:pt>
    <dgm:pt modelId="{D2633B35-D9EC-4736-A6B3-11B94C641478}">
      <dgm:prSet custT="1"/>
      <dgm:spPr/>
      <dgm:t>
        <a:bodyPr/>
        <a:lstStyle/>
        <a:p>
          <a:r>
            <a:rPr lang="en-US" sz="1800" b="1" noProof="0" dirty="0">
              <a:solidFill>
                <a:schemeClr val="tx1"/>
              </a:solidFill>
            </a:rPr>
            <a:t>To live with Him.</a:t>
          </a:r>
        </a:p>
      </dgm:t>
    </dgm:pt>
    <dgm:pt modelId="{3B060BF5-5F81-4E73-B83C-669E7B6F302E}" type="parTrans" cxnId="{8D5FE2B9-90B8-48D6-9973-EFFD445FF546}">
      <dgm:prSet/>
      <dgm:spPr/>
      <dgm:t>
        <a:bodyPr/>
        <a:lstStyle/>
        <a:p>
          <a:endParaRPr lang="es-ES" sz="1600" b="1">
            <a:solidFill>
              <a:schemeClr val="tx1"/>
            </a:solidFill>
          </a:endParaRPr>
        </a:p>
      </dgm:t>
    </dgm:pt>
    <dgm:pt modelId="{2324EB18-3F98-4E08-8672-16C0D66EB75A}" type="sibTrans" cxnId="{8D5FE2B9-90B8-48D6-9973-EFFD445FF546}">
      <dgm:prSet/>
      <dgm:spPr/>
      <dgm:t>
        <a:bodyPr/>
        <a:lstStyle/>
        <a:p>
          <a:endParaRPr lang="es-ES" sz="1600" b="1">
            <a:solidFill>
              <a:schemeClr val="tx1"/>
            </a:solidFill>
          </a:endParaRPr>
        </a:p>
      </dgm:t>
    </dgm:pt>
    <dgm:pt modelId="{D47C1DD6-A941-47F4-A342-336DCAE921F7}">
      <dgm:prSet custT="1"/>
      <dgm:spPr/>
      <dgm:t>
        <a:bodyPr/>
        <a:lstStyle/>
        <a:p>
          <a:r>
            <a:rPr lang="en-US" sz="1800" b="1" dirty="0">
              <a:solidFill>
                <a:schemeClr val="tx1"/>
              </a:solidFill>
            </a:rPr>
            <a:t>To put on white raiment, that is, of the righteousness of Christ</a:t>
          </a:r>
          <a:r>
            <a:rPr lang="es-ES" sz="1800" b="1" dirty="0">
              <a:solidFill>
                <a:schemeClr val="tx1"/>
              </a:solidFill>
            </a:rPr>
            <a:t>.</a:t>
          </a:r>
        </a:p>
      </dgm:t>
    </dgm:pt>
    <dgm:pt modelId="{D01C3A77-BB04-4A56-8FE9-79A0B30CDF3A}" type="parTrans" cxnId="{7D7C32C9-66FE-4C16-A547-1EB37424A0EF}">
      <dgm:prSet/>
      <dgm:spPr/>
      <dgm:t>
        <a:bodyPr/>
        <a:lstStyle/>
        <a:p>
          <a:endParaRPr lang="es-ES" sz="1600" b="1">
            <a:solidFill>
              <a:schemeClr val="tx1"/>
            </a:solidFill>
          </a:endParaRPr>
        </a:p>
      </dgm:t>
    </dgm:pt>
    <dgm:pt modelId="{2C006C81-D519-4F67-A754-97DF93872F47}" type="sibTrans" cxnId="{7D7C32C9-66FE-4C16-A547-1EB37424A0EF}">
      <dgm:prSet/>
      <dgm:spPr/>
      <dgm:t>
        <a:bodyPr/>
        <a:lstStyle/>
        <a:p>
          <a:endParaRPr lang="es-ES" sz="1600" b="1">
            <a:solidFill>
              <a:schemeClr val="tx1"/>
            </a:solidFill>
          </a:endParaRPr>
        </a:p>
      </dgm:t>
    </dgm:pt>
    <dgm:pt modelId="{7085669B-2D5A-4667-8C0F-CBEB6167D36E}">
      <dgm:prSet custT="1"/>
      <dgm:spPr/>
      <dgm:t>
        <a:bodyPr/>
        <a:lstStyle/>
        <a:p>
          <a:r>
            <a:rPr lang="en-US" sz="1800" b="1" dirty="0">
              <a:solidFill>
                <a:schemeClr val="tx1"/>
              </a:solidFill>
            </a:rPr>
            <a:t>Our name will never be erased from the book of life</a:t>
          </a:r>
          <a:r>
            <a:rPr lang="es-ES" sz="1800" b="1" dirty="0">
              <a:solidFill>
                <a:schemeClr val="tx1"/>
              </a:solidFill>
            </a:rPr>
            <a:t>.</a:t>
          </a:r>
        </a:p>
      </dgm:t>
    </dgm:pt>
    <dgm:pt modelId="{C049032C-9B22-4C69-A8EC-2934FECAD09D}" type="parTrans" cxnId="{821BCB0E-A223-4D55-AA4F-ECB0C4AD7416}">
      <dgm:prSet/>
      <dgm:spPr/>
      <dgm:t>
        <a:bodyPr/>
        <a:lstStyle/>
        <a:p>
          <a:endParaRPr lang="es-ES" sz="1600" b="1">
            <a:solidFill>
              <a:schemeClr val="tx1"/>
            </a:solidFill>
          </a:endParaRPr>
        </a:p>
      </dgm:t>
    </dgm:pt>
    <dgm:pt modelId="{CF07EF25-D9DC-484F-9E0C-11154A5CE3CB}" type="sibTrans" cxnId="{821BCB0E-A223-4D55-AA4F-ECB0C4AD7416}">
      <dgm:prSet/>
      <dgm:spPr/>
      <dgm:t>
        <a:bodyPr/>
        <a:lstStyle/>
        <a:p>
          <a:endParaRPr lang="es-ES" sz="1600" b="1">
            <a:solidFill>
              <a:schemeClr val="tx1"/>
            </a:solidFill>
          </a:endParaRPr>
        </a:p>
      </dgm:t>
    </dgm:pt>
    <dgm:pt modelId="{C197EA18-0AB1-412B-8E7A-F5769934DB1A}">
      <dgm:prSet custT="1"/>
      <dgm:spPr/>
      <dgm:t>
        <a:bodyPr/>
        <a:lstStyle/>
        <a:p>
          <a:r>
            <a:rPr lang="en-US" sz="1800" b="1" dirty="0">
              <a:solidFill>
                <a:schemeClr val="tx1"/>
              </a:solidFill>
            </a:rPr>
            <a:t>Jesus will confess us before the Father and the angels</a:t>
          </a:r>
          <a:r>
            <a:rPr lang="es-ES" sz="1800" b="1" dirty="0">
              <a:solidFill>
                <a:schemeClr val="tx1"/>
              </a:solidFill>
            </a:rPr>
            <a:t>.</a:t>
          </a:r>
        </a:p>
      </dgm:t>
    </dgm:pt>
    <dgm:pt modelId="{398BEAAD-4471-4FB3-AF16-43D37824CCE3}" type="parTrans" cxnId="{FB6F3384-6AAC-401F-84B7-E0C77685A077}">
      <dgm:prSet/>
      <dgm:spPr/>
      <dgm:t>
        <a:bodyPr/>
        <a:lstStyle/>
        <a:p>
          <a:endParaRPr lang="es-ES" sz="1600" b="1">
            <a:solidFill>
              <a:schemeClr val="tx1"/>
            </a:solidFill>
          </a:endParaRPr>
        </a:p>
      </dgm:t>
    </dgm:pt>
    <dgm:pt modelId="{7CE6C372-4323-4FC8-9CAD-9023EAB1A0E3}" type="sibTrans" cxnId="{FB6F3384-6AAC-401F-84B7-E0C77685A077}">
      <dgm:prSet/>
      <dgm:spPr/>
      <dgm:t>
        <a:bodyPr/>
        <a:lstStyle/>
        <a:p>
          <a:endParaRPr lang="es-ES" sz="1600" b="1">
            <a:solidFill>
              <a:schemeClr val="tx1"/>
            </a:solidFill>
          </a:endParaRPr>
        </a:p>
      </dgm:t>
    </dgm:pt>
    <dgm:pt modelId="{8430B75E-433D-4E4E-8080-E7EB05760FD9}">
      <dgm:prSet custT="1"/>
      <dgm:spPr/>
      <dgm:t>
        <a:bodyPr/>
        <a:lstStyle/>
        <a:p>
          <a:r>
            <a:rPr lang="en-US" sz="1800" b="1" dirty="0">
              <a:solidFill>
                <a:schemeClr val="tx1"/>
              </a:solidFill>
            </a:rPr>
            <a:t>We will be a pillar in the temple of God</a:t>
          </a:r>
          <a:r>
            <a:rPr lang="es-ES" sz="1800" b="1" dirty="0">
              <a:solidFill>
                <a:schemeClr val="tx1"/>
              </a:solidFill>
            </a:rPr>
            <a:t>. </a:t>
          </a:r>
        </a:p>
      </dgm:t>
    </dgm:pt>
    <dgm:pt modelId="{2E940EEE-BC24-4F13-87FB-4948A1173BDB}" type="parTrans" cxnId="{BC58DB26-F289-4704-A3D2-F4F9EFDD694D}">
      <dgm:prSet/>
      <dgm:spPr/>
      <dgm:t>
        <a:bodyPr/>
        <a:lstStyle/>
        <a:p>
          <a:endParaRPr lang="es-ES" sz="1600" b="1">
            <a:solidFill>
              <a:schemeClr val="tx1"/>
            </a:solidFill>
          </a:endParaRPr>
        </a:p>
      </dgm:t>
    </dgm:pt>
    <dgm:pt modelId="{5B530F02-8AEE-4D55-A490-D7DAD2B86AAE}" type="sibTrans" cxnId="{BC58DB26-F289-4704-A3D2-F4F9EFDD694D}">
      <dgm:prSet/>
      <dgm:spPr/>
      <dgm:t>
        <a:bodyPr/>
        <a:lstStyle/>
        <a:p>
          <a:endParaRPr lang="es-ES" sz="1600" b="1">
            <a:solidFill>
              <a:schemeClr val="tx1"/>
            </a:solidFill>
          </a:endParaRPr>
        </a:p>
      </dgm:t>
    </dgm:pt>
    <dgm:pt modelId="{D4C20F57-CCD3-40F4-BC82-A0E1EB34685D}">
      <dgm:prSet custT="1"/>
      <dgm:spPr/>
      <dgm:t>
        <a:bodyPr/>
        <a:lstStyle/>
        <a:p>
          <a:r>
            <a:rPr lang="en-US" sz="1800" b="1" dirty="0">
              <a:solidFill>
                <a:schemeClr val="tx1"/>
              </a:solidFill>
            </a:rPr>
            <a:t>We will receive God's name, His own character</a:t>
          </a:r>
          <a:r>
            <a:rPr lang="es-ES" sz="1800" b="1" dirty="0">
              <a:solidFill>
                <a:schemeClr val="tx1"/>
              </a:solidFill>
            </a:rPr>
            <a:t>.</a:t>
          </a:r>
        </a:p>
      </dgm:t>
    </dgm:pt>
    <dgm:pt modelId="{255280C9-A12F-48C8-B253-E7121778D19C}" type="parTrans" cxnId="{2C4DE2BE-57C5-4045-A2C9-3DE3DB6D91C5}">
      <dgm:prSet/>
      <dgm:spPr/>
      <dgm:t>
        <a:bodyPr/>
        <a:lstStyle/>
        <a:p>
          <a:endParaRPr lang="es-ES" sz="1600" b="1">
            <a:solidFill>
              <a:schemeClr val="tx1"/>
            </a:solidFill>
          </a:endParaRPr>
        </a:p>
      </dgm:t>
    </dgm:pt>
    <dgm:pt modelId="{DDBDB702-CC93-4F85-B370-5C4321AA7980}" type="sibTrans" cxnId="{2C4DE2BE-57C5-4045-A2C9-3DE3DB6D91C5}">
      <dgm:prSet/>
      <dgm:spPr/>
      <dgm:t>
        <a:bodyPr/>
        <a:lstStyle/>
        <a:p>
          <a:endParaRPr lang="es-ES" sz="1600" b="1">
            <a:solidFill>
              <a:schemeClr val="tx1"/>
            </a:solidFill>
          </a:endParaRPr>
        </a:p>
      </dgm:t>
    </dgm:pt>
    <dgm:pt modelId="{9F981411-1052-4C18-8904-7526A5636DE3}">
      <dgm:prSet custT="1"/>
      <dgm:spPr/>
      <dgm:t>
        <a:bodyPr/>
        <a:lstStyle/>
        <a:p>
          <a:r>
            <a:rPr lang="en-US" sz="1800" b="1" dirty="0">
              <a:solidFill>
                <a:schemeClr val="tx1"/>
              </a:solidFill>
            </a:rPr>
            <a:t>We will sit with Jesus on His throne</a:t>
          </a:r>
          <a:r>
            <a:rPr lang="es-ES" sz="1800" b="1" dirty="0">
              <a:solidFill>
                <a:schemeClr val="tx1"/>
              </a:solidFill>
            </a:rPr>
            <a:t>.</a:t>
          </a:r>
        </a:p>
      </dgm:t>
    </dgm:pt>
    <dgm:pt modelId="{A2F9648D-38E1-464A-A68B-557BCD6BB902}" type="parTrans" cxnId="{27D39C85-58A6-4CE2-8E09-EFA9EB046ADC}">
      <dgm:prSet/>
      <dgm:spPr/>
      <dgm:t>
        <a:bodyPr/>
        <a:lstStyle/>
        <a:p>
          <a:endParaRPr lang="es-ES" sz="1600" b="1">
            <a:solidFill>
              <a:schemeClr val="tx1"/>
            </a:solidFill>
          </a:endParaRPr>
        </a:p>
      </dgm:t>
    </dgm:pt>
    <dgm:pt modelId="{858F0657-3BD1-4B30-8B92-15CF02908522}" type="sibTrans" cxnId="{27D39C85-58A6-4CE2-8E09-EFA9EB046ADC}">
      <dgm:prSet/>
      <dgm:spPr/>
      <dgm:t>
        <a:bodyPr/>
        <a:lstStyle/>
        <a:p>
          <a:endParaRPr lang="es-ES" sz="1600" b="1">
            <a:solidFill>
              <a:schemeClr val="tx1"/>
            </a:solidFill>
          </a:endParaRPr>
        </a:p>
      </dgm:t>
    </dgm:pt>
    <dgm:pt modelId="{4F6EAEED-F53B-494F-9C18-B31E3084ABE0}" type="pres">
      <dgm:prSet presAssocID="{520A02BC-E6EC-42AE-86D8-ED9145EA056C}" presName="linearFlow" presStyleCnt="0">
        <dgm:presLayoutVars>
          <dgm:dir/>
          <dgm:resizeHandles val="exact"/>
        </dgm:presLayoutVars>
      </dgm:prSet>
      <dgm:spPr/>
    </dgm:pt>
    <dgm:pt modelId="{32613934-3ED8-48F2-929F-BE05415DF19F}" type="pres">
      <dgm:prSet presAssocID="{2F666325-F40F-4B71-B06F-AC401073FB7D}" presName="composite" presStyleCnt="0"/>
      <dgm:spPr/>
    </dgm:pt>
    <dgm:pt modelId="{3ABD1507-910D-431E-8281-05B079D4F742}" type="pres">
      <dgm:prSet presAssocID="{2F666325-F40F-4B71-B06F-AC401073FB7D}" presName="imgShp" presStyleLbl="fgImgPlace1" presStyleIdx="0" presStyleCnt="13" custScaleX="165940" custLinFactX="200000" custLinFactNeighborX="213011" custLinFactNeighborY="-588"/>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dgm:spPr>
    </dgm:pt>
    <dgm:pt modelId="{FFDD70BA-51A7-4D10-9FE2-A10AB3AD88C3}" type="pres">
      <dgm:prSet presAssocID="{2F666325-F40F-4B71-B06F-AC401073FB7D}" presName="txShp" presStyleLbl="node1" presStyleIdx="0" presStyleCnt="13" custLinFactNeighborX="23756">
        <dgm:presLayoutVars>
          <dgm:bulletEnabled val="1"/>
        </dgm:presLayoutVars>
      </dgm:prSet>
      <dgm:spPr/>
    </dgm:pt>
    <dgm:pt modelId="{C7064364-B29D-47BB-9D79-50FBFA1C8B61}" type="pres">
      <dgm:prSet presAssocID="{2DDA0469-9309-4496-86DD-32E15CC1A24F}" presName="spacing" presStyleCnt="0"/>
      <dgm:spPr/>
    </dgm:pt>
    <dgm:pt modelId="{967CD165-6966-45AA-A107-B4A63B084BAD}" type="pres">
      <dgm:prSet presAssocID="{AC59C046-4A6E-419E-B104-B665BEC867B3}" presName="composite" presStyleCnt="0"/>
      <dgm:spPr/>
    </dgm:pt>
    <dgm:pt modelId="{ECAD995A-5FB8-4E04-BDD6-219127E30BCE}" type="pres">
      <dgm:prSet presAssocID="{AC59C046-4A6E-419E-B104-B665BEC867B3}" presName="imgShp" presStyleLbl="fgImgPlace1" presStyleIdx="1" presStyleCnt="13" custScaleX="165940" custLinFactX="200000" custLinFactNeighborX="213011" custLinFactNeighborY="-2107"/>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04C0C2F1-82D1-454A-B5E1-706A4009C177}" type="pres">
      <dgm:prSet presAssocID="{AC59C046-4A6E-419E-B104-B665BEC867B3}" presName="txShp" presStyleLbl="node1" presStyleIdx="1" presStyleCnt="13" custLinFactNeighborX="23756">
        <dgm:presLayoutVars>
          <dgm:bulletEnabled val="1"/>
        </dgm:presLayoutVars>
      </dgm:prSet>
      <dgm:spPr/>
    </dgm:pt>
    <dgm:pt modelId="{B4F56C19-1C82-4A02-A2A1-42F2B5B497A2}" type="pres">
      <dgm:prSet presAssocID="{5791D904-F832-48FE-994F-56A0BA5FE74F}" presName="spacing" presStyleCnt="0"/>
      <dgm:spPr/>
    </dgm:pt>
    <dgm:pt modelId="{A3D17B85-99DC-4934-A71F-413EE0870322}" type="pres">
      <dgm:prSet presAssocID="{B5F1ACB6-5B4C-47D2-A458-82FD5CD2A198}" presName="composite" presStyleCnt="0"/>
      <dgm:spPr/>
    </dgm:pt>
    <dgm:pt modelId="{08A8EBAE-E02D-4588-98D7-6422ABF198F9}" type="pres">
      <dgm:prSet presAssocID="{B5F1ACB6-5B4C-47D2-A458-82FD5CD2A198}" presName="imgShp" presStyleLbl="fgImgPlace1" presStyleIdx="2" presStyleCnt="13" custScaleX="165940" custLinFactX="200000" custLinFactNeighborX="213011" custLinFactNeighborY="-2107"/>
      <dgm:spPr>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2678" t="-97271" r="-15248" b="723"/>
          </a:stretch>
        </a:blipFill>
      </dgm:spPr>
    </dgm:pt>
    <dgm:pt modelId="{A8ADF849-9C7B-47F6-A81F-03426F43434F}" type="pres">
      <dgm:prSet presAssocID="{B5F1ACB6-5B4C-47D2-A458-82FD5CD2A198}" presName="txShp" presStyleLbl="node1" presStyleIdx="2" presStyleCnt="13" custLinFactNeighborX="23756">
        <dgm:presLayoutVars>
          <dgm:bulletEnabled val="1"/>
        </dgm:presLayoutVars>
      </dgm:prSet>
      <dgm:spPr/>
    </dgm:pt>
    <dgm:pt modelId="{E4F0C692-0D44-41DB-B1D3-E8F126591D6F}" type="pres">
      <dgm:prSet presAssocID="{13636BF9-0937-4205-BF9B-402FCCD57286}" presName="spacing" presStyleCnt="0"/>
      <dgm:spPr/>
    </dgm:pt>
    <dgm:pt modelId="{C411B570-43D3-4506-889D-14836D0B63CD}" type="pres">
      <dgm:prSet presAssocID="{12D42662-0C54-42C8-9608-DE31108B855E}" presName="composite" presStyleCnt="0"/>
      <dgm:spPr/>
    </dgm:pt>
    <dgm:pt modelId="{B4804BA4-0B7F-4E1A-A1E3-026CA859C899}" type="pres">
      <dgm:prSet presAssocID="{12D42662-0C54-42C8-9608-DE31108B855E}" presName="imgShp" presStyleLbl="fgImgPlace1" presStyleIdx="3" presStyleCnt="13" custScaleX="165940" custLinFactX="200000" custLinFactNeighborX="213011" custLinFactNeighborY="-2107"/>
      <dgm:spPr>
        <a:prstGeom prst="rect">
          <a:avLst/>
        </a:prstGeom>
        <a:blipFill dpi="0" rotWithShape="1">
          <a:blip xmlns:r="http://schemas.openxmlformats.org/officeDocument/2006/relationships" r:embed="rId4"/>
          <a:srcRect/>
          <a:stretch>
            <a:fillRect l="-43948" t="-57209" r="-24329" b="-61655"/>
          </a:stretch>
        </a:blipFill>
      </dgm:spPr>
    </dgm:pt>
    <dgm:pt modelId="{C75A4146-89CC-4CD4-A0A0-08F6D98DF8AA}" type="pres">
      <dgm:prSet presAssocID="{12D42662-0C54-42C8-9608-DE31108B855E}" presName="txShp" presStyleLbl="node1" presStyleIdx="3" presStyleCnt="13" custLinFactNeighborX="23756">
        <dgm:presLayoutVars>
          <dgm:bulletEnabled val="1"/>
        </dgm:presLayoutVars>
      </dgm:prSet>
      <dgm:spPr/>
    </dgm:pt>
    <dgm:pt modelId="{8D98F084-1B91-4FC0-80AC-ABD602B68D36}" type="pres">
      <dgm:prSet presAssocID="{7229891F-64B7-4CAA-81FB-4E28F07B4F22}" presName="spacing" presStyleCnt="0"/>
      <dgm:spPr/>
    </dgm:pt>
    <dgm:pt modelId="{4DC7B120-86A1-4ED5-9730-B8734892AACC}" type="pres">
      <dgm:prSet presAssocID="{25E17FF4-76B8-4EA9-BF67-77CB02B870BA}" presName="composite" presStyleCnt="0"/>
      <dgm:spPr/>
    </dgm:pt>
    <dgm:pt modelId="{6D49BD6F-114A-4CDD-8948-C1C3B93757AD}" type="pres">
      <dgm:prSet presAssocID="{25E17FF4-76B8-4EA9-BF67-77CB02B870BA}" presName="imgShp" presStyleLbl="fgImgPlace1" presStyleIdx="4" presStyleCnt="13" custScaleX="165940" custLinFactX="200000" custLinFactNeighborX="213011" custLinFactNeighborY="-2107"/>
      <dgm:spPr>
        <a:prstGeom prst="rect">
          <a:avLst/>
        </a:prstGeom>
        <a:blipFill rotWithShape="1">
          <a:blip xmlns:r="http://schemas.openxmlformats.org/officeDocument/2006/relationships" r:embed="rId5"/>
          <a:srcRect/>
          <a:stretch>
            <a:fillRect t="-20000" b="-20000"/>
          </a:stretch>
        </a:blipFill>
      </dgm:spPr>
    </dgm:pt>
    <dgm:pt modelId="{4EB1BB2D-6804-47D6-8251-283E4EA9950F}" type="pres">
      <dgm:prSet presAssocID="{25E17FF4-76B8-4EA9-BF67-77CB02B870BA}" presName="txShp" presStyleLbl="node1" presStyleIdx="4" presStyleCnt="13" custLinFactNeighborX="23756">
        <dgm:presLayoutVars>
          <dgm:bulletEnabled val="1"/>
        </dgm:presLayoutVars>
      </dgm:prSet>
      <dgm:spPr/>
    </dgm:pt>
    <dgm:pt modelId="{C4678BF6-38ED-4D70-A1F0-C2A9E3C2C7C3}" type="pres">
      <dgm:prSet presAssocID="{F308755E-CDEB-4E16-8081-123FF0225A25}" presName="spacing" presStyleCnt="0"/>
      <dgm:spPr/>
    </dgm:pt>
    <dgm:pt modelId="{B3A70FAA-F6EE-4A3E-8FA2-AE7BF33F891D}" type="pres">
      <dgm:prSet presAssocID="{2AAA85CB-540C-4D06-AE4F-5E05F0FCC020}" presName="composite" presStyleCnt="0"/>
      <dgm:spPr/>
    </dgm:pt>
    <dgm:pt modelId="{582818CF-29FB-4FE7-999B-125C86D1D235}" type="pres">
      <dgm:prSet presAssocID="{2AAA85CB-540C-4D06-AE4F-5E05F0FCC020}" presName="imgShp" presStyleLbl="fgImgPlace1" presStyleIdx="5" presStyleCnt="13" custScaleX="165940" custLinFactX="200000" custLinFactNeighborX="213011" custLinFactNeighborY="-2107"/>
      <dgm:spPr>
        <a:prstGeom prst="rect">
          <a:avLst/>
        </a:prstGeom>
        <a:blipFill dpi="0" rotWithShape="1">
          <a:blip xmlns:r="http://schemas.openxmlformats.org/officeDocument/2006/relationships" r:embed="rId6"/>
          <a:srcRect/>
          <a:stretch>
            <a:fillRect l="-25558" t="-2108" r="2338" b="2108"/>
          </a:stretch>
        </a:blipFill>
      </dgm:spPr>
    </dgm:pt>
    <dgm:pt modelId="{24D196F3-EE78-433E-8CD5-9BB07FCDE9B6}" type="pres">
      <dgm:prSet presAssocID="{2AAA85CB-540C-4D06-AE4F-5E05F0FCC020}" presName="txShp" presStyleLbl="node1" presStyleIdx="5" presStyleCnt="13" custLinFactNeighborX="23756">
        <dgm:presLayoutVars>
          <dgm:bulletEnabled val="1"/>
        </dgm:presLayoutVars>
      </dgm:prSet>
      <dgm:spPr/>
    </dgm:pt>
    <dgm:pt modelId="{FF141431-4E31-4BA7-92AA-19F61B561F63}" type="pres">
      <dgm:prSet presAssocID="{B977B3B7-FC37-40FD-A72A-2C5CE5E24808}" presName="spacing" presStyleCnt="0"/>
      <dgm:spPr/>
    </dgm:pt>
    <dgm:pt modelId="{B3F0F0DC-6625-4E6F-AC42-F2BCE573B51E}" type="pres">
      <dgm:prSet presAssocID="{D2633B35-D9EC-4736-A6B3-11B94C641478}" presName="composite" presStyleCnt="0"/>
      <dgm:spPr/>
    </dgm:pt>
    <dgm:pt modelId="{EA342DE2-8634-4EF0-B65F-C13C84E6BFED}" type="pres">
      <dgm:prSet presAssocID="{D2633B35-D9EC-4736-A6B3-11B94C641478}" presName="imgShp" presStyleLbl="fgImgPlace1" presStyleIdx="6" presStyleCnt="13" custScaleX="165940" custLinFactX="200000" custLinFactNeighborX="213011" custLinFactNeighborY="-2107"/>
      <dgm:spPr>
        <a:prstGeom prst="rect">
          <a:avLst/>
        </a:prstGeom>
        <a:blipFill dpi="0" rotWithShape="1">
          <a:blip xmlns:r="http://schemas.openxmlformats.org/officeDocument/2006/relationships" r:embed="rId7"/>
          <a:srcRect/>
          <a:stretch>
            <a:fillRect l="1389" t="15428" r="-1389" b="-39884"/>
          </a:stretch>
        </a:blipFill>
      </dgm:spPr>
    </dgm:pt>
    <dgm:pt modelId="{DCD958A8-A184-4EAB-B317-D448CF3FAE73}" type="pres">
      <dgm:prSet presAssocID="{D2633B35-D9EC-4736-A6B3-11B94C641478}" presName="txShp" presStyleLbl="node1" presStyleIdx="6" presStyleCnt="13" custLinFactNeighborX="23756">
        <dgm:presLayoutVars>
          <dgm:bulletEnabled val="1"/>
        </dgm:presLayoutVars>
      </dgm:prSet>
      <dgm:spPr/>
    </dgm:pt>
    <dgm:pt modelId="{143DDA9D-A772-4D50-BC1F-833F083AD6DB}" type="pres">
      <dgm:prSet presAssocID="{2324EB18-3F98-4E08-8672-16C0D66EB75A}" presName="spacing" presStyleCnt="0"/>
      <dgm:spPr/>
    </dgm:pt>
    <dgm:pt modelId="{7E18B640-AFA3-4AEC-9BF7-D7F7E753BC5A}" type="pres">
      <dgm:prSet presAssocID="{D47C1DD6-A941-47F4-A342-336DCAE921F7}" presName="composite" presStyleCnt="0"/>
      <dgm:spPr/>
    </dgm:pt>
    <dgm:pt modelId="{DD10758F-6592-4E43-B183-B8C696806FF4}" type="pres">
      <dgm:prSet presAssocID="{D47C1DD6-A941-47F4-A342-336DCAE921F7}" presName="imgShp" presStyleLbl="fgImgPlace1" presStyleIdx="7" presStyleCnt="13" custScaleX="165940" custLinFactX="200000" custLinFactNeighborX="213011" custLinFactNeighborY="-2107"/>
      <dgm:spPr>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5000" b="-5000"/>
          </a:stretch>
        </a:blipFill>
      </dgm:spPr>
    </dgm:pt>
    <dgm:pt modelId="{77B2855D-E506-48F1-BF1B-30E3D5D959C8}" type="pres">
      <dgm:prSet presAssocID="{D47C1DD6-A941-47F4-A342-336DCAE921F7}" presName="txShp" presStyleLbl="node1" presStyleIdx="7" presStyleCnt="13" custLinFactNeighborX="23756">
        <dgm:presLayoutVars>
          <dgm:bulletEnabled val="1"/>
        </dgm:presLayoutVars>
      </dgm:prSet>
      <dgm:spPr/>
    </dgm:pt>
    <dgm:pt modelId="{31F3F475-1B57-48FE-9B84-898399940039}" type="pres">
      <dgm:prSet presAssocID="{2C006C81-D519-4F67-A754-97DF93872F47}" presName="spacing" presStyleCnt="0"/>
      <dgm:spPr/>
    </dgm:pt>
    <dgm:pt modelId="{C456E72B-C9F3-4EE0-882C-8824130DB516}" type="pres">
      <dgm:prSet presAssocID="{7085669B-2D5A-4667-8C0F-CBEB6167D36E}" presName="composite" presStyleCnt="0"/>
      <dgm:spPr/>
    </dgm:pt>
    <dgm:pt modelId="{7AACCD16-779B-4475-9357-D9AD55981AA0}" type="pres">
      <dgm:prSet presAssocID="{7085669B-2D5A-4667-8C0F-CBEB6167D36E}" presName="imgShp" presStyleLbl="fgImgPlace1" presStyleIdx="8" presStyleCnt="13" custScaleX="165940" custLinFactX="200000" custLinFactNeighborX="213011" custLinFactNeighborY="-2107"/>
      <dgm:spPr>
        <a:prstGeom prst="rect">
          <a:avLst/>
        </a:prstGeom>
        <a:blipFill rotWithShape="1">
          <a:blip xmlns:r="http://schemas.openxmlformats.org/officeDocument/2006/relationships" r:embed="rId9"/>
          <a:srcRect/>
          <a:stretch>
            <a:fillRect t="-18000" b="-18000"/>
          </a:stretch>
        </a:blipFill>
      </dgm:spPr>
    </dgm:pt>
    <dgm:pt modelId="{B6BFAE21-4D32-41DE-93E1-5B991245B792}" type="pres">
      <dgm:prSet presAssocID="{7085669B-2D5A-4667-8C0F-CBEB6167D36E}" presName="txShp" presStyleLbl="node1" presStyleIdx="8" presStyleCnt="13" custLinFactNeighborX="23756">
        <dgm:presLayoutVars>
          <dgm:bulletEnabled val="1"/>
        </dgm:presLayoutVars>
      </dgm:prSet>
      <dgm:spPr/>
    </dgm:pt>
    <dgm:pt modelId="{D75261F3-162B-4CA9-A1B5-B81A4B70413B}" type="pres">
      <dgm:prSet presAssocID="{CF07EF25-D9DC-484F-9E0C-11154A5CE3CB}" presName="spacing" presStyleCnt="0"/>
      <dgm:spPr/>
    </dgm:pt>
    <dgm:pt modelId="{5332F5F7-4B5F-4F6B-A898-10B1C6A207A2}" type="pres">
      <dgm:prSet presAssocID="{C197EA18-0AB1-412B-8E7A-F5769934DB1A}" presName="composite" presStyleCnt="0"/>
      <dgm:spPr/>
    </dgm:pt>
    <dgm:pt modelId="{39249653-40FD-4108-95E0-FB23D24ADDF2}" type="pres">
      <dgm:prSet presAssocID="{C197EA18-0AB1-412B-8E7A-F5769934DB1A}" presName="imgShp" presStyleLbl="fgImgPlace1" presStyleIdx="9" presStyleCnt="13" custScaleX="165940" custLinFactX="200000" custLinFactNeighborX="213011" custLinFactNeighborY="-2107"/>
      <dgm:spPr>
        <a:prstGeom prst="rect">
          <a:avLst/>
        </a:prstGeom>
        <a:blipFill dpi="0" rotWithShape="1">
          <a:blip xmlns:r="http://schemas.openxmlformats.org/officeDocument/2006/relationships" r:embed="rId10">
            <a:extLst>
              <a:ext uri="{28A0092B-C50C-407E-A947-70E740481C1C}">
                <a14:useLocalDpi xmlns:a14="http://schemas.microsoft.com/office/drawing/2010/main" val="0"/>
              </a:ext>
            </a:extLst>
          </a:blip>
          <a:srcRect/>
          <a:stretch>
            <a:fillRect l="-42876" t="-13956" b="-68799"/>
          </a:stretch>
        </a:blipFill>
      </dgm:spPr>
    </dgm:pt>
    <dgm:pt modelId="{E7B8AC51-74F9-41A2-A17B-D4581EB9AAB8}" type="pres">
      <dgm:prSet presAssocID="{C197EA18-0AB1-412B-8E7A-F5769934DB1A}" presName="txShp" presStyleLbl="node1" presStyleIdx="9" presStyleCnt="13" custLinFactNeighborX="23756">
        <dgm:presLayoutVars>
          <dgm:bulletEnabled val="1"/>
        </dgm:presLayoutVars>
      </dgm:prSet>
      <dgm:spPr/>
    </dgm:pt>
    <dgm:pt modelId="{79A45F5D-91C3-4B42-800F-F58BB15469EC}" type="pres">
      <dgm:prSet presAssocID="{7CE6C372-4323-4FC8-9CAD-9023EAB1A0E3}" presName="spacing" presStyleCnt="0"/>
      <dgm:spPr/>
    </dgm:pt>
    <dgm:pt modelId="{F9CF51AD-6D76-495C-8BCE-ABAAFED8FE9E}" type="pres">
      <dgm:prSet presAssocID="{8430B75E-433D-4E4E-8080-E7EB05760FD9}" presName="composite" presStyleCnt="0"/>
      <dgm:spPr/>
    </dgm:pt>
    <dgm:pt modelId="{FABB8AFA-AF2B-4CA4-9D9E-84BB3289E0EC}" type="pres">
      <dgm:prSet presAssocID="{8430B75E-433D-4E4E-8080-E7EB05760FD9}" presName="imgShp" presStyleLbl="fgImgPlace1" presStyleIdx="10" presStyleCnt="13" custScaleX="165940" custLinFactX="200000" custLinFactNeighborX="213011" custLinFactNeighborY="-2107"/>
      <dgm:spPr>
        <a:prstGeom prst="rect">
          <a:avLst/>
        </a:prstGeom>
        <a:blipFill dpi="0" rotWithShape="1">
          <a:blip xmlns:r="http://schemas.openxmlformats.org/officeDocument/2006/relationships" r:embed="rId11"/>
          <a:srcRect/>
          <a:stretch>
            <a:fillRect t="-47840" b="-27318"/>
          </a:stretch>
        </a:blipFill>
      </dgm:spPr>
    </dgm:pt>
    <dgm:pt modelId="{BE053CC1-0098-4CFC-8FAA-2AED1C2649E6}" type="pres">
      <dgm:prSet presAssocID="{8430B75E-433D-4E4E-8080-E7EB05760FD9}" presName="txShp" presStyleLbl="node1" presStyleIdx="10" presStyleCnt="13" custLinFactNeighborX="23756">
        <dgm:presLayoutVars>
          <dgm:bulletEnabled val="1"/>
        </dgm:presLayoutVars>
      </dgm:prSet>
      <dgm:spPr/>
    </dgm:pt>
    <dgm:pt modelId="{EB5BCB9F-E4D9-4E85-8208-1C42C8EBBA3C}" type="pres">
      <dgm:prSet presAssocID="{5B530F02-8AEE-4D55-A490-D7DAD2B86AAE}" presName="spacing" presStyleCnt="0"/>
      <dgm:spPr/>
    </dgm:pt>
    <dgm:pt modelId="{AFF238C8-94EC-4BE2-A41E-2BDD59971538}" type="pres">
      <dgm:prSet presAssocID="{D4C20F57-CCD3-40F4-BC82-A0E1EB34685D}" presName="composite" presStyleCnt="0"/>
      <dgm:spPr/>
    </dgm:pt>
    <dgm:pt modelId="{90406C89-C164-4640-A119-A5548C5E2BF7}" type="pres">
      <dgm:prSet presAssocID="{D4C20F57-CCD3-40F4-BC82-A0E1EB34685D}" presName="imgShp" presStyleLbl="fgImgPlace1" presStyleIdx="11" presStyleCnt="13" custScaleX="165940" custLinFactX="200000" custLinFactNeighborX="213011" custLinFactNeighborY="-2107"/>
      <dgm:spPr>
        <a:prstGeom prst="rect">
          <a:avLst/>
        </a:prstGeom>
        <a:blipFill dpi="0" rotWithShape="1">
          <a:blip xmlns:r="http://schemas.openxmlformats.org/officeDocument/2006/relationships" r:embed="rId12"/>
          <a:srcRect/>
          <a:stretch>
            <a:fillRect l="-6095" r="-140"/>
          </a:stretch>
        </a:blipFill>
      </dgm:spPr>
    </dgm:pt>
    <dgm:pt modelId="{3BD6E664-40F0-4277-8711-A8185EC566E1}" type="pres">
      <dgm:prSet presAssocID="{D4C20F57-CCD3-40F4-BC82-A0E1EB34685D}" presName="txShp" presStyleLbl="node1" presStyleIdx="11" presStyleCnt="13" custLinFactNeighborX="23756">
        <dgm:presLayoutVars>
          <dgm:bulletEnabled val="1"/>
        </dgm:presLayoutVars>
      </dgm:prSet>
      <dgm:spPr/>
    </dgm:pt>
    <dgm:pt modelId="{1BCE57D1-4F6B-4204-887A-C6A222A01BF0}" type="pres">
      <dgm:prSet presAssocID="{DDBDB702-CC93-4F85-B370-5C4321AA7980}" presName="spacing" presStyleCnt="0"/>
      <dgm:spPr/>
    </dgm:pt>
    <dgm:pt modelId="{94DAD78A-A4D2-4FFA-97FD-2D970385D602}" type="pres">
      <dgm:prSet presAssocID="{9F981411-1052-4C18-8904-7526A5636DE3}" presName="composite" presStyleCnt="0"/>
      <dgm:spPr/>
    </dgm:pt>
    <dgm:pt modelId="{4B297BB6-A63F-4E64-94F8-24F048FD90C0}" type="pres">
      <dgm:prSet presAssocID="{9F981411-1052-4C18-8904-7526A5636DE3}" presName="imgShp" presStyleLbl="fgImgPlace1" presStyleIdx="12" presStyleCnt="13" custScaleX="165940" custLinFactX="200000" custLinFactNeighborX="213011" custLinFactNeighborY="-3626"/>
      <dgm:spPr>
        <a:prstGeom prst="rect">
          <a:avLst/>
        </a:prstGeom>
        <a:blipFill dpi="0" rotWithShape="1">
          <a:blip xmlns:r="http://schemas.openxmlformats.org/officeDocument/2006/relationships" r:embed="rId13">
            <a:extLst>
              <a:ext uri="{28A0092B-C50C-407E-A947-70E740481C1C}">
                <a14:useLocalDpi xmlns:a14="http://schemas.microsoft.com/office/drawing/2010/main" val="0"/>
              </a:ext>
            </a:extLst>
          </a:blip>
          <a:srcRect/>
          <a:stretch>
            <a:fillRect l="-50297" t="-49168" r="-45257" b="-301924"/>
          </a:stretch>
        </a:blipFill>
      </dgm:spPr>
    </dgm:pt>
    <dgm:pt modelId="{6599222A-C341-4EA8-BCCB-7CE52EA379D9}" type="pres">
      <dgm:prSet presAssocID="{9F981411-1052-4C18-8904-7526A5636DE3}" presName="txShp" presStyleLbl="node1" presStyleIdx="12" presStyleCnt="13" custLinFactNeighborX="23756">
        <dgm:presLayoutVars>
          <dgm:bulletEnabled val="1"/>
        </dgm:presLayoutVars>
      </dgm:prSet>
      <dgm:spPr/>
    </dgm:pt>
  </dgm:ptLst>
  <dgm:cxnLst>
    <dgm:cxn modelId="{9833590B-6C1F-4EA8-B6B4-50738D0A7D22}" type="presOf" srcId="{25E17FF4-76B8-4EA9-BF67-77CB02B870BA}" destId="{4EB1BB2D-6804-47D6-8251-283E4EA9950F}" srcOrd="0" destOrd="0" presId="urn:microsoft.com/office/officeart/2005/8/layout/vList3"/>
    <dgm:cxn modelId="{821BCB0E-A223-4D55-AA4F-ECB0C4AD7416}" srcId="{520A02BC-E6EC-42AE-86D8-ED9145EA056C}" destId="{7085669B-2D5A-4667-8C0F-CBEB6167D36E}" srcOrd="8" destOrd="0" parTransId="{C049032C-9B22-4C69-A8EC-2934FECAD09D}" sibTransId="{CF07EF25-D9DC-484F-9E0C-11154A5CE3CB}"/>
    <dgm:cxn modelId="{709E7910-C196-49A9-ACEB-AB8E8A434FD0}" type="presOf" srcId="{520A02BC-E6EC-42AE-86D8-ED9145EA056C}" destId="{4F6EAEED-F53B-494F-9C18-B31E3084ABE0}" srcOrd="0" destOrd="0" presId="urn:microsoft.com/office/officeart/2005/8/layout/vList3"/>
    <dgm:cxn modelId="{0F345A1D-B8CC-42A4-A334-8537FA46BABD}" type="presOf" srcId="{D47C1DD6-A941-47F4-A342-336DCAE921F7}" destId="{77B2855D-E506-48F1-BF1B-30E3D5D959C8}" srcOrd="0" destOrd="0" presId="urn:microsoft.com/office/officeart/2005/8/layout/vList3"/>
    <dgm:cxn modelId="{BC58DB26-F289-4704-A3D2-F4F9EFDD694D}" srcId="{520A02BC-E6EC-42AE-86D8-ED9145EA056C}" destId="{8430B75E-433D-4E4E-8080-E7EB05760FD9}" srcOrd="10" destOrd="0" parTransId="{2E940EEE-BC24-4F13-87FB-4948A1173BDB}" sibTransId="{5B530F02-8AEE-4D55-A490-D7DAD2B86AAE}"/>
    <dgm:cxn modelId="{9429FE36-A288-42E9-B943-93BB4AEA59DC}" srcId="{520A02BC-E6EC-42AE-86D8-ED9145EA056C}" destId="{AC59C046-4A6E-419E-B104-B665BEC867B3}" srcOrd="1" destOrd="0" parTransId="{05B471CA-AB5B-4EC0-ABF3-1C8B88D6C4B9}" sibTransId="{5791D904-F832-48FE-994F-56A0BA5FE74F}"/>
    <dgm:cxn modelId="{B3D5B33B-1CDD-4E1C-9997-1B6D401ED44B}" type="presOf" srcId="{9F981411-1052-4C18-8904-7526A5636DE3}" destId="{6599222A-C341-4EA8-BCCB-7CE52EA379D9}" srcOrd="0" destOrd="0" presId="urn:microsoft.com/office/officeart/2005/8/layout/vList3"/>
    <dgm:cxn modelId="{1B4CBC3E-C27A-4313-9E19-0598149D098F}" srcId="{520A02BC-E6EC-42AE-86D8-ED9145EA056C}" destId="{25E17FF4-76B8-4EA9-BF67-77CB02B870BA}" srcOrd="4" destOrd="0" parTransId="{B21DB1C2-64F0-420E-827D-14FAA6512053}" sibTransId="{F308755E-CDEB-4E16-8081-123FF0225A25}"/>
    <dgm:cxn modelId="{D91E205D-4F24-4E4E-ABD1-8E06A09A2FC8}" type="presOf" srcId="{2F666325-F40F-4B71-B06F-AC401073FB7D}" destId="{FFDD70BA-51A7-4D10-9FE2-A10AB3AD88C3}" srcOrd="0" destOrd="0" presId="urn:microsoft.com/office/officeart/2005/8/layout/vList3"/>
    <dgm:cxn modelId="{12487450-BDFF-456F-93DB-6F46320E3AF8}" type="presOf" srcId="{C197EA18-0AB1-412B-8E7A-F5769934DB1A}" destId="{E7B8AC51-74F9-41A2-A17B-D4581EB9AAB8}" srcOrd="0" destOrd="0" presId="urn:microsoft.com/office/officeart/2005/8/layout/vList3"/>
    <dgm:cxn modelId="{95145A59-3285-4354-9475-C4942D9528AF}" type="presOf" srcId="{12D42662-0C54-42C8-9608-DE31108B855E}" destId="{C75A4146-89CC-4CD4-A0A0-08F6D98DF8AA}" srcOrd="0" destOrd="0" presId="urn:microsoft.com/office/officeart/2005/8/layout/vList3"/>
    <dgm:cxn modelId="{FB6F3384-6AAC-401F-84B7-E0C77685A077}" srcId="{520A02BC-E6EC-42AE-86D8-ED9145EA056C}" destId="{C197EA18-0AB1-412B-8E7A-F5769934DB1A}" srcOrd="9" destOrd="0" parTransId="{398BEAAD-4471-4FB3-AF16-43D37824CCE3}" sibTransId="{7CE6C372-4323-4FC8-9CAD-9023EAB1A0E3}"/>
    <dgm:cxn modelId="{27D39C85-58A6-4CE2-8E09-EFA9EB046ADC}" srcId="{520A02BC-E6EC-42AE-86D8-ED9145EA056C}" destId="{9F981411-1052-4C18-8904-7526A5636DE3}" srcOrd="12" destOrd="0" parTransId="{A2F9648D-38E1-464A-A68B-557BCD6BB902}" sibTransId="{858F0657-3BD1-4B30-8B92-15CF02908522}"/>
    <dgm:cxn modelId="{4BD89187-5308-4FAA-8121-6265833483B4}" type="presOf" srcId="{B5F1ACB6-5B4C-47D2-A458-82FD5CD2A198}" destId="{A8ADF849-9C7B-47F6-A81F-03426F43434F}" srcOrd="0" destOrd="0" presId="urn:microsoft.com/office/officeart/2005/8/layout/vList3"/>
    <dgm:cxn modelId="{38DBEB89-ABCB-42A4-A189-E5C7BAB76C3F}" type="presOf" srcId="{D2633B35-D9EC-4736-A6B3-11B94C641478}" destId="{DCD958A8-A184-4EAB-B317-D448CF3FAE73}" srcOrd="0" destOrd="0" presId="urn:microsoft.com/office/officeart/2005/8/layout/vList3"/>
    <dgm:cxn modelId="{5E44CC95-EB3F-4BD8-81E4-5CE174A6E00E}" type="presOf" srcId="{2AAA85CB-540C-4D06-AE4F-5E05F0FCC020}" destId="{24D196F3-EE78-433E-8CD5-9BB07FCDE9B6}" srcOrd="0" destOrd="0" presId="urn:microsoft.com/office/officeart/2005/8/layout/vList3"/>
    <dgm:cxn modelId="{3855299E-11A4-4DC7-A09C-692CA7B80F07}" type="presOf" srcId="{7085669B-2D5A-4667-8C0F-CBEB6167D36E}" destId="{B6BFAE21-4D32-41DE-93E1-5B991245B792}" srcOrd="0" destOrd="0" presId="urn:microsoft.com/office/officeart/2005/8/layout/vList3"/>
    <dgm:cxn modelId="{C643F49E-5150-4F08-B9F0-E54E9DCBB3EA}" type="presOf" srcId="{8430B75E-433D-4E4E-8080-E7EB05760FD9}" destId="{BE053CC1-0098-4CFC-8FAA-2AED1C2649E6}" srcOrd="0" destOrd="0" presId="urn:microsoft.com/office/officeart/2005/8/layout/vList3"/>
    <dgm:cxn modelId="{8D5FE2B9-90B8-48D6-9973-EFFD445FF546}" srcId="{520A02BC-E6EC-42AE-86D8-ED9145EA056C}" destId="{D2633B35-D9EC-4736-A6B3-11B94C641478}" srcOrd="6" destOrd="0" parTransId="{3B060BF5-5F81-4E73-B83C-669E7B6F302E}" sibTransId="{2324EB18-3F98-4E08-8672-16C0D66EB75A}"/>
    <dgm:cxn modelId="{2C4DE2BE-57C5-4045-A2C9-3DE3DB6D91C5}" srcId="{520A02BC-E6EC-42AE-86D8-ED9145EA056C}" destId="{D4C20F57-CCD3-40F4-BC82-A0E1EB34685D}" srcOrd="11" destOrd="0" parTransId="{255280C9-A12F-48C8-B253-E7121778D19C}" sibTransId="{DDBDB702-CC93-4F85-B370-5C4321AA7980}"/>
    <dgm:cxn modelId="{CFC799C4-3BEF-48E7-90C9-886CC176B95D}" type="presOf" srcId="{AC59C046-4A6E-419E-B104-B665BEC867B3}" destId="{04C0C2F1-82D1-454A-B5E1-706A4009C177}" srcOrd="0" destOrd="0" presId="urn:microsoft.com/office/officeart/2005/8/layout/vList3"/>
    <dgm:cxn modelId="{D5B941C5-02D3-4266-A5ED-09549E5F55EF}" srcId="{520A02BC-E6EC-42AE-86D8-ED9145EA056C}" destId="{2AAA85CB-540C-4D06-AE4F-5E05F0FCC020}" srcOrd="5" destOrd="0" parTransId="{2CAB6207-F06C-4CA6-B7AA-F391832A92AD}" sibTransId="{B977B3B7-FC37-40FD-A72A-2C5CE5E24808}"/>
    <dgm:cxn modelId="{7D7C32C9-66FE-4C16-A547-1EB37424A0EF}" srcId="{520A02BC-E6EC-42AE-86D8-ED9145EA056C}" destId="{D47C1DD6-A941-47F4-A342-336DCAE921F7}" srcOrd="7" destOrd="0" parTransId="{D01C3A77-BB04-4A56-8FE9-79A0B30CDF3A}" sibTransId="{2C006C81-D519-4F67-A754-97DF93872F47}"/>
    <dgm:cxn modelId="{E137F6D0-4191-4060-A452-D2049B09575B}" srcId="{520A02BC-E6EC-42AE-86D8-ED9145EA056C}" destId="{12D42662-0C54-42C8-9608-DE31108B855E}" srcOrd="3" destOrd="0" parTransId="{B11E89C6-7D45-46B5-8080-5638217B2793}" sibTransId="{7229891F-64B7-4CAA-81FB-4E28F07B4F22}"/>
    <dgm:cxn modelId="{04610ED6-26A5-4C12-AD00-E676D20C6198}" srcId="{520A02BC-E6EC-42AE-86D8-ED9145EA056C}" destId="{B5F1ACB6-5B4C-47D2-A458-82FD5CD2A198}" srcOrd="2" destOrd="0" parTransId="{0D93C3E1-174C-48F4-A83F-AED98AA127A4}" sibTransId="{13636BF9-0937-4205-BF9B-402FCCD57286}"/>
    <dgm:cxn modelId="{AFA3F6F4-E8EB-4426-A817-FC95669BC42C}" type="presOf" srcId="{D4C20F57-CCD3-40F4-BC82-A0E1EB34685D}" destId="{3BD6E664-40F0-4277-8711-A8185EC566E1}" srcOrd="0" destOrd="0" presId="urn:microsoft.com/office/officeart/2005/8/layout/vList3"/>
    <dgm:cxn modelId="{37C8CAFC-333F-48DE-9FCF-D8EBEEE6C9AE}" srcId="{520A02BC-E6EC-42AE-86D8-ED9145EA056C}" destId="{2F666325-F40F-4B71-B06F-AC401073FB7D}" srcOrd="0" destOrd="0" parTransId="{CBF98F02-2E69-4FA5-A72D-ECEFB06D5247}" sibTransId="{2DDA0469-9309-4496-86DD-32E15CC1A24F}"/>
    <dgm:cxn modelId="{BD057D32-B950-4AAD-A8A9-7564E788230D}" type="presParOf" srcId="{4F6EAEED-F53B-494F-9C18-B31E3084ABE0}" destId="{32613934-3ED8-48F2-929F-BE05415DF19F}" srcOrd="0" destOrd="0" presId="urn:microsoft.com/office/officeart/2005/8/layout/vList3"/>
    <dgm:cxn modelId="{CB6FC213-B09B-4CDF-A222-1E13A3E4693F}" type="presParOf" srcId="{32613934-3ED8-48F2-929F-BE05415DF19F}" destId="{3ABD1507-910D-431E-8281-05B079D4F742}" srcOrd="0" destOrd="0" presId="urn:microsoft.com/office/officeart/2005/8/layout/vList3"/>
    <dgm:cxn modelId="{7D671EB2-F285-4D5F-BFD4-8E6CE83FA1FF}" type="presParOf" srcId="{32613934-3ED8-48F2-929F-BE05415DF19F}" destId="{FFDD70BA-51A7-4D10-9FE2-A10AB3AD88C3}" srcOrd="1" destOrd="0" presId="urn:microsoft.com/office/officeart/2005/8/layout/vList3"/>
    <dgm:cxn modelId="{A10C082B-A1C9-4C60-802E-688AC72192C1}" type="presParOf" srcId="{4F6EAEED-F53B-494F-9C18-B31E3084ABE0}" destId="{C7064364-B29D-47BB-9D79-50FBFA1C8B61}" srcOrd="1" destOrd="0" presId="urn:microsoft.com/office/officeart/2005/8/layout/vList3"/>
    <dgm:cxn modelId="{C99302C3-B490-4594-8F38-47B7638A9F57}" type="presParOf" srcId="{4F6EAEED-F53B-494F-9C18-B31E3084ABE0}" destId="{967CD165-6966-45AA-A107-B4A63B084BAD}" srcOrd="2" destOrd="0" presId="urn:microsoft.com/office/officeart/2005/8/layout/vList3"/>
    <dgm:cxn modelId="{FB76B30F-5AA9-48B8-B4F4-C80F4C15FA54}" type="presParOf" srcId="{967CD165-6966-45AA-A107-B4A63B084BAD}" destId="{ECAD995A-5FB8-4E04-BDD6-219127E30BCE}" srcOrd="0" destOrd="0" presId="urn:microsoft.com/office/officeart/2005/8/layout/vList3"/>
    <dgm:cxn modelId="{8B472D72-61B1-4E80-993B-3DA2DE884A28}" type="presParOf" srcId="{967CD165-6966-45AA-A107-B4A63B084BAD}" destId="{04C0C2F1-82D1-454A-B5E1-706A4009C177}" srcOrd="1" destOrd="0" presId="urn:microsoft.com/office/officeart/2005/8/layout/vList3"/>
    <dgm:cxn modelId="{F2FC4D7B-7202-47F5-B3F2-654B80F752D3}" type="presParOf" srcId="{4F6EAEED-F53B-494F-9C18-B31E3084ABE0}" destId="{B4F56C19-1C82-4A02-A2A1-42F2B5B497A2}" srcOrd="3" destOrd="0" presId="urn:microsoft.com/office/officeart/2005/8/layout/vList3"/>
    <dgm:cxn modelId="{0D1C8CA2-D891-4A3F-8368-F1EA6F882F46}" type="presParOf" srcId="{4F6EAEED-F53B-494F-9C18-B31E3084ABE0}" destId="{A3D17B85-99DC-4934-A71F-413EE0870322}" srcOrd="4" destOrd="0" presId="urn:microsoft.com/office/officeart/2005/8/layout/vList3"/>
    <dgm:cxn modelId="{661E5A02-00D2-489D-B344-64534CEC8F8E}" type="presParOf" srcId="{A3D17B85-99DC-4934-A71F-413EE0870322}" destId="{08A8EBAE-E02D-4588-98D7-6422ABF198F9}" srcOrd="0" destOrd="0" presId="urn:microsoft.com/office/officeart/2005/8/layout/vList3"/>
    <dgm:cxn modelId="{EEA5C381-C908-47F4-A5FB-B33AA6F32625}" type="presParOf" srcId="{A3D17B85-99DC-4934-A71F-413EE0870322}" destId="{A8ADF849-9C7B-47F6-A81F-03426F43434F}" srcOrd="1" destOrd="0" presId="urn:microsoft.com/office/officeart/2005/8/layout/vList3"/>
    <dgm:cxn modelId="{F3F3DEE9-75DE-4819-8402-F8B604FAABD1}" type="presParOf" srcId="{4F6EAEED-F53B-494F-9C18-B31E3084ABE0}" destId="{E4F0C692-0D44-41DB-B1D3-E8F126591D6F}" srcOrd="5" destOrd="0" presId="urn:microsoft.com/office/officeart/2005/8/layout/vList3"/>
    <dgm:cxn modelId="{4FA9D8F7-593F-40AF-9DC6-AA2B1C0A9C33}" type="presParOf" srcId="{4F6EAEED-F53B-494F-9C18-B31E3084ABE0}" destId="{C411B570-43D3-4506-889D-14836D0B63CD}" srcOrd="6" destOrd="0" presId="urn:microsoft.com/office/officeart/2005/8/layout/vList3"/>
    <dgm:cxn modelId="{73E5D822-EFD2-4F35-8D25-62784C07B54D}" type="presParOf" srcId="{C411B570-43D3-4506-889D-14836D0B63CD}" destId="{B4804BA4-0B7F-4E1A-A1E3-026CA859C899}" srcOrd="0" destOrd="0" presId="urn:microsoft.com/office/officeart/2005/8/layout/vList3"/>
    <dgm:cxn modelId="{0E76881E-6F21-448D-ACF0-6AC1EAD57F99}" type="presParOf" srcId="{C411B570-43D3-4506-889D-14836D0B63CD}" destId="{C75A4146-89CC-4CD4-A0A0-08F6D98DF8AA}" srcOrd="1" destOrd="0" presId="urn:microsoft.com/office/officeart/2005/8/layout/vList3"/>
    <dgm:cxn modelId="{7973CCE7-3CE0-4DBA-BC06-971283831C26}" type="presParOf" srcId="{4F6EAEED-F53B-494F-9C18-B31E3084ABE0}" destId="{8D98F084-1B91-4FC0-80AC-ABD602B68D36}" srcOrd="7" destOrd="0" presId="urn:microsoft.com/office/officeart/2005/8/layout/vList3"/>
    <dgm:cxn modelId="{04427555-7000-424E-A428-19A8C2D8C3C6}" type="presParOf" srcId="{4F6EAEED-F53B-494F-9C18-B31E3084ABE0}" destId="{4DC7B120-86A1-4ED5-9730-B8734892AACC}" srcOrd="8" destOrd="0" presId="urn:microsoft.com/office/officeart/2005/8/layout/vList3"/>
    <dgm:cxn modelId="{E785B00B-9B8F-4B50-A128-B18A27555F66}" type="presParOf" srcId="{4DC7B120-86A1-4ED5-9730-B8734892AACC}" destId="{6D49BD6F-114A-4CDD-8948-C1C3B93757AD}" srcOrd="0" destOrd="0" presId="urn:microsoft.com/office/officeart/2005/8/layout/vList3"/>
    <dgm:cxn modelId="{075971FE-C123-4EEE-B9A2-3D4AE50D294D}" type="presParOf" srcId="{4DC7B120-86A1-4ED5-9730-B8734892AACC}" destId="{4EB1BB2D-6804-47D6-8251-283E4EA9950F}" srcOrd="1" destOrd="0" presId="urn:microsoft.com/office/officeart/2005/8/layout/vList3"/>
    <dgm:cxn modelId="{48B4193A-EA84-4559-91ED-577FA81F8C24}" type="presParOf" srcId="{4F6EAEED-F53B-494F-9C18-B31E3084ABE0}" destId="{C4678BF6-38ED-4D70-A1F0-C2A9E3C2C7C3}" srcOrd="9" destOrd="0" presId="urn:microsoft.com/office/officeart/2005/8/layout/vList3"/>
    <dgm:cxn modelId="{2832F930-4EF0-427F-B525-942695650762}" type="presParOf" srcId="{4F6EAEED-F53B-494F-9C18-B31E3084ABE0}" destId="{B3A70FAA-F6EE-4A3E-8FA2-AE7BF33F891D}" srcOrd="10" destOrd="0" presId="urn:microsoft.com/office/officeart/2005/8/layout/vList3"/>
    <dgm:cxn modelId="{865FCE9B-9A75-4A9D-82EF-FDC4A629DF14}" type="presParOf" srcId="{B3A70FAA-F6EE-4A3E-8FA2-AE7BF33F891D}" destId="{582818CF-29FB-4FE7-999B-125C86D1D235}" srcOrd="0" destOrd="0" presId="urn:microsoft.com/office/officeart/2005/8/layout/vList3"/>
    <dgm:cxn modelId="{191BB686-4748-4B7E-90CD-C9A930AD05E9}" type="presParOf" srcId="{B3A70FAA-F6EE-4A3E-8FA2-AE7BF33F891D}" destId="{24D196F3-EE78-433E-8CD5-9BB07FCDE9B6}" srcOrd="1" destOrd="0" presId="urn:microsoft.com/office/officeart/2005/8/layout/vList3"/>
    <dgm:cxn modelId="{E51C1C64-DE09-42B3-AD6C-5CDE76019EE0}" type="presParOf" srcId="{4F6EAEED-F53B-494F-9C18-B31E3084ABE0}" destId="{FF141431-4E31-4BA7-92AA-19F61B561F63}" srcOrd="11" destOrd="0" presId="urn:microsoft.com/office/officeart/2005/8/layout/vList3"/>
    <dgm:cxn modelId="{D5BFDB66-7500-4993-9826-BFB0E816E981}" type="presParOf" srcId="{4F6EAEED-F53B-494F-9C18-B31E3084ABE0}" destId="{B3F0F0DC-6625-4E6F-AC42-F2BCE573B51E}" srcOrd="12" destOrd="0" presId="urn:microsoft.com/office/officeart/2005/8/layout/vList3"/>
    <dgm:cxn modelId="{A1C3A8CE-1B5C-4EE6-887E-0F465F53723C}" type="presParOf" srcId="{B3F0F0DC-6625-4E6F-AC42-F2BCE573B51E}" destId="{EA342DE2-8634-4EF0-B65F-C13C84E6BFED}" srcOrd="0" destOrd="0" presId="urn:microsoft.com/office/officeart/2005/8/layout/vList3"/>
    <dgm:cxn modelId="{F416448C-6A7B-46C2-9F37-243DF2C99F6F}" type="presParOf" srcId="{B3F0F0DC-6625-4E6F-AC42-F2BCE573B51E}" destId="{DCD958A8-A184-4EAB-B317-D448CF3FAE73}" srcOrd="1" destOrd="0" presId="urn:microsoft.com/office/officeart/2005/8/layout/vList3"/>
    <dgm:cxn modelId="{9F4A42FA-88D2-4512-BC9A-2842A94A1128}" type="presParOf" srcId="{4F6EAEED-F53B-494F-9C18-B31E3084ABE0}" destId="{143DDA9D-A772-4D50-BC1F-833F083AD6DB}" srcOrd="13" destOrd="0" presId="urn:microsoft.com/office/officeart/2005/8/layout/vList3"/>
    <dgm:cxn modelId="{CC3CEF88-8002-46FC-A38B-28E397B1B60A}" type="presParOf" srcId="{4F6EAEED-F53B-494F-9C18-B31E3084ABE0}" destId="{7E18B640-AFA3-4AEC-9BF7-D7F7E753BC5A}" srcOrd="14" destOrd="0" presId="urn:microsoft.com/office/officeart/2005/8/layout/vList3"/>
    <dgm:cxn modelId="{319AF59C-4ECA-47A4-BF79-10C7CD109ACD}" type="presParOf" srcId="{7E18B640-AFA3-4AEC-9BF7-D7F7E753BC5A}" destId="{DD10758F-6592-4E43-B183-B8C696806FF4}" srcOrd="0" destOrd="0" presId="urn:microsoft.com/office/officeart/2005/8/layout/vList3"/>
    <dgm:cxn modelId="{40586BE7-79BB-4E96-A354-552158B07BA4}" type="presParOf" srcId="{7E18B640-AFA3-4AEC-9BF7-D7F7E753BC5A}" destId="{77B2855D-E506-48F1-BF1B-30E3D5D959C8}" srcOrd="1" destOrd="0" presId="urn:microsoft.com/office/officeart/2005/8/layout/vList3"/>
    <dgm:cxn modelId="{5A32C2E8-2994-44C9-B1C3-5F94A4F2EFC4}" type="presParOf" srcId="{4F6EAEED-F53B-494F-9C18-B31E3084ABE0}" destId="{31F3F475-1B57-48FE-9B84-898399940039}" srcOrd="15" destOrd="0" presId="urn:microsoft.com/office/officeart/2005/8/layout/vList3"/>
    <dgm:cxn modelId="{24D4719A-6B06-4A87-8B51-0686D908C4A7}" type="presParOf" srcId="{4F6EAEED-F53B-494F-9C18-B31E3084ABE0}" destId="{C456E72B-C9F3-4EE0-882C-8824130DB516}" srcOrd="16" destOrd="0" presId="urn:microsoft.com/office/officeart/2005/8/layout/vList3"/>
    <dgm:cxn modelId="{C48EAA0B-8F1A-4414-87F4-6E6AC81B61DC}" type="presParOf" srcId="{C456E72B-C9F3-4EE0-882C-8824130DB516}" destId="{7AACCD16-779B-4475-9357-D9AD55981AA0}" srcOrd="0" destOrd="0" presId="urn:microsoft.com/office/officeart/2005/8/layout/vList3"/>
    <dgm:cxn modelId="{71201128-677C-479B-94CE-0C82FACF6F3B}" type="presParOf" srcId="{C456E72B-C9F3-4EE0-882C-8824130DB516}" destId="{B6BFAE21-4D32-41DE-93E1-5B991245B792}" srcOrd="1" destOrd="0" presId="urn:microsoft.com/office/officeart/2005/8/layout/vList3"/>
    <dgm:cxn modelId="{F07F9BBA-5FD6-4F65-ACE9-BFD7F108E330}" type="presParOf" srcId="{4F6EAEED-F53B-494F-9C18-B31E3084ABE0}" destId="{D75261F3-162B-4CA9-A1B5-B81A4B70413B}" srcOrd="17" destOrd="0" presId="urn:microsoft.com/office/officeart/2005/8/layout/vList3"/>
    <dgm:cxn modelId="{557DB606-8B15-4D5C-97B5-66961BEB84E1}" type="presParOf" srcId="{4F6EAEED-F53B-494F-9C18-B31E3084ABE0}" destId="{5332F5F7-4B5F-4F6B-A898-10B1C6A207A2}" srcOrd="18" destOrd="0" presId="urn:microsoft.com/office/officeart/2005/8/layout/vList3"/>
    <dgm:cxn modelId="{45F303BD-286E-4831-8325-C54EDC09988B}" type="presParOf" srcId="{5332F5F7-4B5F-4F6B-A898-10B1C6A207A2}" destId="{39249653-40FD-4108-95E0-FB23D24ADDF2}" srcOrd="0" destOrd="0" presId="urn:microsoft.com/office/officeart/2005/8/layout/vList3"/>
    <dgm:cxn modelId="{F99D5116-B2E9-40A3-97EC-9668B30FEB3C}" type="presParOf" srcId="{5332F5F7-4B5F-4F6B-A898-10B1C6A207A2}" destId="{E7B8AC51-74F9-41A2-A17B-D4581EB9AAB8}" srcOrd="1" destOrd="0" presId="urn:microsoft.com/office/officeart/2005/8/layout/vList3"/>
    <dgm:cxn modelId="{6FF4AB65-8C55-47D5-999F-1914DA4CAC68}" type="presParOf" srcId="{4F6EAEED-F53B-494F-9C18-B31E3084ABE0}" destId="{79A45F5D-91C3-4B42-800F-F58BB15469EC}" srcOrd="19" destOrd="0" presId="urn:microsoft.com/office/officeart/2005/8/layout/vList3"/>
    <dgm:cxn modelId="{2C04350F-83B7-4A53-B4D5-BC7792ABDAC5}" type="presParOf" srcId="{4F6EAEED-F53B-494F-9C18-B31E3084ABE0}" destId="{F9CF51AD-6D76-495C-8BCE-ABAAFED8FE9E}" srcOrd="20" destOrd="0" presId="urn:microsoft.com/office/officeart/2005/8/layout/vList3"/>
    <dgm:cxn modelId="{584CC984-7105-4C38-B15C-069E0688DED9}" type="presParOf" srcId="{F9CF51AD-6D76-495C-8BCE-ABAAFED8FE9E}" destId="{FABB8AFA-AF2B-4CA4-9D9E-84BB3289E0EC}" srcOrd="0" destOrd="0" presId="urn:microsoft.com/office/officeart/2005/8/layout/vList3"/>
    <dgm:cxn modelId="{FBBE6D8E-39F5-4040-AC28-FB7531A8B5CA}" type="presParOf" srcId="{F9CF51AD-6D76-495C-8BCE-ABAAFED8FE9E}" destId="{BE053CC1-0098-4CFC-8FAA-2AED1C2649E6}" srcOrd="1" destOrd="0" presId="urn:microsoft.com/office/officeart/2005/8/layout/vList3"/>
    <dgm:cxn modelId="{84AB5A04-1F40-4DE0-8FCC-CFAC6F62A40A}" type="presParOf" srcId="{4F6EAEED-F53B-494F-9C18-B31E3084ABE0}" destId="{EB5BCB9F-E4D9-4E85-8208-1C42C8EBBA3C}" srcOrd="21" destOrd="0" presId="urn:microsoft.com/office/officeart/2005/8/layout/vList3"/>
    <dgm:cxn modelId="{5588BAB6-43A7-4111-AC74-AC500E19C776}" type="presParOf" srcId="{4F6EAEED-F53B-494F-9C18-B31E3084ABE0}" destId="{AFF238C8-94EC-4BE2-A41E-2BDD59971538}" srcOrd="22" destOrd="0" presId="urn:microsoft.com/office/officeart/2005/8/layout/vList3"/>
    <dgm:cxn modelId="{43EF6092-2FC1-45E9-ADA6-0E9603F7ADE8}" type="presParOf" srcId="{AFF238C8-94EC-4BE2-A41E-2BDD59971538}" destId="{90406C89-C164-4640-A119-A5548C5E2BF7}" srcOrd="0" destOrd="0" presId="urn:microsoft.com/office/officeart/2005/8/layout/vList3"/>
    <dgm:cxn modelId="{76298661-C007-40A7-A3CC-C05687B9489A}" type="presParOf" srcId="{AFF238C8-94EC-4BE2-A41E-2BDD59971538}" destId="{3BD6E664-40F0-4277-8711-A8185EC566E1}" srcOrd="1" destOrd="0" presId="urn:microsoft.com/office/officeart/2005/8/layout/vList3"/>
    <dgm:cxn modelId="{14657633-7499-41BD-94FF-790E6D248762}" type="presParOf" srcId="{4F6EAEED-F53B-494F-9C18-B31E3084ABE0}" destId="{1BCE57D1-4F6B-4204-887A-C6A222A01BF0}" srcOrd="23" destOrd="0" presId="urn:microsoft.com/office/officeart/2005/8/layout/vList3"/>
    <dgm:cxn modelId="{F35FB738-8906-4F32-B4CC-2A080F8CD092}" type="presParOf" srcId="{4F6EAEED-F53B-494F-9C18-B31E3084ABE0}" destId="{94DAD78A-A4D2-4FFA-97FD-2D970385D602}" srcOrd="24" destOrd="0" presId="urn:microsoft.com/office/officeart/2005/8/layout/vList3"/>
    <dgm:cxn modelId="{2FF6DD57-244C-46F5-ADCD-58F6B8497BBC}" type="presParOf" srcId="{94DAD78A-A4D2-4FFA-97FD-2D970385D602}" destId="{4B297BB6-A63F-4E64-94F8-24F048FD90C0}" srcOrd="0" destOrd="0" presId="urn:microsoft.com/office/officeart/2005/8/layout/vList3"/>
    <dgm:cxn modelId="{A547DBB8-9F99-4964-839C-1DF3DF738A14}" type="presParOf" srcId="{94DAD78A-A4D2-4FFA-97FD-2D970385D602}" destId="{6599222A-C341-4EA8-BCCB-7CE52EA379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39D36E-100B-4F85-A396-66A3AE0B1994}" type="doc">
      <dgm:prSet loTypeId="urn:microsoft.com/office/officeart/2005/8/layout/hList6" loCatId="list" qsTypeId="urn:microsoft.com/office/officeart/2005/8/quickstyle/simple5" qsCatId="simple" csTypeId="urn:microsoft.com/office/officeart/2005/8/colors/colorful4" csCatId="colorful" phldr="1"/>
      <dgm:spPr/>
      <dgm:t>
        <a:bodyPr/>
        <a:lstStyle/>
        <a:p>
          <a:endParaRPr lang="es-ES"/>
        </a:p>
      </dgm:t>
    </dgm:pt>
    <dgm:pt modelId="{06F1F8C7-4C74-4623-939A-8875A2E4CFFA}">
      <dgm:prSet phldrT="[Texto]" custT="1"/>
      <dgm:spPr>
        <a:xfrm rot="16200000">
          <a:off x="-378843" y="385121"/>
          <a:ext cx="1928826" cy="1158582"/>
        </a:xfrm>
        <a:prstGeom prst="flowChartManualOperation">
          <a:avLst/>
        </a:prstGeom>
        <a:solidFill>
          <a:schemeClr val="accent4">
            <a:lumMod val="40000"/>
            <a:lumOff val="60000"/>
          </a:schemeClr>
        </a:solidFill>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07849A6E-AEFE-41E0-BF34-1BC6F5761D9B}" type="parTrans" cxnId="{136F7BB7-55BE-4FB1-9230-4E62CC79052B}">
      <dgm:prSet/>
      <dgm:spPr/>
      <dgm:t>
        <a:bodyPr/>
        <a:lstStyle/>
        <a:p>
          <a:endParaRPr lang="es-ES">
            <a:solidFill>
              <a:schemeClr val="tx1"/>
            </a:solidFill>
          </a:endParaRPr>
        </a:p>
      </dgm:t>
    </dgm:pt>
    <dgm:pt modelId="{976C96ED-33E3-47BB-8B09-0772F38AA20F}" type="sibTrans" cxnId="{136F7BB7-55BE-4FB1-9230-4E62CC79052B}">
      <dgm:prSet/>
      <dgm:spPr/>
      <dgm:t>
        <a:bodyPr/>
        <a:lstStyle/>
        <a:p>
          <a:endParaRPr lang="es-ES">
            <a:solidFill>
              <a:schemeClr val="tx1"/>
            </a:solidFill>
          </a:endParaRPr>
        </a:p>
      </dgm:t>
    </dgm:pt>
    <dgm:pt modelId="{95AA6F3B-73CF-49C5-992F-29F1B258F785}">
      <dgm:prSet phldrT="[Texto]" custT="1"/>
      <dgm:spPr>
        <a:xfrm rot="16200000">
          <a:off x="-378843" y="385121"/>
          <a:ext cx="1928826" cy="1158582"/>
        </a:xfrm>
        <a:prstGeom prst="flowChartManualOperation">
          <a:avLst/>
        </a:prstGeom>
        <a:solidFill>
          <a:schemeClr val="accent4">
            <a:lumMod val="40000"/>
            <a:lumOff val="60000"/>
          </a:schemeClr>
        </a:solidFill>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marL="0" indent="0" algn="l">
            <a:buNone/>
          </a:pPr>
          <a:r>
            <a:rPr lang="en-US" sz="1400" b="1" dirty="0">
              <a:solidFill>
                <a:schemeClr val="tx1"/>
              </a:solidFill>
              <a:latin typeface="Franklin Gothic Book"/>
              <a:ea typeface="+mn-ea"/>
              <a:cs typeface="+mn-cs"/>
            </a:rPr>
            <a:t>The Apostolic Age Until John's Death</a:t>
          </a:r>
          <a:endParaRPr lang="es-ES" sz="1400" b="1" dirty="0">
            <a:solidFill>
              <a:schemeClr val="tx1"/>
            </a:solidFill>
            <a:latin typeface="Franklin Gothic Book"/>
            <a:ea typeface="+mn-ea"/>
            <a:cs typeface="+mn-cs"/>
          </a:endParaRPr>
        </a:p>
      </dgm:t>
    </dgm:pt>
    <dgm:pt modelId="{9270B80E-75E2-49AF-8CD1-81D7268F732F}" type="parTrans" cxnId="{80F724D4-C158-436F-85FC-F29A926E3803}">
      <dgm:prSet/>
      <dgm:spPr/>
      <dgm:t>
        <a:bodyPr/>
        <a:lstStyle/>
        <a:p>
          <a:endParaRPr lang="es-ES">
            <a:solidFill>
              <a:schemeClr val="tx1"/>
            </a:solidFill>
          </a:endParaRPr>
        </a:p>
      </dgm:t>
    </dgm:pt>
    <dgm:pt modelId="{AD895AB9-C150-46A0-8E9B-3303A17220D8}" type="sibTrans" cxnId="{80F724D4-C158-436F-85FC-F29A926E3803}">
      <dgm:prSet/>
      <dgm:spPr/>
      <dgm:t>
        <a:bodyPr/>
        <a:lstStyle/>
        <a:p>
          <a:endParaRPr lang="es-ES">
            <a:solidFill>
              <a:schemeClr val="tx1"/>
            </a:solidFill>
          </a:endParaRPr>
        </a:p>
      </dgm:t>
    </dgm:pt>
    <dgm:pt modelId="{042FE46B-DE5D-4B81-B1C7-6127113F197B}">
      <dgm:prSet phldrT="[Texto]" custT="1"/>
      <dgm:spPr>
        <a:xfrm rot="16200000">
          <a:off x="866633" y="385121"/>
          <a:ext cx="1928826" cy="1158582"/>
        </a:xfrm>
        <a:prstGeom prst="flowChartManualOperation">
          <a:avLst/>
        </a:prstGeom>
        <a:solidFill>
          <a:srgbClr val="E6FAA8"/>
        </a:solidFill>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4FCE96A7-B82D-4B10-AEA4-D13E6368A7E5}" type="parTrans" cxnId="{EB34508E-FA3F-4AC2-A3EA-7B18F799E091}">
      <dgm:prSet/>
      <dgm:spPr/>
      <dgm:t>
        <a:bodyPr/>
        <a:lstStyle/>
        <a:p>
          <a:endParaRPr lang="es-ES">
            <a:solidFill>
              <a:schemeClr val="tx1"/>
            </a:solidFill>
          </a:endParaRPr>
        </a:p>
      </dgm:t>
    </dgm:pt>
    <dgm:pt modelId="{56FE3E04-7318-4D58-947B-C08D38125BE7}" type="sibTrans" cxnId="{EB34508E-FA3F-4AC2-A3EA-7B18F799E091}">
      <dgm:prSet/>
      <dgm:spPr/>
      <dgm:t>
        <a:bodyPr/>
        <a:lstStyle/>
        <a:p>
          <a:endParaRPr lang="es-ES">
            <a:solidFill>
              <a:schemeClr val="tx1"/>
            </a:solidFill>
          </a:endParaRPr>
        </a:p>
      </dgm:t>
    </dgm:pt>
    <dgm:pt modelId="{40152CFE-2131-4309-AF08-8743FA235243}">
      <dgm:prSet phldrT="[Texto]" custT="1"/>
      <dgm:spPr>
        <a:xfrm rot="16200000">
          <a:off x="866633" y="385121"/>
          <a:ext cx="1928826" cy="1158582"/>
        </a:xfrm>
        <a:prstGeom prst="flowChartManualOperation">
          <a:avLst/>
        </a:prstGeom>
        <a:solidFill>
          <a:srgbClr val="E6FAA8"/>
        </a:solidFill>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marL="0" indent="0" algn="l">
            <a:buNone/>
          </a:pPr>
          <a:r>
            <a:rPr lang="es-ES" sz="1400" b="1" dirty="0">
              <a:solidFill>
                <a:schemeClr val="tx1"/>
              </a:solidFill>
              <a:latin typeface="Franklin Gothic Book"/>
              <a:ea typeface="+mn-ea"/>
              <a:cs typeface="+mn-cs"/>
            </a:rPr>
            <a:t> </a:t>
          </a:r>
          <a:r>
            <a:rPr lang="en-US" sz="1400" b="1" dirty="0">
              <a:solidFill>
                <a:schemeClr val="tx1"/>
              </a:solidFill>
              <a:latin typeface="Franklin Gothic Book"/>
              <a:ea typeface="+mn-ea"/>
              <a:cs typeface="+mn-cs"/>
            </a:rPr>
            <a:t>The persecution of the church by the Roman Empire until the conversion of Constantine</a:t>
          </a:r>
          <a:endParaRPr lang="es-ES" sz="1400" b="1" dirty="0">
            <a:solidFill>
              <a:schemeClr val="tx1"/>
            </a:solidFill>
            <a:latin typeface="Franklin Gothic Book"/>
            <a:ea typeface="+mn-ea"/>
            <a:cs typeface="+mn-cs"/>
          </a:endParaRPr>
        </a:p>
      </dgm:t>
    </dgm:pt>
    <dgm:pt modelId="{FEDC5A3F-9066-4030-BFBD-621003288DF9}" type="parTrans" cxnId="{F51E3831-972D-4FDC-8BDB-220F82DFDBA7}">
      <dgm:prSet/>
      <dgm:spPr/>
      <dgm:t>
        <a:bodyPr/>
        <a:lstStyle/>
        <a:p>
          <a:endParaRPr lang="es-ES">
            <a:solidFill>
              <a:schemeClr val="tx1"/>
            </a:solidFill>
          </a:endParaRPr>
        </a:p>
      </dgm:t>
    </dgm:pt>
    <dgm:pt modelId="{7C8170EB-6DDB-4072-9085-AC7C99B9471F}" type="sibTrans" cxnId="{F51E3831-972D-4FDC-8BDB-220F82DFDBA7}">
      <dgm:prSet/>
      <dgm:spPr/>
      <dgm:t>
        <a:bodyPr/>
        <a:lstStyle/>
        <a:p>
          <a:endParaRPr lang="es-ES">
            <a:solidFill>
              <a:schemeClr val="tx1"/>
            </a:solidFill>
          </a:endParaRPr>
        </a:p>
      </dgm:t>
    </dgm:pt>
    <dgm:pt modelId="{E3282EC6-B87D-493F-A88F-BFB6EC49F085}">
      <dgm:prSet phldrT="[Texto]" custT="1"/>
      <dgm:spPr>
        <a:xfrm rot="16200000">
          <a:off x="2112109" y="385121"/>
          <a:ext cx="1928826" cy="1158582"/>
        </a:xfrm>
        <a:prstGeom prst="flowChartManualOperation">
          <a:avLst/>
        </a:prstGeom>
        <a:solidFill>
          <a:srgbClr val="D8FACA"/>
        </a:solidFill>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383004DB-17AD-4750-B2DD-0E0741C6043B}" type="parTrans" cxnId="{7F299A85-5702-446C-94CD-DB30CBCFEA0F}">
      <dgm:prSet/>
      <dgm:spPr/>
      <dgm:t>
        <a:bodyPr/>
        <a:lstStyle/>
        <a:p>
          <a:endParaRPr lang="es-ES">
            <a:solidFill>
              <a:schemeClr val="tx1"/>
            </a:solidFill>
          </a:endParaRPr>
        </a:p>
      </dgm:t>
    </dgm:pt>
    <dgm:pt modelId="{344981B5-C657-4D2C-9243-DD3CEE489F20}" type="sibTrans" cxnId="{7F299A85-5702-446C-94CD-DB30CBCFEA0F}">
      <dgm:prSet/>
      <dgm:spPr/>
      <dgm:t>
        <a:bodyPr/>
        <a:lstStyle/>
        <a:p>
          <a:endParaRPr lang="es-ES">
            <a:solidFill>
              <a:schemeClr val="tx1"/>
            </a:solidFill>
          </a:endParaRPr>
        </a:p>
      </dgm:t>
    </dgm:pt>
    <dgm:pt modelId="{95B21CFB-AA84-478C-99BC-D2495588B546}">
      <dgm:prSet phldrT="[Texto]" custT="1"/>
      <dgm:spPr>
        <a:xfrm rot="16200000">
          <a:off x="2112109" y="385121"/>
          <a:ext cx="1928826" cy="1158582"/>
        </a:xfrm>
        <a:prstGeom prst="flowChartManualOperation">
          <a:avLst/>
        </a:prstGeom>
        <a:solidFill>
          <a:srgbClr val="D8FACA"/>
        </a:solidFill>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marL="0" indent="0" algn="l">
            <a:buNone/>
          </a:pPr>
          <a:r>
            <a:rPr lang="es-ES" sz="1400" b="1" dirty="0">
              <a:solidFill>
                <a:schemeClr val="tx1"/>
              </a:solidFill>
              <a:latin typeface="Franklin Gothic Book"/>
              <a:ea typeface="+mn-ea"/>
              <a:cs typeface="+mn-cs"/>
            </a:rPr>
            <a:t> </a:t>
          </a:r>
          <a:r>
            <a:rPr lang="en-US" sz="1400" b="1" dirty="0">
              <a:solidFill>
                <a:schemeClr val="tx1"/>
              </a:solidFill>
              <a:latin typeface="Franklin Gothic Book"/>
              <a:ea typeface="+mn-ea"/>
              <a:cs typeface="+mn-cs"/>
            </a:rPr>
            <a:t>The church gains adherents and the truth is corrupted until Justinian gives political powers to the Papacy</a:t>
          </a:r>
          <a:endParaRPr lang="es-ES" sz="1400" b="1" dirty="0">
            <a:solidFill>
              <a:schemeClr val="tx1"/>
            </a:solidFill>
            <a:latin typeface="Franklin Gothic Book"/>
            <a:ea typeface="+mn-ea"/>
            <a:cs typeface="+mn-cs"/>
          </a:endParaRPr>
        </a:p>
      </dgm:t>
    </dgm:pt>
    <dgm:pt modelId="{C35D9A18-EDFC-4257-B37B-77BBF0BEE2F5}" type="parTrans" cxnId="{DBF3A13C-1B4A-4567-85E1-097243C9681E}">
      <dgm:prSet/>
      <dgm:spPr/>
      <dgm:t>
        <a:bodyPr/>
        <a:lstStyle/>
        <a:p>
          <a:endParaRPr lang="es-ES">
            <a:solidFill>
              <a:schemeClr val="tx1"/>
            </a:solidFill>
          </a:endParaRPr>
        </a:p>
      </dgm:t>
    </dgm:pt>
    <dgm:pt modelId="{D00C42B0-D8FD-4D1F-8307-250AE9E266F3}" type="sibTrans" cxnId="{DBF3A13C-1B4A-4567-85E1-097243C9681E}">
      <dgm:prSet/>
      <dgm:spPr/>
      <dgm:t>
        <a:bodyPr/>
        <a:lstStyle/>
        <a:p>
          <a:endParaRPr lang="es-ES">
            <a:solidFill>
              <a:schemeClr val="tx1"/>
            </a:solidFill>
          </a:endParaRPr>
        </a:p>
      </dgm:t>
    </dgm:pt>
    <dgm:pt modelId="{CCF71A66-F655-4C6C-9180-88FCF77FA409}">
      <dgm:prSet phldrT="[Texto]" custT="1"/>
      <dgm:spPr>
        <a:xfrm rot="16200000">
          <a:off x="3357586" y="385121"/>
          <a:ext cx="1928826" cy="1158582"/>
        </a:xfrm>
        <a:prstGeom prst="flowChartManualOperation">
          <a:avLst/>
        </a:prstGeom>
        <a:solidFill>
          <a:srgbClr val="D0F8D3"/>
        </a:solidFill>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marL="0" indent="0" algn="l">
            <a:buNone/>
          </a:pPr>
          <a:r>
            <a:rPr lang="en-US" sz="1400" b="1" dirty="0">
              <a:solidFill>
                <a:schemeClr val="tx1"/>
              </a:solidFill>
              <a:latin typeface="Franklin Gothic Book"/>
              <a:ea typeface="+mn-ea"/>
              <a:cs typeface="+mn-cs"/>
            </a:rPr>
            <a:t> It begins with the political power of the church until the rise of Protestantism with Luther's Reformation</a:t>
          </a:r>
          <a:endParaRPr lang="es-ES" sz="1400" b="1" dirty="0">
            <a:solidFill>
              <a:schemeClr val="tx1"/>
            </a:solidFill>
            <a:latin typeface="Franklin Gothic Book"/>
            <a:ea typeface="+mn-ea"/>
            <a:cs typeface="+mn-cs"/>
          </a:endParaRPr>
        </a:p>
      </dgm:t>
    </dgm:pt>
    <dgm:pt modelId="{ACF67679-66AC-4B22-9124-356BA1030853}" type="parTrans" cxnId="{EAB16440-8CD5-489C-927C-51BB822C5A6F}">
      <dgm:prSet/>
      <dgm:spPr/>
      <dgm:t>
        <a:bodyPr/>
        <a:lstStyle/>
        <a:p>
          <a:endParaRPr lang="es-ES">
            <a:solidFill>
              <a:schemeClr val="tx1"/>
            </a:solidFill>
          </a:endParaRPr>
        </a:p>
      </dgm:t>
    </dgm:pt>
    <dgm:pt modelId="{CEE073BB-2E22-409B-9257-1EF19B07ED2D}" type="sibTrans" cxnId="{EAB16440-8CD5-489C-927C-51BB822C5A6F}">
      <dgm:prSet/>
      <dgm:spPr/>
      <dgm:t>
        <a:bodyPr/>
        <a:lstStyle/>
        <a:p>
          <a:endParaRPr lang="es-ES">
            <a:solidFill>
              <a:schemeClr val="tx1"/>
            </a:solidFill>
          </a:endParaRPr>
        </a:p>
      </dgm:t>
    </dgm:pt>
    <dgm:pt modelId="{1542B741-21C1-4DC4-8008-8F1C34EBCA4A}">
      <dgm:prSet phldrT="[Texto]" custT="1"/>
      <dgm:spPr>
        <a:xfrm rot="16200000">
          <a:off x="3357586" y="385121"/>
          <a:ext cx="1928826" cy="1158582"/>
        </a:xfrm>
        <a:prstGeom prst="flowChartManualOperation">
          <a:avLst/>
        </a:prstGeom>
        <a:solidFill>
          <a:srgbClr val="D0F8D3"/>
        </a:solidFill>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5515641D-50E9-43D6-94F9-10DD098A905F}" type="parTrans" cxnId="{2B39CC9D-28A5-4973-B311-98EB5E30BDE9}">
      <dgm:prSet/>
      <dgm:spPr/>
      <dgm:t>
        <a:bodyPr/>
        <a:lstStyle/>
        <a:p>
          <a:endParaRPr lang="es-ES">
            <a:solidFill>
              <a:schemeClr val="tx1"/>
            </a:solidFill>
          </a:endParaRPr>
        </a:p>
      </dgm:t>
    </dgm:pt>
    <dgm:pt modelId="{0478B224-5824-4E3B-A27F-0A8B26AC0C41}" type="sibTrans" cxnId="{2B39CC9D-28A5-4973-B311-98EB5E30BDE9}">
      <dgm:prSet/>
      <dgm:spPr/>
      <dgm:t>
        <a:bodyPr/>
        <a:lstStyle/>
        <a:p>
          <a:endParaRPr lang="es-ES">
            <a:solidFill>
              <a:schemeClr val="tx1"/>
            </a:solidFill>
          </a:endParaRPr>
        </a:p>
      </dgm:t>
    </dgm:pt>
    <dgm:pt modelId="{65669EC0-BCAE-492A-A73B-87A75A6E9241}">
      <dgm:prSet phldrT="[Texto]" custT="1"/>
      <dgm:spPr>
        <a:xfrm rot="16200000">
          <a:off x="4603062" y="385121"/>
          <a:ext cx="1928826" cy="1158582"/>
        </a:xfrm>
        <a:prstGeom prst="flowChartManualOperation">
          <a:avLst/>
        </a:prstGeom>
        <a:solidFill>
          <a:srgbClr val="CCF8E5"/>
        </a:solidFill>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marL="0" indent="0" algn="l">
            <a:buNone/>
          </a:pPr>
          <a:r>
            <a:rPr lang="es-ES" sz="1400" b="1" dirty="0">
              <a:solidFill>
                <a:schemeClr val="tx1"/>
              </a:solidFill>
              <a:latin typeface="Franklin Gothic Book"/>
              <a:ea typeface="+mn-ea"/>
              <a:cs typeface="+mn-cs"/>
            </a:rPr>
            <a:t> </a:t>
          </a:r>
          <a:r>
            <a:rPr lang="en-US" sz="1400" b="1" dirty="0">
              <a:solidFill>
                <a:schemeClr val="tx1"/>
              </a:solidFill>
              <a:latin typeface="Franklin Gothic Book"/>
              <a:ea typeface="+mn-ea"/>
              <a:cs typeface="+mn-cs"/>
            </a:rPr>
            <a:t>Final period of persecution and the decline of Protestantism until the imprisonment of the Pope</a:t>
          </a:r>
          <a:endParaRPr lang="es-ES" sz="1400" b="1" dirty="0">
            <a:solidFill>
              <a:schemeClr val="tx1"/>
            </a:solidFill>
            <a:latin typeface="Franklin Gothic Book"/>
            <a:ea typeface="+mn-ea"/>
            <a:cs typeface="+mn-cs"/>
          </a:endParaRPr>
        </a:p>
      </dgm:t>
    </dgm:pt>
    <dgm:pt modelId="{917D79A8-18FC-4DE0-A94F-381DF8F29D93}" type="parTrans" cxnId="{7AF9B6FA-8FB8-4C04-90B3-CF7DDDBFC61A}">
      <dgm:prSet/>
      <dgm:spPr/>
      <dgm:t>
        <a:bodyPr/>
        <a:lstStyle/>
        <a:p>
          <a:endParaRPr lang="es-ES">
            <a:solidFill>
              <a:schemeClr val="tx1"/>
            </a:solidFill>
          </a:endParaRPr>
        </a:p>
      </dgm:t>
    </dgm:pt>
    <dgm:pt modelId="{FE29E4D3-9922-4634-A3E7-F58D03BCE105}" type="sibTrans" cxnId="{7AF9B6FA-8FB8-4C04-90B3-CF7DDDBFC61A}">
      <dgm:prSet/>
      <dgm:spPr/>
      <dgm:t>
        <a:bodyPr/>
        <a:lstStyle/>
        <a:p>
          <a:endParaRPr lang="es-ES">
            <a:solidFill>
              <a:schemeClr val="tx1"/>
            </a:solidFill>
          </a:endParaRPr>
        </a:p>
      </dgm:t>
    </dgm:pt>
    <dgm:pt modelId="{45124A0D-0DC9-42AB-88EC-46C3B5C2F222}">
      <dgm:prSet phldrT="[Texto]" custT="1"/>
      <dgm:spPr>
        <a:xfrm rot="16200000">
          <a:off x="4603062" y="385121"/>
          <a:ext cx="1928826" cy="1158582"/>
        </a:xfrm>
        <a:prstGeom prst="flowChartManualOperation">
          <a:avLst/>
        </a:prstGeom>
        <a:solidFill>
          <a:srgbClr val="CCF8E5"/>
        </a:solidFill>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B0F0D1D7-AB7E-4C56-AE49-BD56819E6373}" type="parTrans" cxnId="{7AC7C9ED-3FCE-47E3-B02F-783195E6D09B}">
      <dgm:prSet/>
      <dgm:spPr/>
      <dgm:t>
        <a:bodyPr/>
        <a:lstStyle/>
        <a:p>
          <a:endParaRPr lang="es-ES">
            <a:solidFill>
              <a:schemeClr val="tx1"/>
            </a:solidFill>
          </a:endParaRPr>
        </a:p>
      </dgm:t>
    </dgm:pt>
    <dgm:pt modelId="{E3AFD884-AC76-43BF-84D0-E44CE8F8F287}" type="sibTrans" cxnId="{7AC7C9ED-3FCE-47E3-B02F-783195E6D09B}">
      <dgm:prSet/>
      <dgm:spPr/>
      <dgm:t>
        <a:bodyPr/>
        <a:lstStyle/>
        <a:p>
          <a:endParaRPr lang="es-ES">
            <a:solidFill>
              <a:schemeClr val="tx1"/>
            </a:solidFill>
          </a:endParaRPr>
        </a:p>
      </dgm:t>
    </dgm:pt>
    <dgm:pt modelId="{ED28998A-976A-4BF9-AE69-FD331B82AC79}">
      <dgm:prSet phldrT="[Texto]" custT="1"/>
      <dgm:spPr>
        <a:xfrm rot="16200000">
          <a:off x="5848538" y="385121"/>
          <a:ext cx="1928826" cy="1158582"/>
        </a:xfrm>
        <a:prstGeom prst="flowChartManualOperation">
          <a:avLst/>
        </a:prstGeom>
        <a:solidFill>
          <a:srgbClr val="C5EFF1"/>
        </a:solidFill>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marL="0" indent="0" algn="l">
            <a:buNone/>
            <a:tabLst/>
          </a:pPr>
          <a:r>
            <a:rPr lang="es-ES" sz="1400" b="1" dirty="0">
              <a:solidFill>
                <a:schemeClr val="tx1"/>
              </a:solidFill>
              <a:latin typeface="Franklin Gothic Book"/>
              <a:ea typeface="+mn-ea"/>
              <a:cs typeface="+mn-cs"/>
            </a:rPr>
            <a:t> </a:t>
          </a:r>
          <a:r>
            <a:rPr lang="en-US" sz="1400" b="1" dirty="0">
              <a:solidFill>
                <a:schemeClr val="tx1"/>
              </a:solidFill>
              <a:latin typeface="Franklin Gothic Book"/>
              <a:ea typeface="+mn-ea"/>
              <a:cs typeface="+mn-cs"/>
            </a:rPr>
            <a:t>Since the great awakening, when the world was actively waiting for the Coming of Jesus. Until the end of the 2,300 days</a:t>
          </a:r>
          <a:endParaRPr lang="es-ES" sz="1400" b="1" dirty="0">
            <a:solidFill>
              <a:schemeClr val="tx1"/>
            </a:solidFill>
            <a:latin typeface="Franklin Gothic Book"/>
            <a:ea typeface="+mn-ea"/>
            <a:cs typeface="+mn-cs"/>
          </a:endParaRPr>
        </a:p>
      </dgm:t>
    </dgm:pt>
    <dgm:pt modelId="{1970B693-F489-499D-A487-5193ED4CECCE}" type="parTrans" cxnId="{6321353E-295B-4F66-B3C5-B5B76721823D}">
      <dgm:prSet/>
      <dgm:spPr/>
      <dgm:t>
        <a:bodyPr/>
        <a:lstStyle/>
        <a:p>
          <a:endParaRPr lang="es-ES">
            <a:solidFill>
              <a:schemeClr val="tx1"/>
            </a:solidFill>
          </a:endParaRPr>
        </a:p>
      </dgm:t>
    </dgm:pt>
    <dgm:pt modelId="{D788109E-AC60-40CF-BD01-803A307066CE}" type="sibTrans" cxnId="{6321353E-295B-4F66-B3C5-B5B76721823D}">
      <dgm:prSet/>
      <dgm:spPr/>
      <dgm:t>
        <a:bodyPr/>
        <a:lstStyle/>
        <a:p>
          <a:endParaRPr lang="es-ES">
            <a:solidFill>
              <a:schemeClr val="tx1"/>
            </a:solidFill>
          </a:endParaRPr>
        </a:p>
      </dgm:t>
    </dgm:pt>
    <dgm:pt modelId="{19DFB7BE-0FB8-401B-A533-DBE85BFAB44F}">
      <dgm:prSet phldrT="[Texto]" custT="1"/>
      <dgm:spPr>
        <a:xfrm rot="16200000">
          <a:off x="5848538" y="385121"/>
          <a:ext cx="1928826" cy="1158582"/>
        </a:xfrm>
        <a:prstGeom prst="flowChartManualOperation">
          <a:avLst/>
        </a:prstGeom>
        <a:solidFill>
          <a:srgbClr val="C5EFF1"/>
        </a:solidFill>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C7C4D47A-027E-4673-B7DB-37A48D67CF4A}" type="parTrans" cxnId="{9CEC40F5-049A-43EB-BF2A-4F0E4B66A504}">
      <dgm:prSet/>
      <dgm:spPr/>
      <dgm:t>
        <a:bodyPr/>
        <a:lstStyle/>
        <a:p>
          <a:endParaRPr lang="es-ES">
            <a:solidFill>
              <a:schemeClr val="tx1"/>
            </a:solidFill>
          </a:endParaRPr>
        </a:p>
      </dgm:t>
    </dgm:pt>
    <dgm:pt modelId="{F5E85AFD-7EA9-433A-9B01-4642F639F2D3}" type="sibTrans" cxnId="{9CEC40F5-049A-43EB-BF2A-4F0E4B66A504}">
      <dgm:prSet/>
      <dgm:spPr/>
      <dgm:t>
        <a:bodyPr/>
        <a:lstStyle/>
        <a:p>
          <a:endParaRPr lang="es-ES">
            <a:solidFill>
              <a:schemeClr val="tx1"/>
            </a:solidFill>
          </a:endParaRPr>
        </a:p>
      </dgm:t>
    </dgm:pt>
    <dgm:pt modelId="{DA533644-D7DA-4137-840F-32B4B1BF3DFD}">
      <dgm:prSet phldrT="[Texto]" custT="1"/>
      <dgm:spPr>
        <a:xfrm rot="16200000">
          <a:off x="7094015" y="385121"/>
          <a:ext cx="1928826" cy="1158582"/>
        </a:xfrm>
        <a:prstGeom prst="flowChartManualOperation">
          <a:avLst/>
        </a:prstGeom>
        <a:solidFill>
          <a:srgbClr val="CFE0F1"/>
        </a:solidFill>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marL="0" indent="0">
            <a:buNone/>
          </a:pPr>
          <a:r>
            <a:rPr lang="es-ES" sz="1400" b="1" dirty="0">
              <a:solidFill>
                <a:schemeClr val="tx1"/>
              </a:solidFill>
              <a:latin typeface="Franklin Gothic Book"/>
              <a:ea typeface="+mn-ea"/>
              <a:cs typeface="+mn-cs"/>
            </a:rPr>
            <a:t> </a:t>
          </a:r>
          <a:r>
            <a:rPr lang="en-US" sz="1400" b="1" dirty="0">
              <a:solidFill>
                <a:schemeClr val="tx1"/>
              </a:solidFill>
              <a:latin typeface="Franklin Gothic Book"/>
              <a:ea typeface="+mn-ea"/>
              <a:cs typeface="+mn-cs"/>
            </a:rPr>
            <a:t>Final period of the church until the Second Coming of Jesus</a:t>
          </a:r>
          <a:endParaRPr lang="es-ES" sz="1400" b="1" dirty="0">
            <a:solidFill>
              <a:schemeClr val="tx1"/>
            </a:solidFill>
            <a:latin typeface="Franklin Gothic Book"/>
            <a:ea typeface="+mn-ea"/>
            <a:cs typeface="+mn-cs"/>
          </a:endParaRPr>
        </a:p>
      </dgm:t>
    </dgm:pt>
    <dgm:pt modelId="{F060B9B1-10B4-408C-B09F-97F3915AECCF}" type="parTrans" cxnId="{AF119371-FD6A-44A3-8675-BB3885DAE6D7}">
      <dgm:prSet/>
      <dgm:spPr/>
      <dgm:t>
        <a:bodyPr/>
        <a:lstStyle/>
        <a:p>
          <a:endParaRPr lang="es-ES">
            <a:solidFill>
              <a:schemeClr val="tx1"/>
            </a:solidFill>
          </a:endParaRPr>
        </a:p>
      </dgm:t>
    </dgm:pt>
    <dgm:pt modelId="{FD2E642B-7164-4592-BE67-F2467F91F55A}" type="sibTrans" cxnId="{AF119371-FD6A-44A3-8675-BB3885DAE6D7}">
      <dgm:prSet/>
      <dgm:spPr/>
      <dgm:t>
        <a:bodyPr/>
        <a:lstStyle/>
        <a:p>
          <a:endParaRPr lang="es-ES">
            <a:solidFill>
              <a:schemeClr val="tx1"/>
            </a:solidFill>
          </a:endParaRPr>
        </a:p>
      </dgm:t>
    </dgm:pt>
    <dgm:pt modelId="{508EBDCD-B3D6-4D34-9B4C-600344E6FBEA}">
      <dgm:prSet phldrT="[Texto]" custT="1"/>
      <dgm:spPr>
        <a:xfrm rot="16200000">
          <a:off x="7094015" y="385121"/>
          <a:ext cx="1928826" cy="1158582"/>
        </a:xfrm>
        <a:prstGeom prst="flowChartManualOperation">
          <a:avLst/>
        </a:prstGeom>
        <a:solidFill>
          <a:srgbClr val="CFE0F1"/>
        </a:solidFill>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marL="0">
            <a:buNone/>
          </a:pPr>
          <a:r>
            <a:rPr lang="es-ES" sz="100" b="1">
              <a:solidFill>
                <a:schemeClr val="tx1"/>
              </a:solidFill>
              <a:latin typeface="Franklin Gothic Book"/>
              <a:ea typeface="+mn-ea"/>
              <a:cs typeface="+mn-cs"/>
            </a:rPr>
            <a:t> </a:t>
          </a:r>
          <a:endParaRPr lang="es-ES" sz="100" b="1" dirty="0">
            <a:solidFill>
              <a:schemeClr val="tx1"/>
            </a:solidFill>
            <a:latin typeface="Franklin Gothic Book"/>
            <a:ea typeface="+mn-ea"/>
            <a:cs typeface="+mn-cs"/>
          </a:endParaRPr>
        </a:p>
      </dgm:t>
    </dgm:pt>
    <dgm:pt modelId="{95A43E23-4DF6-4320-871F-C2BBE900B536}" type="parTrans" cxnId="{FFA43F90-8F33-41AD-A257-FA7C4B0F15E7}">
      <dgm:prSet/>
      <dgm:spPr/>
      <dgm:t>
        <a:bodyPr/>
        <a:lstStyle/>
        <a:p>
          <a:endParaRPr lang="es-ES">
            <a:solidFill>
              <a:schemeClr val="tx1"/>
            </a:solidFill>
          </a:endParaRPr>
        </a:p>
      </dgm:t>
    </dgm:pt>
    <dgm:pt modelId="{488EF8BA-FE82-4D42-93AF-CEDD4B884D4E}" type="sibTrans" cxnId="{FFA43F90-8F33-41AD-A257-FA7C4B0F15E7}">
      <dgm:prSet/>
      <dgm:spPr/>
      <dgm:t>
        <a:bodyPr/>
        <a:lstStyle/>
        <a:p>
          <a:endParaRPr lang="es-ES">
            <a:solidFill>
              <a:schemeClr val="tx1"/>
            </a:solidFill>
          </a:endParaRPr>
        </a:p>
      </dgm:t>
    </dgm:pt>
    <dgm:pt modelId="{0AA954B1-CE8E-47D3-B939-158B40F3EA56}" type="pres">
      <dgm:prSet presAssocID="{4639D36E-100B-4F85-A396-66A3AE0B1994}" presName="Name0" presStyleCnt="0">
        <dgm:presLayoutVars>
          <dgm:dir/>
          <dgm:resizeHandles val="exact"/>
        </dgm:presLayoutVars>
      </dgm:prSet>
      <dgm:spPr/>
    </dgm:pt>
    <dgm:pt modelId="{083DB1B2-2737-49E9-8F4A-847F0D7D2AA5}" type="pres">
      <dgm:prSet presAssocID="{06F1F8C7-4C74-4623-939A-8875A2E4CFFA}" presName="node" presStyleLbl="node1" presStyleIdx="0" presStyleCnt="7">
        <dgm:presLayoutVars>
          <dgm:bulletEnabled val="1"/>
        </dgm:presLayoutVars>
      </dgm:prSet>
      <dgm:spPr>
        <a:prstGeom prst="snip1Rect">
          <a:avLst/>
        </a:prstGeom>
      </dgm:spPr>
    </dgm:pt>
    <dgm:pt modelId="{9F94EA1E-9374-4A9A-8363-2D8498140899}" type="pres">
      <dgm:prSet presAssocID="{976C96ED-33E3-47BB-8B09-0772F38AA20F}" presName="sibTrans" presStyleCnt="0"/>
      <dgm:spPr/>
    </dgm:pt>
    <dgm:pt modelId="{85A30923-F58D-4843-8FC7-FB5F60A12203}" type="pres">
      <dgm:prSet presAssocID="{042FE46B-DE5D-4B81-B1C7-6127113F197B}" presName="node" presStyleLbl="node1" presStyleIdx="1" presStyleCnt="7" custScaleX="110354">
        <dgm:presLayoutVars>
          <dgm:bulletEnabled val="1"/>
        </dgm:presLayoutVars>
      </dgm:prSet>
      <dgm:spPr>
        <a:prstGeom prst="snip1Rect">
          <a:avLst/>
        </a:prstGeom>
      </dgm:spPr>
    </dgm:pt>
    <dgm:pt modelId="{9ED28A3A-965A-4F3F-8972-61A0E3B046D0}" type="pres">
      <dgm:prSet presAssocID="{56FE3E04-7318-4D58-947B-C08D38125BE7}" presName="sibTrans" presStyleCnt="0"/>
      <dgm:spPr/>
    </dgm:pt>
    <dgm:pt modelId="{AEAD07D2-D5F6-46CA-A718-D787994FD70C}" type="pres">
      <dgm:prSet presAssocID="{E3282EC6-B87D-493F-A88F-BFB6EC49F085}" presName="node" presStyleLbl="node1" presStyleIdx="2" presStyleCnt="7" custScaleX="122707">
        <dgm:presLayoutVars>
          <dgm:bulletEnabled val="1"/>
        </dgm:presLayoutVars>
      </dgm:prSet>
      <dgm:spPr>
        <a:prstGeom prst="snip1Rect">
          <a:avLst/>
        </a:prstGeom>
      </dgm:spPr>
    </dgm:pt>
    <dgm:pt modelId="{76BA787C-49DC-4A4F-A9AE-5710F1565F0E}" type="pres">
      <dgm:prSet presAssocID="{344981B5-C657-4D2C-9243-DD3CEE489F20}" presName="sibTrans" presStyleCnt="0"/>
      <dgm:spPr/>
    </dgm:pt>
    <dgm:pt modelId="{C2B629B0-E581-4B1C-9F64-00029BB8A534}" type="pres">
      <dgm:prSet presAssocID="{1542B741-21C1-4DC4-8008-8F1C34EBCA4A}" presName="node" presStyleLbl="node1" presStyleIdx="3" presStyleCnt="7" custScaleX="113407">
        <dgm:presLayoutVars>
          <dgm:bulletEnabled val="1"/>
        </dgm:presLayoutVars>
      </dgm:prSet>
      <dgm:spPr>
        <a:prstGeom prst="snip1Rect">
          <a:avLst/>
        </a:prstGeom>
      </dgm:spPr>
    </dgm:pt>
    <dgm:pt modelId="{F89CB24C-F173-43ED-BB41-2C01C0E87AF8}" type="pres">
      <dgm:prSet presAssocID="{0478B224-5824-4E3B-A27F-0A8B26AC0C41}" presName="sibTrans" presStyleCnt="0"/>
      <dgm:spPr/>
    </dgm:pt>
    <dgm:pt modelId="{FBBACE0A-61DD-420A-BA13-2E2D07CF1CD7}" type="pres">
      <dgm:prSet presAssocID="{45124A0D-0DC9-42AB-88EC-46C3B5C2F222}" presName="node" presStyleLbl="node1" presStyleIdx="4" presStyleCnt="7" custScaleX="121158">
        <dgm:presLayoutVars>
          <dgm:bulletEnabled val="1"/>
        </dgm:presLayoutVars>
      </dgm:prSet>
      <dgm:spPr>
        <a:prstGeom prst="snip1Rect">
          <a:avLst/>
        </a:prstGeom>
      </dgm:spPr>
    </dgm:pt>
    <dgm:pt modelId="{E47EEF9E-8EB7-49BA-83CB-269AD338C04E}" type="pres">
      <dgm:prSet presAssocID="{E3AFD884-AC76-43BF-84D0-E44CE8F8F287}" presName="sibTrans" presStyleCnt="0"/>
      <dgm:spPr/>
    </dgm:pt>
    <dgm:pt modelId="{84F69B57-3F09-43B5-BE07-B9A64CF19E00}" type="pres">
      <dgm:prSet presAssocID="{19DFB7BE-0FB8-401B-A533-DBE85BFAB44F}" presName="node" presStyleLbl="node1" presStyleIdx="5" presStyleCnt="7" custScaleX="125680">
        <dgm:presLayoutVars>
          <dgm:bulletEnabled val="1"/>
        </dgm:presLayoutVars>
      </dgm:prSet>
      <dgm:spPr>
        <a:prstGeom prst="snip1Rect">
          <a:avLst/>
        </a:prstGeom>
      </dgm:spPr>
    </dgm:pt>
    <dgm:pt modelId="{BF88A253-D34E-44F8-856B-3F3EC25DE4B3}" type="pres">
      <dgm:prSet presAssocID="{F5E85AFD-7EA9-433A-9B01-4642F639F2D3}" presName="sibTrans" presStyleCnt="0"/>
      <dgm:spPr/>
    </dgm:pt>
    <dgm:pt modelId="{860F8955-603E-4178-8939-F1A0E1869045}" type="pres">
      <dgm:prSet presAssocID="{508EBDCD-B3D6-4D34-9B4C-600344E6FBEA}" presName="node" presStyleLbl="node1" presStyleIdx="6" presStyleCnt="7">
        <dgm:presLayoutVars>
          <dgm:bulletEnabled val="1"/>
        </dgm:presLayoutVars>
      </dgm:prSet>
      <dgm:spPr>
        <a:prstGeom prst="snip1Rect">
          <a:avLst/>
        </a:prstGeom>
      </dgm:spPr>
    </dgm:pt>
  </dgm:ptLst>
  <dgm:cxnLst>
    <dgm:cxn modelId="{DB1F2F1F-5C2D-41DA-84E2-776B697F7F78}" type="presOf" srcId="{95AA6F3B-73CF-49C5-992F-29F1B258F785}" destId="{083DB1B2-2737-49E9-8F4A-847F0D7D2AA5}" srcOrd="0" destOrd="1" presId="urn:microsoft.com/office/officeart/2005/8/layout/hList6"/>
    <dgm:cxn modelId="{BDD20B2A-6BEE-492E-8339-70E44B1816A0}" type="presOf" srcId="{40152CFE-2131-4309-AF08-8743FA235243}" destId="{85A30923-F58D-4843-8FC7-FB5F60A12203}" srcOrd="0" destOrd="1" presId="urn:microsoft.com/office/officeart/2005/8/layout/hList6"/>
    <dgm:cxn modelId="{F51E3831-972D-4FDC-8BDB-220F82DFDBA7}" srcId="{042FE46B-DE5D-4B81-B1C7-6127113F197B}" destId="{40152CFE-2131-4309-AF08-8743FA235243}" srcOrd="0" destOrd="0" parTransId="{FEDC5A3F-9066-4030-BFBD-621003288DF9}" sibTransId="{7C8170EB-6DDB-4072-9085-AC7C99B9471F}"/>
    <dgm:cxn modelId="{40E24031-6CBA-4A90-8C94-E03470FB2446}" type="presOf" srcId="{1542B741-21C1-4DC4-8008-8F1C34EBCA4A}" destId="{C2B629B0-E581-4B1C-9F64-00029BB8A534}" srcOrd="0" destOrd="0" presId="urn:microsoft.com/office/officeart/2005/8/layout/hList6"/>
    <dgm:cxn modelId="{DBF3A13C-1B4A-4567-85E1-097243C9681E}" srcId="{E3282EC6-B87D-493F-A88F-BFB6EC49F085}" destId="{95B21CFB-AA84-478C-99BC-D2495588B546}" srcOrd="0" destOrd="0" parTransId="{C35D9A18-EDFC-4257-B37B-77BBF0BEE2F5}" sibTransId="{D00C42B0-D8FD-4D1F-8307-250AE9E266F3}"/>
    <dgm:cxn modelId="{6321353E-295B-4F66-B3C5-B5B76721823D}" srcId="{19DFB7BE-0FB8-401B-A533-DBE85BFAB44F}" destId="{ED28998A-976A-4BF9-AE69-FD331B82AC79}" srcOrd="0" destOrd="0" parTransId="{1970B693-F489-499D-A487-5193ED4CECCE}" sibTransId="{D788109E-AC60-40CF-BD01-803A307066CE}"/>
    <dgm:cxn modelId="{EAB16440-8CD5-489C-927C-51BB822C5A6F}" srcId="{1542B741-21C1-4DC4-8008-8F1C34EBCA4A}" destId="{CCF71A66-F655-4C6C-9180-88FCF77FA409}" srcOrd="0" destOrd="0" parTransId="{ACF67679-66AC-4B22-9124-356BA1030853}" sibTransId="{CEE073BB-2E22-409B-9257-1EF19B07ED2D}"/>
    <dgm:cxn modelId="{7A4CD74E-B7BE-4102-8288-AD59B1A1E3BE}" type="presOf" srcId="{042FE46B-DE5D-4B81-B1C7-6127113F197B}" destId="{85A30923-F58D-4843-8FC7-FB5F60A12203}" srcOrd="0" destOrd="0" presId="urn:microsoft.com/office/officeart/2005/8/layout/hList6"/>
    <dgm:cxn modelId="{AF119371-FD6A-44A3-8675-BB3885DAE6D7}" srcId="{508EBDCD-B3D6-4D34-9B4C-600344E6FBEA}" destId="{DA533644-D7DA-4137-840F-32B4B1BF3DFD}" srcOrd="0" destOrd="0" parTransId="{F060B9B1-10B4-408C-B09F-97F3915AECCF}" sibTransId="{FD2E642B-7164-4592-BE67-F2467F91F55A}"/>
    <dgm:cxn modelId="{B514325A-7E0D-4F15-A961-92FF66BA14D4}" type="presOf" srcId="{ED28998A-976A-4BF9-AE69-FD331B82AC79}" destId="{84F69B57-3F09-43B5-BE07-B9A64CF19E00}" srcOrd="0" destOrd="1" presId="urn:microsoft.com/office/officeart/2005/8/layout/hList6"/>
    <dgm:cxn modelId="{191D717B-6073-478C-B56D-5D24EDAF35CB}" type="presOf" srcId="{95B21CFB-AA84-478C-99BC-D2495588B546}" destId="{AEAD07D2-D5F6-46CA-A718-D787994FD70C}" srcOrd="0" destOrd="1" presId="urn:microsoft.com/office/officeart/2005/8/layout/hList6"/>
    <dgm:cxn modelId="{E1198F7C-42CC-4AAB-9B55-D825399D9141}" type="presOf" srcId="{E3282EC6-B87D-493F-A88F-BFB6EC49F085}" destId="{AEAD07D2-D5F6-46CA-A718-D787994FD70C}" srcOrd="0" destOrd="0" presId="urn:microsoft.com/office/officeart/2005/8/layout/hList6"/>
    <dgm:cxn modelId="{7F299A85-5702-446C-94CD-DB30CBCFEA0F}" srcId="{4639D36E-100B-4F85-A396-66A3AE0B1994}" destId="{E3282EC6-B87D-493F-A88F-BFB6EC49F085}" srcOrd="2" destOrd="0" parTransId="{383004DB-17AD-4750-B2DD-0E0741C6043B}" sibTransId="{344981B5-C657-4D2C-9243-DD3CEE489F20}"/>
    <dgm:cxn modelId="{23906E88-7325-4C0A-8D42-5153A54B118A}" type="presOf" srcId="{4639D36E-100B-4F85-A396-66A3AE0B1994}" destId="{0AA954B1-CE8E-47D3-B939-158B40F3EA56}" srcOrd="0" destOrd="0" presId="urn:microsoft.com/office/officeart/2005/8/layout/hList6"/>
    <dgm:cxn modelId="{EB34508E-FA3F-4AC2-A3EA-7B18F799E091}" srcId="{4639D36E-100B-4F85-A396-66A3AE0B1994}" destId="{042FE46B-DE5D-4B81-B1C7-6127113F197B}" srcOrd="1" destOrd="0" parTransId="{4FCE96A7-B82D-4B10-AEA4-D13E6368A7E5}" sibTransId="{56FE3E04-7318-4D58-947B-C08D38125BE7}"/>
    <dgm:cxn modelId="{FFA43F90-8F33-41AD-A257-FA7C4B0F15E7}" srcId="{4639D36E-100B-4F85-A396-66A3AE0B1994}" destId="{508EBDCD-B3D6-4D34-9B4C-600344E6FBEA}" srcOrd="6" destOrd="0" parTransId="{95A43E23-4DF6-4320-871F-C2BBE900B536}" sibTransId="{488EF8BA-FE82-4D42-93AF-CEDD4B884D4E}"/>
    <dgm:cxn modelId="{2B39CC9D-28A5-4973-B311-98EB5E30BDE9}" srcId="{4639D36E-100B-4F85-A396-66A3AE0B1994}" destId="{1542B741-21C1-4DC4-8008-8F1C34EBCA4A}" srcOrd="3" destOrd="0" parTransId="{5515641D-50E9-43D6-94F9-10DD098A905F}" sibTransId="{0478B224-5824-4E3B-A27F-0A8B26AC0C41}"/>
    <dgm:cxn modelId="{CBF8D5A3-0826-4F25-B9F8-8C396D27564A}" type="presOf" srcId="{65669EC0-BCAE-492A-A73B-87A75A6E9241}" destId="{FBBACE0A-61DD-420A-BA13-2E2D07CF1CD7}" srcOrd="0" destOrd="1" presId="urn:microsoft.com/office/officeart/2005/8/layout/hList6"/>
    <dgm:cxn modelId="{FEF4AAB4-DD68-4712-A898-FA3CECAC2C88}" type="presOf" srcId="{DA533644-D7DA-4137-840F-32B4B1BF3DFD}" destId="{860F8955-603E-4178-8939-F1A0E1869045}" srcOrd="0" destOrd="1" presId="urn:microsoft.com/office/officeart/2005/8/layout/hList6"/>
    <dgm:cxn modelId="{7CCAE3B4-3CFE-49F9-8E52-1C46F4776587}" type="presOf" srcId="{06F1F8C7-4C74-4623-939A-8875A2E4CFFA}" destId="{083DB1B2-2737-49E9-8F4A-847F0D7D2AA5}" srcOrd="0" destOrd="0" presId="urn:microsoft.com/office/officeart/2005/8/layout/hList6"/>
    <dgm:cxn modelId="{136F7BB7-55BE-4FB1-9230-4E62CC79052B}" srcId="{4639D36E-100B-4F85-A396-66A3AE0B1994}" destId="{06F1F8C7-4C74-4623-939A-8875A2E4CFFA}" srcOrd="0" destOrd="0" parTransId="{07849A6E-AEFE-41E0-BF34-1BC6F5761D9B}" sibTransId="{976C96ED-33E3-47BB-8B09-0772F38AA20F}"/>
    <dgm:cxn modelId="{A31044BB-6AAD-4099-B880-FEE0678C06E9}" type="presOf" srcId="{45124A0D-0DC9-42AB-88EC-46C3B5C2F222}" destId="{FBBACE0A-61DD-420A-BA13-2E2D07CF1CD7}" srcOrd="0" destOrd="0" presId="urn:microsoft.com/office/officeart/2005/8/layout/hList6"/>
    <dgm:cxn modelId="{2CDAE0C0-3172-449B-896C-D134DB10A50B}" type="presOf" srcId="{508EBDCD-B3D6-4D34-9B4C-600344E6FBEA}" destId="{860F8955-603E-4178-8939-F1A0E1869045}" srcOrd="0" destOrd="0" presId="urn:microsoft.com/office/officeart/2005/8/layout/hList6"/>
    <dgm:cxn modelId="{80F724D4-C158-436F-85FC-F29A926E3803}" srcId="{06F1F8C7-4C74-4623-939A-8875A2E4CFFA}" destId="{95AA6F3B-73CF-49C5-992F-29F1B258F785}" srcOrd="0" destOrd="0" parTransId="{9270B80E-75E2-49AF-8CD1-81D7268F732F}" sibTransId="{AD895AB9-C150-46A0-8E9B-3303A17220D8}"/>
    <dgm:cxn modelId="{48D7D2DD-9FFF-480A-B028-2D8D224D9523}" type="presOf" srcId="{19DFB7BE-0FB8-401B-A533-DBE85BFAB44F}" destId="{84F69B57-3F09-43B5-BE07-B9A64CF19E00}" srcOrd="0" destOrd="0" presId="urn:microsoft.com/office/officeart/2005/8/layout/hList6"/>
    <dgm:cxn modelId="{7AC7C9ED-3FCE-47E3-B02F-783195E6D09B}" srcId="{4639D36E-100B-4F85-A396-66A3AE0B1994}" destId="{45124A0D-0DC9-42AB-88EC-46C3B5C2F222}" srcOrd="4" destOrd="0" parTransId="{B0F0D1D7-AB7E-4C56-AE49-BD56819E6373}" sibTransId="{E3AFD884-AC76-43BF-84D0-E44CE8F8F287}"/>
    <dgm:cxn modelId="{AE1BD8F2-8371-4381-BDAF-79BF0244C299}" type="presOf" srcId="{CCF71A66-F655-4C6C-9180-88FCF77FA409}" destId="{C2B629B0-E581-4B1C-9F64-00029BB8A534}" srcOrd="0" destOrd="1" presId="urn:microsoft.com/office/officeart/2005/8/layout/hList6"/>
    <dgm:cxn modelId="{9CEC40F5-049A-43EB-BF2A-4F0E4B66A504}" srcId="{4639D36E-100B-4F85-A396-66A3AE0B1994}" destId="{19DFB7BE-0FB8-401B-A533-DBE85BFAB44F}" srcOrd="5" destOrd="0" parTransId="{C7C4D47A-027E-4673-B7DB-37A48D67CF4A}" sibTransId="{F5E85AFD-7EA9-433A-9B01-4642F639F2D3}"/>
    <dgm:cxn modelId="{7AF9B6FA-8FB8-4C04-90B3-CF7DDDBFC61A}" srcId="{45124A0D-0DC9-42AB-88EC-46C3B5C2F222}" destId="{65669EC0-BCAE-492A-A73B-87A75A6E9241}" srcOrd="0" destOrd="0" parTransId="{917D79A8-18FC-4DE0-A94F-381DF8F29D93}" sibTransId="{FE29E4D3-9922-4634-A3E7-F58D03BCE105}"/>
    <dgm:cxn modelId="{6CFF7CDC-CE96-4F5D-95A1-4B556C7A92A2}" type="presParOf" srcId="{0AA954B1-CE8E-47D3-B939-158B40F3EA56}" destId="{083DB1B2-2737-49E9-8F4A-847F0D7D2AA5}" srcOrd="0" destOrd="0" presId="urn:microsoft.com/office/officeart/2005/8/layout/hList6"/>
    <dgm:cxn modelId="{B31FB04B-790C-410B-8F40-0FE4656D1B51}" type="presParOf" srcId="{0AA954B1-CE8E-47D3-B939-158B40F3EA56}" destId="{9F94EA1E-9374-4A9A-8363-2D8498140899}" srcOrd="1" destOrd="0" presId="urn:microsoft.com/office/officeart/2005/8/layout/hList6"/>
    <dgm:cxn modelId="{3FDC67EF-0E2F-4D03-A69B-70D08124EE6D}" type="presParOf" srcId="{0AA954B1-CE8E-47D3-B939-158B40F3EA56}" destId="{85A30923-F58D-4843-8FC7-FB5F60A12203}" srcOrd="2" destOrd="0" presId="urn:microsoft.com/office/officeart/2005/8/layout/hList6"/>
    <dgm:cxn modelId="{8299FBBD-BB50-46C7-A19A-58B9C4D7BF1E}" type="presParOf" srcId="{0AA954B1-CE8E-47D3-B939-158B40F3EA56}" destId="{9ED28A3A-965A-4F3F-8972-61A0E3B046D0}" srcOrd="3" destOrd="0" presId="urn:microsoft.com/office/officeart/2005/8/layout/hList6"/>
    <dgm:cxn modelId="{77F3A237-44A7-400E-823F-61E373BAE7C7}" type="presParOf" srcId="{0AA954B1-CE8E-47D3-B939-158B40F3EA56}" destId="{AEAD07D2-D5F6-46CA-A718-D787994FD70C}" srcOrd="4" destOrd="0" presId="urn:microsoft.com/office/officeart/2005/8/layout/hList6"/>
    <dgm:cxn modelId="{D4DA4BCC-BFDF-45BA-81DA-A4826B65102F}" type="presParOf" srcId="{0AA954B1-CE8E-47D3-B939-158B40F3EA56}" destId="{76BA787C-49DC-4A4F-A9AE-5710F1565F0E}" srcOrd="5" destOrd="0" presId="urn:microsoft.com/office/officeart/2005/8/layout/hList6"/>
    <dgm:cxn modelId="{48107EF8-78BF-4ABD-8EAC-8A7DCA27C3B5}" type="presParOf" srcId="{0AA954B1-CE8E-47D3-B939-158B40F3EA56}" destId="{C2B629B0-E581-4B1C-9F64-00029BB8A534}" srcOrd="6" destOrd="0" presId="urn:microsoft.com/office/officeart/2005/8/layout/hList6"/>
    <dgm:cxn modelId="{5594AB1E-2C5A-453B-99B6-54353AF7E331}" type="presParOf" srcId="{0AA954B1-CE8E-47D3-B939-158B40F3EA56}" destId="{F89CB24C-F173-43ED-BB41-2C01C0E87AF8}" srcOrd="7" destOrd="0" presId="urn:microsoft.com/office/officeart/2005/8/layout/hList6"/>
    <dgm:cxn modelId="{928524B3-BE8E-47EF-8370-202FF2D62AE5}" type="presParOf" srcId="{0AA954B1-CE8E-47D3-B939-158B40F3EA56}" destId="{FBBACE0A-61DD-420A-BA13-2E2D07CF1CD7}" srcOrd="8" destOrd="0" presId="urn:microsoft.com/office/officeart/2005/8/layout/hList6"/>
    <dgm:cxn modelId="{89C9332A-2FC4-475E-B164-FBFA6115C1AE}" type="presParOf" srcId="{0AA954B1-CE8E-47D3-B939-158B40F3EA56}" destId="{E47EEF9E-8EB7-49BA-83CB-269AD338C04E}" srcOrd="9" destOrd="0" presId="urn:microsoft.com/office/officeart/2005/8/layout/hList6"/>
    <dgm:cxn modelId="{38C0E963-9413-49B3-97F3-864AA4CA32E8}" type="presParOf" srcId="{0AA954B1-CE8E-47D3-B939-158B40F3EA56}" destId="{84F69B57-3F09-43B5-BE07-B9A64CF19E00}" srcOrd="10" destOrd="0" presId="urn:microsoft.com/office/officeart/2005/8/layout/hList6"/>
    <dgm:cxn modelId="{191B78B5-3554-4271-9406-468057836E9D}" type="presParOf" srcId="{0AA954B1-CE8E-47D3-B939-158B40F3EA56}" destId="{BF88A253-D34E-44F8-856B-3F3EC25DE4B3}" srcOrd="11" destOrd="0" presId="urn:microsoft.com/office/officeart/2005/8/layout/hList6"/>
    <dgm:cxn modelId="{CE555C4F-59D9-4D93-9383-EB4DBC4B1ACC}" type="presParOf" srcId="{0AA954B1-CE8E-47D3-B939-158B40F3EA56}" destId="{860F8955-603E-4178-8939-F1A0E1869045}" srcOrd="12"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dgm:t>
        <a:bodyPr/>
        <a:lstStyle/>
        <a:p>
          <a:r>
            <a:rPr lang="en-US" sz="2800" b="1" noProof="0" dirty="0">
              <a:solidFill>
                <a:srgbClr val="FFFF99"/>
              </a:solidFill>
              <a:effectLst>
                <a:outerShdw blurRad="38100" dist="38100" dir="2700000" algn="tl">
                  <a:srgbClr val="000000">
                    <a:alpha val="43137"/>
                  </a:srgbClr>
                </a:outerShdw>
              </a:effectLst>
            </a:rPr>
            <a:t>“DESIRABLE." Apostolic Period 31-100</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dgm:t>
        <a:bodyPr/>
        <a:lstStyle/>
        <a:p>
          <a:r>
            <a:rPr lang="es-ES" sz="2400" b="1" dirty="0">
              <a:solidFill>
                <a:srgbClr val="FFFF99"/>
              </a:solidFill>
              <a:effectLst>
                <a:outerShdw blurRad="38100" dist="38100" dir="2700000" algn="tl">
                  <a:srgbClr val="000000">
                    <a:alpha val="43137"/>
                  </a:srgbClr>
                </a:outerShdw>
              </a:effectLst>
            </a:rPr>
            <a:t>2-3</a:t>
          </a:r>
          <a:r>
            <a:rPr lang="es-ES" sz="2400" b="1" dirty="0">
              <a:effectLst>
                <a:outerShdw blurRad="38100" dist="38100" dir="2700000" algn="tl">
                  <a:srgbClr val="000000">
                    <a:alpha val="43137"/>
                  </a:srgbClr>
                </a:outerShdw>
              </a:effectLst>
            </a:rPr>
            <a:t>. T</a:t>
          </a:r>
          <a:r>
            <a:rPr lang="en-US" sz="2400" b="1" dirty="0">
              <a:effectLst>
                <a:outerShdw blurRad="38100" dist="38100" dir="2700000" algn="tl">
                  <a:srgbClr val="000000">
                    <a:alpha val="43137"/>
                  </a:srgbClr>
                </a:outerShdw>
              </a:effectLst>
            </a:rPr>
            <a:t>ook the gospel to the whole known world</a:t>
          </a:r>
          <a:endParaRPr lang="es-ES" sz="2400" b="1" dirty="0">
            <a:effectLst>
              <a:outerShdw blurRad="38100" dist="38100" dir="2700000" algn="tl">
                <a:srgbClr val="000000">
                  <a:alpha val="43137"/>
                </a:srgbClr>
              </a:outerShdw>
            </a:effectLst>
          </a:endParaRP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dgm:t>
        <a:bodyPr/>
        <a:lstStyle/>
        <a:p>
          <a:r>
            <a:rPr lang="es-ES" sz="2400" b="1" dirty="0">
              <a:solidFill>
                <a:srgbClr val="FFFF99"/>
              </a:solidFill>
              <a:effectLst>
                <a:outerShdw blurRad="38100" dist="38100" dir="2700000" algn="tl">
                  <a:srgbClr val="000000">
                    <a:alpha val="43137"/>
                  </a:srgbClr>
                </a:outerShdw>
              </a:effectLst>
            </a:rPr>
            <a:t>4-6</a:t>
          </a:r>
          <a:r>
            <a:rPr lang="es-ES" sz="24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After the death of the apostles, Ephesus fell in zeal, but resisted heresies for a time</a:t>
          </a:r>
          <a:endParaRPr lang="es-ES" sz="2400" b="1" dirty="0">
            <a:effectLst>
              <a:outerShdw blurRad="38100" dist="38100" dir="2700000" algn="tl">
                <a:srgbClr val="000000">
                  <a:alpha val="43137"/>
                </a:srgbClr>
              </a:outerShdw>
            </a:effectLst>
          </a:endParaRP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dpi="0" rotWithShape="1">
          <a:blip xmlns:r="http://schemas.openxmlformats.org/officeDocument/2006/relationships" r:embed="rId1"/>
          <a:srcRect/>
          <a:stretch>
            <a:fillRect l="-61170" t="-1979" r="-20292" b="-9361"/>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dpi="0" rotWithShape="1">
          <a:blip xmlns:r="http://schemas.openxmlformats.org/officeDocument/2006/relationships" r:embed="rId2"/>
          <a:srcRect/>
          <a:stretch>
            <a:fillRect l="-21979" t="-11516" r="-14549" b="-25014"/>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rgbClr val="0070C0"/>
        </a:solidFill>
      </dgm:spPr>
      <dgm:t>
        <a:bodyPr/>
        <a:lstStyle/>
        <a:p>
          <a:r>
            <a:rPr lang="en-US" sz="2800" b="1" noProof="0" dirty="0">
              <a:solidFill>
                <a:srgbClr val="FFFF99"/>
              </a:solidFill>
              <a:effectLst>
                <a:outerShdw blurRad="38100" dist="38100" dir="2700000" algn="tl">
                  <a:srgbClr val="000000">
                    <a:alpha val="43137"/>
                  </a:srgbClr>
                </a:outerShdw>
              </a:effectLst>
            </a:rPr>
            <a:t>“MYRRH.“ PERSECUTION 100-323</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rgbClr val="0070C0"/>
        </a:solidFill>
      </dgm:spPr>
      <dgm:t>
        <a:bodyPr/>
        <a:lstStyle/>
        <a:p>
          <a:r>
            <a:rPr lang="es-ES" sz="2400" b="1" dirty="0">
              <a:effectLst>
                <a:outerShdw blurRad="38100" dist="38100" dir="2700000" algn="tl">
                  <a:srgbClr val="000000">
                    <a:alpha val="43137"/>
                  </a:srgbClr>
                </a:outerShdw>
              </a:effectLst>
            </a:rPr>
            <a:t>9. </a:t>
          </a:r>
          <a:r>
            <a:rPr lang="en-US" sz="2400" b="1" dirty="0">
              <a:effectLst>
                <a:outerShdw blurRad="38100" dist="38100" dir="2700000" algn="tl">
                  <a:srgbClr val="000000">
                    <a:alpha val="43137"/>
                  </a:srgbClr>
                </a:outerShdw>
              </a:effectLst>
            </a:rPr>
            <a:t>The Jews incite Rome to persecute Christians</a:t>
          </a:r>
          <a:endParaRPr lang="es-ES" sz="2400" b="1" dirty="0">
            <a:effectLst>
              <a:outerShdw blurRad="38100" dist="38100" dir="2700000" algn="tl">
                <a:srgbClr val="000000">
                  <a:alpha val="43137"/>
                </a:srgbClr>
              </a:outerShdw>
            </a:effectLst>
          </a:endParaRP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2E87600E-7327-4C40-AF48-466CEA081F9E}">
      <dgm:prSet phldrT="[Texto]" custT="1"/>
      <dgm:spPr>
        <a:solidFill>
          <a:srgbClr val="0070C0"/>
        </a:solidFill>
      </dgm:spPr>
      <dgm:t>
        <a:bodyPr/>
        <a:lstStyle/>
        <a:p>
          <a:r>
            <a:rPr lang="en-US" sz="2400" b="1" noProof="0" dirty="0">
              <a:effectLst>
                <a:outerShdw blurRad="38100" dist="38100" dir="2700000" algn="tl">
                  <a:srgbClr val="000000">
                    <a:alpha val="43137"/>
                  </a:srgbClr>
                </a:outerShdw>
              </a:effectLst>
            </a:rPr>
            <a:t>10. Persecution of 303-313 AC</a:t>
          </a:r>
        </a:p>
      </dgm:t>
    </dgm:pt>
    <dgm:pt modelId="{3960E021-46C2-42C0-B589-C6E8511D65B8}" type="parTrans" cxnId="{02972186-86A7-4796-B9FC-FB1E579EF41D}">
      <dgm:prSet/>
      <dgm:spPr/>
      <dgm:t>
        <a:bodyPr/>
        <a:lstStyle/>
        <a:p>
          <a:endParaRPr lang="es-ES"/>
        </a:p>
      </dgm:t>
    </dgm:pt>
    <dgm:pt modelId="{933E29B0-94DE-4ECC-B888-31D0BB7676EC}" type="sibTrans" cxnId="{02972186-86A7-4796-B9FC-FB1E579EF41D}">
      <dgm:prSet/>
      <dgm:spPr/>
      <dgm:t>
        <a:bodyPr/>
        <a:lstStyle/>
        <a:p>
          <a:endParaRPr lang="es-ES"/>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dpi="0" rotWithShape="1">
          <a:blip xmlns:r="http://schemas.openxmlformats.org/officeDocument/2006/relationships" r:embed="rId1"/>
          <a:srcRect/>
          <a:stretch>
            <a:fillRect l="-61170" t="-1979" r="-20292" b="-9361"/>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3E0E8D4D-DA98-4970-A963-B180C488DBCD}" type="pres">
      <dgm:prSet presAssocID="{2E87600E-7327-4C40-AF48-466CEA081F9E}" presName="childComposite" presStyleCnt="0">
        <dgm:presLayoutVars>
          <dgm:chMax val="0"/>
          <dgm:chPref val="0"/>
        </dgm:presLayoutVars>
      </dgm:prSet>
      <dgm:spPr/>
    </dgm:pt>
    <dgm:pt modelId="{C4806546-4D74-4E00-9763-BBEBAEB09168}" type="pres">
      <dgm:prSet presAssocID="{2E87600E-7327-4C40-AF48-466CEA081F9E}" presName="Image" presStyleLbl="node1" presStyleIdx="1" presStyleCnt="2"/>
      <dgm:spPr>
        <a:blipFill rotWithShape="1">
          <a:blip xmlns:r="http://schemas.openxmlformats.org/officeDocument/2006/relationships" r:embed="rId2"/>
          <a:srcRect/>
          <a:stretch>
            <a:fillRect l="-17000" r="-17000"/>
          </a:stretch>
        </a:blipFill>
      </dgm:spPr>
    </dgm:pt>
    <dgm:pt modelId="{DA5F5EB1-69FB-47E7-8BB3-583FE544BBCB}" type="pres">
      <dgm:prSet presAssocID="{2E87600E-7327-4C40-AF48-466CEA081F9E}"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02972186-86A7-4796-B9FC-FB1E579EF41D}" srcId="{34F3CA2D-1E94-4FC5-8880-553EF15BADD2}" destId="{2E87600E-7327-4C40-AF48-466CEA081F9E}" srcOrd="1" destOrd="0" parTransId="{3960E021-46C2-42C0-B589-C6E8511D65B8}" sibTransId="{933E29B0-94DE-4ECC-B888-31D0BB7676EC}"/>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6A9519FE-0F66-4E31-A940-9F5AEB4E4047}" type="presOf" srcId="{2E87600E-7327-4C40-AF48-466CEA081F9E}" destId="{DA5F5EB1-69FB-47E7-8BB3-583FE544BBCB}"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ADFCBFAB-A3CC-4537-9325-B2264E77E9EA}" type="presParOf" srcId="{ED93B730-AF60-4779-A39A-78E59E41916B}" destId="{3E0E8D4D-DA98-4970-A963-B180C488DBCD}" srcOrd="1" destOrd="0" presId="urn:microsoft.com/office/officeart/2008/layout/PictureAccentList"/>
    <dgm:cxn modelId="{0161FE23-5A01-4EA8-BCA9-61287B0617A6}" type="presParOf" srcId="{3E0E8D4D-DA98-4970-A963-B180C488DBCD}" destId="{C4806546-4D74-4E00-9763-BBEBAEB09168}" srcOrd="0" destOrd="0" presId="urn:microsoft.com/office/officeart/2008/layout/PictureAccentList"/>
    <dgm:cxn modelId="{4FF8F12D-5C89-41AE-A0D9-344983EE0353}" type="presParOf" srcId="{3E0E8D4D-DA98-4970-A963-B180C488DBCD}" destId="{DA5F5EB1-69FB-47E7-8BB3-583FE544BBCB}"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chemeClr val="accent3">
            <a:lumMod val="75000"/>
          </a:schemeClr>
        </a:solidFill>
      </dgm:spPr>
      <dgm:t>
        <a:bodyPr/>
        <a:lstStyle/>
        <a:p>
          <a:r>
            <a:rPr lang="en-US" sz="2800" b="1" noProof="0" dirty="0">
              <a:solidFill>
                <a:srgbClr val="FFFF99"/>
              </a:solidFill>
              <a:effectLst>
                <a:outerShdw blurRad="38100" dist="38100" dir="2700000" algn="tl">
                  <a:srgbClr val="000000">
                    <a:alpha val="43137"/>
                  </a:srgbClr>
                </a:outerShdw>
              </a:effectLst>
            </a:rPr>
            <a:t>“HEIGHT." Decay 323 to 538</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chemeClr val="accent3">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13</a:t>
          </a:r>
          <a:r>
            <a:rPr lang="es-ES" sz="24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The Papacy consolidates Rome as its seat</a:t>
          </a:r>
          <a:r>
            <a:rPr lang="es-ES" sz="2400" b="1" dirty="0">
              <a:effectLst>
                <a:outerShdw blurRad="38100" dist="38100" dir="2700000" algn="tl">
                  <a:srgbClr val="000000">
                    <a:alpha val="43137"/>
                  </a:srgbClr>
                </a:outerShdw>
              </a:effectLst>
            </a:rPr>
            <a:t>.</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chemeClr val="accent3">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14-16</a:t>
          </a:r>
          <a:r>
            <a:rPr lang="es-ES" sz="24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The union of the Christian with the pagan</a:t>
          </a:r>
          <a:endParaRPr lang="es-ES" sz="2400" b="1" dirty="0">
            <a:effectLst>
              <a:outerShdw blurRad="38100" dist="38100" dir="2700000" algn="tl">
                <a:srgbClr val="000000">
                  <a:alpha val="43137"/>
                </a:srgbClr>
              </a:outerShdw>
            </a:effectLst>
          </a:endParaRP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rotWithShape="1">
          <a:blip xmlns:r="http://schemas.openxmlformats.org/officeDocument/2006/relationships" r:embed="rId1"/>
          <a:srcRect/>
          <a:stretch>
            <a:fillRect t="-10000" b="-10000"/>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rotWithShape="1">
          <a:blip xmlns:r="http://schemas.openxmlformats.org/officeDocument/2006/relationships" r:embed="rId2"/>
          <a:srcRect/>
          <a:stretch>
            <a:fillRect l="-50000" r="-50000"/>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chemeClr val="accent4">
            <a:lumMod val="75000"/>
          </a:schemeClr>
        </a:solidFill>
      </dgm:spPr>
      <dgm:t>
        <a:bodyPr/>
        <a:lstStyle/>
        <a:p>
          <a:r>
            <a:rPr lang="en-US" sz="2800" b="1" noProof="0" dirty="0">
              <a:solidFill>
                <a:srgbClr val="FFFF99"/>
              </a:solidFill>
              <a:effectLst>
                <a:outerShdw blurRad="38100" dist="38100" dir="2700000" algn="tl">
                  <a:srgbClr val="000000">
                    <a:alpha val="43137"/>
                  </a:srgbClr>
                </a:outerShdw>
              </a:effectLst>
            </a:rPr>
            <a:t>Corruption 538 to 1517</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chemeClr val="accent4">
            <a:lumMod val="75000"/>
          </a:schemeClr>
        </a:solidFill>
      </dgm:spPr>
      <dgm:t>
        <a:bodyPr/>
        <a:lstStyle/>
        <a:p>
          <a:r>
            <a:rPr lang="en-US" sz="2400" b="1" noProof="0" dirty="0">
              <a:solidFill>
                <a:srgbClr val="FFFF99"/>
              </a:solidFill>
              <a:effectLst>
                <a:outerShdw blurRad="38100" dist="38100" dir="2700000" algn="tl">
                  <a:srgbClr val="000000">
                    <a:alpha val="43137"/>
                  </a:srgbClr>
                </a:outerShdw>
              </a:effectLst>
            </a:rPr>
            <a:t>20-24</a:t>
          </a:r>
          <a:r>
            <a:rPr lang="en-US" sz="2400" b="1" noProof="0" dirty="0">
              <a:effectLst>
                <a:outerShdw blurRad="38100" dist="38100" dir="2700000" algn="tl">
                  <a:srgbClr val="000000">
                    <a:alpha val="43137"/>
                  </a:srgbClr>
                </a:outerShdw>
              </a:effectLst>
            </a:rPr>
            <a:t>. Moral and doctrinal corruption.</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chemeClr val="accent4">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19, 24-25</a:t>
          </a:r>
          <a:r>
            <a:rPr lang="es-ES" sz="24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E.g. the mistakes of the Waldenses are tolerated</a:t>
          </a:r>
          <a:endParaRPr lang="es-ES" sz="2400" b="1" dirty="0">
            <a:effectLst>
              <a:outerShdw blurRad="38100" dist="38100" dir="2700000" algn="tl">
                <a:srgbClr val="000000">
                  <a:alpha val="43137"/>
                </a:srgbClr>
              </a:outerShdw>
            </a:effectLst>
          </a:endParaRP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rotWithShape="1">
          <a:blip xmlns:r="http://schemas.openxmlformats.org/officeDocument/2006/relationships" r:embed="rId1"/>
          <a:srcRect/>
          <a:stretch>
            <a:fillRect l="-25000" r="-25000"/>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dpi="0" rotWithShape="1">
          <a:blip xmlns:r="http://schemas.openxmlformats.org/officeDocument/2006/relationships" r:embed="rId2"/>
          <a:srcRect/>
          <a:stretch>
            <a:fillRect l="-1033" t="3268" r="1033" b="-36642"/>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chemeClr val="accent5">
            <a:lumMod val="75000"/>
          </a:schemeClr>
        </a:solidFill>
      </dgm:spPr>
      <dgm:t>
        <a:bodyPr/>
        <a:lstStyle/>
        <a:p>
          <a:r>
            <a:rPr lang="en-US" sz="2800" b="1" noProof="0" dirty="0">
              <a:solidFill>
                <a:srgbClr val="FFFF99"/>
              </a:solidFill>
              <a:effectLst>
                <a:outerShdw blurRad="38100" dist="38100" dir="2700000" algn="tl">
                  <a:srgbClr val="000000">
                    <a:alpha val="43137"/>
                  </a:srgbClr>
                </a:outerShdw>
              </a:effectLst>
            </a:rPr>
            <a:t>The Reform 1517 to 1798</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chemeClr val="accent5">
            <a:lumMod val="75000"/>
          </a:schemeClr>
        </a:solidFill>
      </dgm:spPr>
      <dgm:t>
        <a:bodyPr/>
        <a:lstStyle/>
        <a:p>
          <a:r>
            <a:rPr lang="en-US" sz="2400" b="1" noProof="0" dirty="0">
              <a:solidFill>
                <a:srgbClr val="FFFF99"/>
              </a:solidFill>
              <a:effectLst>
                <a:outerShdw blurRad="38100" dist="38100" dir="2700000" algn="tl">
                  <a:srgbClr val="000000">
                    <a:alpha val="43137"/>
                  </a:srgbClr>
                </a:outerShdw>
              </a:effectLst>
            </a:rPr>
            <a:t>2-3</a:t>
          </a:r>
          <a:r>
            <a:rPr lang="en-US" sz="2400" b="1" noProof="0" dirty="0">
              <a:effectLst>
                <a:outerShdw blurRad="38100" dist="38100" dir="2700000" algn="tl">
                  <a:srgbClr val="000000">
                    <a:alpha val="43137"/>
                  </a:srgbClr>
                </a:outerShdw>
              </a:effectLst>
            </a:rPr>
            <a:t>. The Reformers became lukewarm.</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chemeClr val="accent5">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4</a:t>
          </a:r>
          <a:r>
            <a:rPr lang="es-ES" sz="24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Some remained pure (e.g. Puritans</a:t>
          </a:r>
          <a:r>
            <a:rPr lang="es-ES" sz="2400" b="1" dirty="0">
              <a:effectLst>
                <a:outerShdw blurRad="38100" dist="38100" dir="2700000" algn="tl">
                  <a:srgbClr val="000000">
                    <a:alpha val="43137"/>
                  </a:srgbClr>
                </a:outerShdw>
              </a:effectLst>
            </a:rPr>
            <a:t>)</a:t>
          </a: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rotWithShape="1">
          <a:blip xmlns:r="http://schemas.openxmlformats.org/officeDocument/2006/relationships" r:embed="rId1"/>
          <a:srcRect/>
          <a:stretch>
            <a:fillRect t="-4000" b="-4000"/>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dpi="0" rotWithShape="1">
          <a:blip xmlns:r="http://schemas.openxmlformats.org/officeDocument/2006/relationships" r:embed="rId2"/>
          <a:srcRect/>
          <a:stretch>
            <a:fillRect l="-41140" t="1196" r="-224580" b="-14768"/>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rgbClr val="F05A4F"/>
        </a:solidFill>
      </dgm:spPr>
      <dgm:t>
        <a:bodyPr/>
        <a:lstStyle/>
        <a:p>
          <a:r>
            <a:rPr lang="es-ES" sz="2800" b="1" dirty="0">
              <a:solidFill>
                <a:srgbClr val="FFFF99"/>
              </a:solidFill>
              <a:effectLst>
                <a:outerShdw blurRad="38100" dist="38100" dir="2700000" algn="tl">
                  <a:srgbClr val="000000">
                    <a:alpha val="43137"/>
                  </a:srgbClr>
                </a:outerShdw>
              </a:effectLst>
            </a:rPr>
            <a:t>“</a:t>
          </a:r>
          <a:r>
            <a:rPr lang="en-US" sz="2800" b="1" dirty="0">
              <a:solidFill>
                <a:srgbClr val="FFFF99"/>
              </a:solidFill>
              <a:effectLst>
                <a:outerShdw blurRad="38100" dist="38100" dir="2700000" algn="tl">
                  <a:srgbClr val="000000">
                    <a:alpha val="43137"/>
                  </a:srgbClr>
                </a:outerShdw>
              </a:effectLst>
            </a:rPr>
            <a:t>BROTHERLY LOVE." Revival 1798 to</a:t>
          </a:r>
          <a:r>
            <a:rPr lang="es-ES" sz="2800" b="1" dirty="0">
              <a:solidFill>
                <a:srgbClr val="FFFF99"/>
              </a:solidFill>
              <a:effectLst>
                <a:outerShdw blurRad="38100" dist="38100" dir="2700000" algn="tl">
                  <a:srgbClr val="000000">
                    <a:alpha val="43137"/>
                  </a:srgbClr>
                </a:outerShdw>
              </a:effectLst>
            </a:rPr>
            <a:t> 1844</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rgbClr val="F05A4F"/>
        </a:solidFill>
      </dgm:spPr>
      <dgm:t>
        <a:bodyPr/>
        <a:lstStyle/>
        <a:p>
          <a:r>
            <a:rPr lang="es-ES" sz="2400" b="1" dirty="0">
              <a:solidFill>
                <a:srgbClr val="FFFF99"/>
              </a:solidFill>
              <a:effectLst>
                <a:outerShdw blurRad="38100" dist="38100" dir="2700000" algn="tl">
                  <a:srgbClr val="000000">
                    <a:alpha val="43137"/>
                  </a:srgbClr>
                </a:outerShdw>
              </a:effectLst>
            </a:rPr>
            <a:t>8</a:t>
          </a:r>
          <a:r>
            <a:rPr lang="es-ES" sz="2400" b="1" dirty="0">
              <a:effectLst>
                <a:outerShdw blurRad="38100" dist="38100" dir="2700000" algn="tl">
                  <a:srgbClr val="000000">
                    <a:alpha val="43137"/>
                  </a:srgbClr>
                </a:outerShdw>
              </a:effectLst>
            </a:rPr>
            <a:t>. Small </a:t>
          </a:r>
          <a:r>
            <a:rPr lang="es-ES" sz="2400" b="1" dirty="0" err="1">
              <a:effectLst>
                <a:outerShdw blurRad="38100" dist="38100" dir="2700000" algn="tl">
                  <a:srgbClr val="000000">
                    <a:alpha val="43137"/>
                  </a:srgbClr>
                </a:outerShdw>
              </a:effectLst>
            </a:rPr>
            <a:t>but</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powerful</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group</a:t>
          </a:r>
          <a:r>
            <a:rPr lang="es-ES" sz="2400" b="1" dirty="0">
              <a:effectLst>
                <a:outerShdw blurRad="38100" dist="38100" dir="2700000" algn="tl">
                  <a:srgbClr val="000000">
                    <a:alpha val="43137"/>
                  </a:srgbClr>
                </a:outerShdw>
              </a:effectLst>
            </a:rPr>
            <a:t>.</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rgbClr val="F05A4F"/>
        </a:solidFill>
      </dgm:spPr>
      <dgm:t>
        <a:bodyPr/>
        <a:lstStyle/>
        <a:p>
          <a:r>
            <a:rPr lang="es-ES" sz="2400" b="1" dirty="0">
              <a:solidFill>
                <a:srgbClr val="FFFF99"/>
              </a:solidFill>
              <a:effectLst>
                <a:outerShdw blurRad="38100" dist="38100" dir="2700000" algn="tl">
                  <a:srgbClr val="000000">
                    <a:alpha val="43137"/>
                  </a:srgbClr>
                </a:outerShdw>
              </a:effectLst>
            </a:rPr>
            <a:t>9-11</a:t>
          </a:r>
          <a:r>
            <a:rPr lang="es-ES" sz="24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They suffered from the Christians because of the 2nd coming</a:t>
          </a:r>
          <a:endParaRPr lang="es-ES" sz="2400" b="1" dirty="0">
            <a:effectLst>
              <a:outerShdw blurRad="38100" dist="38100" dir="2700000" algn="tl">
                <a:srgbClr val="000000">
                  <a:alpha val="43137"/>
                </a:srgbClr>
              </a:outerShdw>
            </a:effectLst>
          </a:endParaRP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custScaleX="80956" custLinFactNeighborX="313" custLinFactNeighborY="10640">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dpi="0" rotWithShape="1">
          <a:blip xmlns:r="http://schemas.openxmlformats.org/officeDocument/2006/relationships" r:embed="rId1"/>
          <a:srcRect/>
          <a:stretch>
            <a:fillRect l="1034" t="609" r="-1034" b="-43467"/>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dpi="0" rotWithShape="1">
          <a:blip xmlns:r="http://schemas.openxmlformats.org/officeDocument/2006/relationships" r:embed="rId2"/>
          <a:srcRect/>
          <a:stretch>
            <a:fillRect l="-17072" t="-2917" r="-45230" b="-113486"/>
          </a:stretch>
        </a:blipFill>
      </dgm:spPr>
    </dgm:pt>
    <dgm:pt modelId="{5396333C-4A35-4290-8AB6-4F5563EBC35F}" type="pres">
      <dgm:prSet presAssocID="{1A9281F8-F37C-499E-B90C-4550DA3DE0A3}" presName="childText" presStyleLbl="lnNode1" presStyleIdx="1" presStyleCnt="2" custScaleY="126030">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chemeClr val="accent2">
            <a:lumMod val="75000"/>
          </a:schemeClr>
        </a:solidFill>
      </dgm:spPr>
      <dgm:t>
        <a:bodyPr/>
        <a:lstStyle/>
        <a:p>
          <a:r>
            <a:rPr lang="es-ES" sz="2800" b="1" dirty="0">
              <a:solidFill>
                <a:srgbClr val="FFFF99"/>
              </a:solidFill>
              <a:effectLst>
                <a:outerShdw blurRad="38100" dist="38100" dir="2700000" algn="tl">
                  <a:srgbClr val="000000">
                    <a:alpha val="43137"/>
                  </a:srgbClr>
                </a:outerShdw>
              </a:effectLst>
            </a:rPr>
            <a:t>“</a:t>
          </a:r>
          <a:r>
            <a:rPr lang="en-US" sz="2800" b="1" dirty="0">
              <a:solidFill>
                <a:srgbClr val="FFFF99"/>
              </a:solidFill>
              <a:effectLst>
                <a:outerShdw blurRad="38100" dist="38100" dir="2700000" algn="tl">
                  <a:srgbClr val="000000">
                    <a:alpha val="43137"/>
                  </a:srgbClr>
                </a:outerShdw>
              </a:effectLst>
            </a:rPr>
            <a:t>PEOPLE JUDGED" Adventism 1844 to the end</a:t>
          </a:r>
          <a:endParaRPr lang="es-ES" sz="2800" b="1" dirty="0">
            <a:solidFill>
              <a:srgbClr val="FFFF99"/>
            </a:solidFill>
            <a:effectLst>
              <a:outerShdw blurRad="38100" dist="38100" dir="2700000" algn="tl">
                <a:srgbClr val="000000">
                  <a:alpha val="43137"/>
                </a:srgbClr>
              </a:outerShdw>
            </a:effectLst>
          </a:endParaRP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chemeClr val="accent2">
            <a:lumMod val="75000"/>
          </a:schemeClr>
        </a:solidFill>
      </dgm:spPr>
      <dgm:t>
        <a:bodyPr/>
        <a:lstStyle/>
        <a:p>
          <a:r>
            <a:rPr lang="en-US" sz="2400" b="1" noProof="0" dirty="0">
              <a:solidFill>
                <a:srgbClr val="FFFF99"/>
              </a:solidFill>
              <a:effectLst>
                <a:outerShdw blurRad="38100" dist="38100" dir="2700000" algn="tl">
                  <a:srgbClr val="000000">
                    <a:alpha val="43137"/>
                  </a:srgbClr>
                </a:outerShdw>
              </a:effectLst>
            </a:rPr>
            <a:t>15-17</a:t>
          </a:r>
          <a:r>
            <a:rPr lang="en-US" sz="2400" b="1" noProof="0" dirty="0">
              <a:effectLst>
                <a:outerShdw blurRad="38100" dist="38100" dir="2700000" algn="tl">
                  <a:srgbClr val="000000">
                    <a:alpha val="43137"/>
                  </a:srgbClr>
                </a:outerShdw>
              </a:effectLst>
            </a:rPr>
            <a:t>. Spiritual arrogance.</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chemeClr val="accent2">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18</a:t>
          </a:r>
          <a:r>
            <a:rPr lang="es-ES" sz="24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Necessary: Spiritual Wealth, Vision, and Purity</a:t>
          </a:r>
          <a:endParaRPr lang="es-ES" sz="2400" b="1" dirty="0">
            <a:effectLst>
              <a:outerShdw blurRad="38100" dist="38100" dir="2700000" algn="tl">
                <a:srgbClr val="000000">
                  <a:alpha val="43137"/>
                </a:srgbClr>
              </a:outerShdw>
            </a:effectLst>
          </a:endParaRP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051F20EC-870F-457E-8644-69E20F91170D}">
      <dgm:prSet phldrT="[Texto]" custT="1"/>
      <dgm:spPr>
        <a:solidFill>
          <a:schemeClr val="accent2">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19-20</a:t>
          </a:r>
          <a:r>
            <a:rPr lang="es-ES" sz="24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Call to a personal relationship with Jesus</a:t>
          </a:r>
          <a:endParaRPr lang="es-ES" sz="3200" b="1" dirty="0">
            <a:effectLst>
              <a:outerShdw blurRad="38100" dist="38100" dir="2700000" algn="tl">
                <a:srgbClr val="000000">
                  <a:alpha val="43137"/>
                </a:srgbClr>
              </a:outerShdw>
            </a:effectLst>
          </a:endParaRPr>
        </a:p>
      </dgm:t>
    </dgm:pt>
    <dgm:pt modelId="{85A6EB88-DC03-49B7-B460-384578600D6F}" type="parTrans" cxnId="{AD089FF5-DFC8-4AB0-804F-9851FA88E804}">
      <dgm:prSet/>
      <dgm:spPr/>
      <dgm:t>
        <a:bodyPr/>
        <a:lstStyle/>
        <a:p>
          <a:endParaRPr lang="es-ES"/>
        </a:p>
      </dgm:t>
    </dgm:pt>
    <dgm:pt modelId="{C0E767A6-71FD-4BE4-B547-099E1C9FDAE8}" type="sibTrans" cxnId="{AD089FF5-DFC8-4AB0-804F-9851FA88E804}">
      <dgm:prSet/>
      <dgm:spPr/>
      <dgm:t>
        <a:bodyPr/>
        <a:lstStyle/>
        <a:p>
          <a:endParaRPr lang="es-ES"/>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3"/>
      <dgm:spPr>
        <a:blipFill rotWithShape="1">
          <a:blip xmlns:r="http://schemas.openxmlformats.org/officeDocument/2006/relationships" r:embed="rId1"/>
          <a:srcRect/>
          <a:stretch>
            <a:fillRect t="-4000" b="-4000"/>
          </a:stretch>
        </a:blipFill>
      </dgm:spPr>
    </dgm:pt>
    <dgm:pt modelId="{E8B158F0-EF75-4ADD-A9E0-8C7F68571F88}" type="pres">
      <dgm:prSet presAssocID="{82F173F8-462D-4BA0-96E7-25F1D06E687A}" presName="childText" presStyleLbl="lnNode1" presStyleIdx="0" presStyleCnt="3">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3"/>
      <dgm:spPr>
        <a:blipFill dpi="0" rotWithShape="1">
          <a:blip xmlns:r="http://schemas.openxmlformats.org/officeDocument/2006/relationships" r:embed="rId2"/>
          <a:srcRect/>
          <a:stretch>
            <a:fillRect l="-17072" t="-2917" r="-45230" b="-113486"/>
          </a:stretch>
        </a:blipFill>
      </dgm:spPr>
    </dgm:pt>
    <dgm:pt modelId="{5396333C-4A35-4290-8AB6-4F5563EBC35F}" type="pres">
      <dgm:prSet presAssocID="{1A9281F8-F37C-499E-B90C-4550DA3DE0A3}" presName="childText" presStyleLbl="lnNode1" presStyleIdx="1" presStyleCnt="3">
        <dgm:presLayoutVars>
          <dgm:chMax val="0"/>
          <dgm:chPref val="0"/>
          <dgm:bulletEnabled val="1"/>
        </dgm:presLayoutVars>
      </dgm:prSet>
      <dgm:spPr/>
    </dgm:pt>
    <dgm:pt modelId="{0EF300A8-5419-442E-8455-AC0808EEDAEF}" type="pres">
      <dgm:prSet presAssocID="{051F20EC-870F-457E-8644-69E20F91170D}" presName="childComposite" presStyleCnt="0">
        <dgm:presLayoutVars>
          <dgm:chMax val="0"/>
          <dgm:chPref val="0"/>
        </dgm:presLayoutVars>
      </dgm:prSet>
      <dgm:spPr/>
    </dgm:pt>
    <dgm:pt modelId="{1552B180-F335-4DF7-827E-335B117CB4D1}" type="pres">
      <dgm:prSet presAssocID="{051F20EC-870F-457E-8644-69E20F91170D}" presName="Image" presStyleLbl="node1" presStyleIdx="2" presStyleCnt="3"/>
      <dgm:spPr>
        <a:blipFill dpi="0" rotWithShape="1">
          <a:blip xmlns:r="http://schemas.openxmlformats.org/officeDocument/2006/relationships" r:embed="rId3"/>
          <a:srcRect/>
          <a:stretch>
            <a:fillRect l="-59869" t="-15222" r="-5885" b="299"/>
          </a:stretch>
        </a:blipFill>
      </dgm:spPr>
    </dgm:pt>
    <dgm:pt modelId="{FD8C57B7-2CEB-4465-B51E-92E3E96D1A17}" type="pres">
      <dgm:prSet presAssocID="{051F20EC-870F-457E-8644-69E20F91170D}" presName="childText" presStyleLbl="lnNode1" presStyleIdx="2" presStyleCnt="3">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2B26BF84-2DCE-4187-852B-60142AE2C72B}" type="presOf" srcId="{051F20EC-870F-457E-8644-69E20F91170D}" destId="{FD8C57B7-2CEB-4465-B51E-92E3E96D1A17}" srcOrd="0" destOrd="0" presId="urn:microsoft.com/office/officeart/2008/layout/PictureAccentList"/>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AD089FF5-DFC8-4AB0-804F-9851FA88E804}" srcId="{34F3CA2D-1E94-4FC5-8880-553EF15BADD2}" destId="{051F20EC-870F-457E-8644-69E20F91170D}" srcOrd="2" destOrd="0" parTransId="{85A6EB88-DC03-49B7-B460-384578600D6F}" sibTransId="{C0E767A6-71FD-4BE4-B547-099E1C9FDAE8}"/>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 modelId="{A7AA9B15-6B61-4853-BB4A-D2EB453DA0CE}" type="presParOf" srcId="{ED93B730-AF60-4779-A39A-78E59E41916B}" destId="{0EF300A8-5419-442E-8455-AC0808EEDAEF}" srcOrd="2" destOrd="0" presId="urn:microsoft.com/office/officeart/2008/layout/PictureAccentList"/>
    <dgm:cxn modelId="{4D050B02-DC5C-41B5-BFBE-3EAB416EBAC4}" type="presParOf" srcId="{0EF300A8-5419-442E-8455-AC0808EEDAEF}" destId="{1552B180-F335-4DF7-827E-335B117CB4D1}" srcOrd="0" destOrd="0" presId="urn:microsoft.com/office/officeart/2008/layout/PictureAccentList"/>
    <dgm:cxn modelId="{DDDBC57E-45C0-4B37-B005-EC45B953BD4D}" type="presParOf" srcId="{0EF300A8-5419-442E-8455-AC0808EEDAEF}" destId="{FD8C57B7-2CEB-4465-B51E-92E3E96D1A17}"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4A126-0DC1-4320-B78D-7CCDF944996E}">
      <dsp:nvSpPr>
        <dsp:cNvPr id="0" name=""/>
        <dsp:cNvSpPr/>
      </dsp:nvSpPr>
      <dsp:spPr>
        <a:xfrm>
          <a:off x="3587" y="0"/>
          <a:ext cx="1202900" cy="249321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s-ES" sz="1200" b="1" kern="1200" dirty="0">
              <a:solidFill>
                <a:schemeClr val="tx1"/>
              </a:solidFill>
              <a:latin typeface="Franklin Gothic Book"/>
              <a:ea typeface="+mn-ea"/>
              <a:cs typeface="+mn-cs"/>
            </a:rPr>
            <a:t>EPHESUS</a:t>
          </a: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31</a:t>
          </a: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100</a:t>
          </a:r>
        </a:p>
      </dsp:txBody>
      <dsp:txXfrm>
        <a:off x="32797" y="1026497"/>
        <a:ext cx="1144480" cy="938867"/>
      </dsp:txXfrm>
    </dsp:sp>
    <dsp:sp modelId="{EE12BD4F-7F8A-45F5-AAAB-AA294A50E97C}">
      <dsp:nvSpPr>
        <dsp:cNvPr id="0" name=""/>
        <dsp:cNvSpPr/>
      </dsp:nvSpPr>
      <dsp:spPr>
        <a:xfrm>
          <a:off x="189916" y="149593"/>
          <a:ext cx="830241" cy="830241"/>
        </a:xfrm>
        <a:prstGeom prst="ellipse">
          <a:avLst/>
        </a:prstGeom>
        <a:blipFill rotWithShape="0">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0"/>
              <a:satOff val="0"/>
              <a:lumOff val="0"/>
              <a:alphaOff val="0"/>
            </a:srgbClr>
          </a:contourClr>
        </a:sp3d>
      </dsp:spPr>
      <dsp:style>
        <a:lnRef idx="0">
          <a:scrgbClr r="0" g="0" b="0"/>
        </a:lnRef>
        <a:fillRef idx="1">
          <a:scrgbClr r="0" g="0" b="0"/>
        </a:fillRef>
        <a:effectRef idx="3">
          <a:scrgbClr r="0" g="0" b="0"/>
        </a:effectRef>
        <a:fontRef idx="minor"/>
      </dsp:style>
    </dsp:sp>
    <dsp:sp modelId="{41A3BB9A-B4D6-4163-8C41-12C161BA5665}">
      <dsp:nvSpPr>
        <dsp:cNvPr id="0" name=""/>
        <dsp:cNvSpPr/>
      </dsp:nvSpPr>
      <dsp:spPr>
        <a:xfrm>
          <a:off x="1242574" y="0"/>
          <a:ext cx="1202900" cy="2493218"/>
        </a:xfrm>
        <a:prstGeom prst="roundRect">
          <a:avLst>
            <a:gd name="adj" fmla="val 10000"/>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s-ES" sz="1200" b="1" kern="1200" dirty="0">
              <a:solidFill>
                <a:schemeClr val="tx1"/>
              </a:solidFill>
              <a:latin typeface="Franklin Gothic Book"/>
              <a:ea typeface="+mn-ea"/>
              <a:cs typeface="+mn-cs"/>
            </a:rPr>
            <a:t>SMYRNA</a:t>
          </a: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100</a:t>
          </a:r>
        </a:p>
        <a:p>
          <a:pPr marL="57150" lvl="1" indent="-57150" algn="l" defTabSz="400050">
            <a:lnSpc>
              <a:spcPct val="90000"/>
            </a:lnSpc>
            <a:spcBef>
              <a:spcPct val="0"/>
            </a:spcBef>
            <a:spcAft>
              <a:spcPct val="15000"/>
            </a:spcAft>
            <a:buChar char="•"/>
          </a:pPr>
          <a:r>
            <a:rPr lang="es-ES" sz="900" b="1" kern="1200">
              <a:solidFill>
                <a:schemeClr val="tx1"/>
              </a:solidFill>
              <a:latin typeface="Franklin Gothic Book"/>
              <a:ea typeface="+mn-ea"/>
              <a:cs typeface="+mn-cs"/>
            </a:rPr>
            <a:t>323</a:t>
          </a:r>
          <a:endParaRPr lang="es-ES" sz="900" b="1" kern="1200" dirty="0">
            <a:solidFill>
              <a:schemeClr val="tx1"/>
            </a:solidFill>
            <a:latin typeface="Franklin Gothic Book"/>
            <a:ea typeface="+mn-ea"/>
            <a:cs typeface="+mn-cs"/>
          </a:endParaRPr>
        </a:p>
      </dsp:txBody>
      <dsp:txXfrm>
        <a:off x="1271784" y="1026497"/>
        <a:ext cx="1144480" cy="938867"/>
      </dsp:txXfrm>
    </dsp:sp>
    <dsp:sp modelId="{B5C50BC5-0989-479C-A475-7AB86F421546}">
      <dsp:nvSpPr>
        <dsp:cNvPr id="0" name=""/>
        <dsp:cNvSpPr/>
      </dsp:nvSpPr>
      <dsp:spPr>
        <a:xfrm>
          <a:off x="1428903" y="149593"/>
          <a:ext cx="830241" cy="830241"/>
        </a:xfrm>
        <a:prstGeom prst="ellipse">
          <a:avLst/>
        </a:prstGeom>
        <a:blipFill rotWithShape="0">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914056"/>
              <a:satOff val="5609"/>
              <a:lumOff val="-57"/>
              <a:alphaOff val="0"/>
            </a:srgbClr>
          </a:contourClr>
        </a:sp3d>
      </dsp:spPr>
      <dsp:style>
        <a:lnRef idx="0">
          <a:scrgbClr r="0" g="0" b="0"/>
        </a:lnRef>
        <a:fillRef idx="1">
          <a:scrgbClr r="0" g="0" b="0"/>
        </a:fillRef>
        <a:effectRef idx="3">
          <a:scrgbClr r="0" g="0" b="0"/>
        </a:effectRef>
        <a:fontRef idx="minor"/>
      </dsp:style>
    </dsp:sp>
    <dsp:sp modelId="{1E816260-03CA-42BA-B5AA-3D8015C3612A}">
      <dsp:nvSpPr>
        <dsp:cNvPr id="0" name=""/>
        <dsp:cNvSpPr/>
      </dsp:nvSpPr>
      <dsp:spPr>
        <a:xfrm>
          <a:off x="2481561" y="0"/>
          <a:ext cx="1202900" cy="2493218"/>
        </a:xfrm>
        <a:prstGeom prst="roundRect">
          <a:avLst>
            <a:gd name="adj" fmla="val 1000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s-ES" sz="1200" b="1" kern="1200" dirty="0">
              <a:solidFill>
                <a:schemeClr val="tx1"/>
              </a:solidFill>
              <a:latin typeface="Franklin Gothic Book"/>
              <a:ea typeface="+mn-ea"/>
              <a:cs typeface="+mn-cs"/>
            </a:rPr>
            <a:t>PERGAMOS</a:t>
          </a: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323</a:t>
          </a:r>
        </a:p>
        <a:p>
          <a:pPr marL="57150" lvl="1" indent="-57150" algn="l" defTabSz="400050">
            <a:lnSpc>
              <a:spcPct val="90000"/>
            </a:lnSpc>
            <a:spcBef>
              <a:spcPct val="0"/>
            </a:spcBef>
            <a:spcAft>
              <a:spcPct val="15000"/>
            </a:spcAft>
            <a:buChar char="•"/>
          </a:pPr>
          <a:r>
            <a:rPr lang="es-ES" sz="900" b="1" kern="1200">
              <a:solidFill>
                <a:schemeClr val="tx1"/>
              </a:solidFill>
              <a:latin typeface="Franklin Gothic Book"/>
              <a:ea typeface="+mn-ea"/>
              <a:cs typeface="+mn-cs"/>
            </a:rPr>
            <a:t>538</a:t>
          </a:r>
          <a:endParaRPr lang="es-ES" sz="900" b="1" kern="1200" dirty="0">
            <a:solidFill>
              <a:schemeClr val="tx1"/>
            </a:solidFill>
            <a:latin typeface="Franklin Gothic Book"/>
            <a:ea typeface="+mn-ea"/>
            <a:cs typeface="+mn-cs"/>
          </a:endParaRPr>
        </a:p>
      </dsp:txBody>
      <dsp:txXfrm>
        <a:off x="2510771" y="1026497"/>
        <a:ext cx="1144480" cy="938867"/>
      </dsp:txXfrm>
    </dsp:sp>
    <dsp:sp modelId="{4AA5C7DD-6B14-4F57-82A0-A20646AD826E}">
      <dsp:nvSpPr>
        <dsp:cNvPr id="0" name=""/>
        <dsp:cNvSpPr/>
      </dsp:nvSpPr>
      <dsp:spPr>
        <a:xfrm>
          <a:off x="2667891" y="149593"/>
          <a:ext cx="830241" cy="830241"/>
        </a:xfrm>
        <a:prstGeom prst="ellipse">
          <a:avLst/>
        </a:prstGeom>
        <a:blipFill rotWithShape="0">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1828111"/>
              <a:satOff val="11218"/>
              <a:lumOff val="-113"/>
              <a:alphaOff val="0"/>
            </a:srgbClr>
          </a:contourClr>
        </a:sp3d>
      </dsp:spPr>
      <dsp:style>
        <a:lnRef idx="0">
          <a:scrgbClr r="0" g="0" b="0"/>
        </a:lnRef>
        <a:fillRef idx="1">
          <a:scrgbClr r="0" g="0" b="0"/>
        </a:fillRef>
        <a:effectRef idx="3">
          <a:scrgbClr r="0" g="0" b="0"/>
        </a:effectRef>
        <a:fontRef idx="minor"/>
      </dsp:style>
    </dsp:sp>
    <dsp:sp modelId="{B2DD12A2-1393-4925-97D2-D7D87B3A59E8}">
      <dsp:nvSpPr>
        <dsp:cNvPr id="0" name=""/>
        <dsp:cNvSpPr/>
      </dsp:nvSpPr>
      <dsp:spPr>
        <a:xfrm>
          <a:off x="3720548" y="0"/>
          <a:ext cx="1202900" cy="2493218"/>
        </a:xfrm>
        <a:prstGeom prst="roundRect">
          <a:avLst>
            <a:gd name="adj" fmla="val 1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s-ES" sz="1200" b="1" kern="1200" dirty="0">
              <a:solidFill>
                <a:schemeClr val="tx1"/>
              </a:solidFill>
              <a:latin typeface="Franklin Gothic Book"/>
              <a:ea typeface="+mn-ea"/>
              <a:cs typeface="+mn-cs"/>
            </a:rPr>
            <a:t>THYATIRA</a:t>
          </a: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538</a:t>
          </a: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1517</a:t>
          </a:r>
        </a:p>
      </dsp:txBody>
      <dsp:txXfrm>
        <a:off x="3749758" y="1026497"/>
        <a:ext cx="1144480" cy="938867"/>
      </dsp:txXfrm>
    </dsp:sp>
    <dsp:sp modelId="{1E495FA4-166E-4650-A2F5-C1AF444BC287}">
      <dsp:nvSpPr>
        <dsp:cNvPr id="0" name=""/>
        <dsp:cNvSpPr/>
      </dsp:nvSpPr>
      <dsp:spPr>
        <a:xfrm>
          <a:off x="3906878" y="149593"/>
          <a:ext cx="830241" cy="830241"/>
        </a:xfrm>
        <a:prstGeom prst="ellipse">
          <a:avLst/>
        </a:prstGeom>
        <a:blipFill rotWithShape="0">
          <a:blip xmlns:r="http://schemas.openxmlformats.org/officeDocument/2006/relationships" r:embed="rId4"/>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2742167"/>
              <a:satOff val="16827"/>
              <a:lumOff val="-170"/>
              <a:alphaOff val="0"/>
            </a:srgbClr>
          </a:contourClr>
        </a:sp3d>
      </dsp:spPr>
      <dsp:style>
        <a:lnRef idx="0">
          <a:scrgbClr r="0" g="0" b="0"/>
        </a:lnRef>
        <a:fillRef idx="1">
          <a:scrgbClr r="0" g="0" b="0"/>
        </a:fillRef>
        <a:effectRef idx="3">
          <a:scrgbClr r="0" g="0" b="0"/>
        </a:effectRef>
        <a:fontRef idx="minor"/>
      </dsp:style>
    </dsp:sp>
    <dsp:sp modelId="{7BD2A292-6990-497F-A473-F16B5902156E}">
      <dsp:nvSpPr>
        <dsp:cNvPr id="0" name=""/>
        <dsp:cNvSpPr/>
      </dsp:nvSpPr>
      <dsp:spPr>
        <a:xfrm>
          <a:off x="4959536" y="0"/>
          <a:ext cx="1202900" cy="2493218"/>
        </a:xfrm>
        <a:prstGeom prst="roundRect">
          <a:avLst>
            <a:gd name="adj" fmla="val 1000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s-ES" sz="1200" b="1" kern="1200" dirty="0">
              <a:solidFill>
                <a:schemeClr val="tx1"/>
              </a:solidFill>
              <a:latin typeface="Franklin Gothic Book"/>
              <a:ea typeface="+mn-ea"/>
              <a:cs typeface="+mn-cs"/>
            </a:rPr>
            <a:t>SARDIS</a:t>
          </a:r>
        </a:p>
        <a:p>
          <a:pPr marL="57150" lvl="1" indent="-57150" algn="l" defTabSz="400050">
            <a:lnSpc>
              <a:spcPct val="90000"/>
            </a:lnSpc>
            <a:spcBef>
              <a:spcPct val="0"/>
            </a:spcBef>
            <a:spcAft>
              <a:spcPct val="15000"/>
            </a:spcAft>
            <a:buChar char="•"/>
          </a:pPr>
          <a:r>
            <a:rPr lang="es-ES" sz="900" b="1" kern="1200">
              <a:solidFill>
                <a:schemeClr val="tx1"/>
              </a:solidFill>
              <a:latin typeface="Franklin Gothic Book"/>
              <a:ea typeface="+mn-ea"/>
              <a:cs typeface="+mn-cs"/>
            </a:rPr>
            <a:t>1517</a:t>
          </a:r>
          <a:endParaRPr lang="es-ES" sz="900" b="1" kern="1200" dirty="0">
            <a:solidFill>
              <a:schemeClr val="tx1"/>
            </a:solidFill>
            <a:latin typeface="Franklin Gothic Book"/>
            <a:ea typeface="+mn-ea"/>
            <a:cs typeface="+mn-cs"/>
          </a:endParaRPr>
        </a:p>
        <a:p>
          <a:pPr marL="57150" lvl="1" indent="-57150" algn="l" defTabSz="400050">
            <a:lnSpc>
              <a:spcPct val="90000"/>
            </a:lnSpc>
            <a:spcBef>
              <a:spcPct val="0"/>
            </a:spcBef>
            <a:spcAft>
              <a:spcPct val="15000"/>
            </a:spcAft>
            <a:buChar char="•"/>
          </a:pPr>
          <a:r>
            <a:rPr lang="es-ES" sz="900" b="1" kern="1200">
              <a:solidFill>
                <a:schemeClr val="tx1"/>
              </a:solidFill>
              <a:latin typeface="Franklin Gothic Book"/>
              <a:ea typeface="+mn-ea"/>
              <a:cs typeface="+mn-cs"/>
            </a:rPr>
            <a:t>1798</a:t>
          </a:r>
          <a:endParaRPr lang="es-ES" sz="900" b="1" kern="1200" dirty="0">
            <a:solidFill>
              <a:schemeClr val="tx1"/>
            </a:solidFill>
            <a:latin typeface="Franklin Gothic Book"/>
            <a:ea typeface="+mn-ea"/>
            <a:cs typeface="+mn-cs"/>
          </a:endParaRPr>
        </a:p>
      </dsp:txBody>
      <dsp:txXfrm>
        <a:off x="4988746" y="1026497"/>
        <a:ext cx="1144480" cy="938867"/>
      </dsp:txXfrm>
    </dsp:sp>
    <dsp:sp modelId="{2154071E-8965-4D23-A07D-7E7D3AC26E0D}">
      <dsp:nvSpPr>
        <dsp:cNvPr id="0" name=""/>
        <dsp:cNvSpPr/>
      </dsp:nvSpPr>
      <dsp:spPr>
        <a:xfrm>
          <a:off x="5145865" y="149593"/>
          <a:ext cx="830241" cy="830241"/>
        </a:xfrm>
        <a:prstGeom prst="ellipse">
          <a:avLst/>
        </a:prstGeom>
        <a:blipFill rotWithShape="0">
          <a:blip xmlns:r="http://schemas.openxmlformats.org/officeDocument/2006/relationships" r:embed="rId5"/>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3656223"/>
              <a:satOff val="22437"/>
              <a:lumOff val="-227"/>
              <a:alphaOff val="0"/>
            </a:srgbClr>
          </a:contourClr>
        </a:sp3d>
      </dsp:spPr>
      <dsp:style>
        <a:lnRef idx="0">
          <a:scrgbClr r="0" g="0" b="0"/>
        </a:lnRef>
        <a:fillRef idx="1">
          <a:scrgbClr r="0" g="0" b="0"/>
        </a:fillRef>
        <a:effectRef idx="3">
          <a:scrgbClr r="0" g="0" b="0"/>
        </a:effectRef>
        <a:fontRef idx="minor"/>
      </dsp:style>
    </dsp:sp>
    <dsp:sp modelId="{6D5C9E33-35B2-4042-9400-A6D568B7044B}">
      <dsp:nvSpPr>
        <dsp:cNvPr id="0" name=""/>
        <dsp:cNvSpPr/>
      </dsp:nvSpPr>
      <dsp:spPr>
        <a:xfrm>
          <a:off x="6198523" y="0"/>
          <a:ext cx="1202900" cy="2493218"/>
        </a:xfrm>
        <a:prstGeom prst="roundRect">
          <a:avLst>
            <a:gd name="adj" fmla="val 10000"/>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s-ES" sz="1200" b="1" kern="1200" dirty="0">
              <a:solidFill>
                <a:schemeClr val="tx1"/>
              </a:solidFill>
              <a:latin typeface="Franklin Gothic Book"/>
              <a:ea typeface="+mn-ea"/>
              <a:cs typeface="+mn-cs"/>
            </a:rPr>
            <a:t>PHILADELPHIA</a:t>
          </a: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1798</a:t>
          </a: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1844</a:t>
          </a:r>
        </a:p>
      </dsp:txBody>
      <dsp:txXfrm>
        <a:off x="6227733" y="1026497"/>
        <a:ext cx="1144480" cy="938867"/>
      </dsp:txXfrm>
    </dsp:sp>
    <dsp:sp modelId="{575021FA-84D2-4E57-A836-AB4C9406FD09}">
      <dsp:nvSpPr>
        <dsp:cNvPr id="0" name=""/>
        <dsp:cNvSpPr/>
      </dsp:nvSpPr>
      <dsp:spPr>
        <a:xfrm>
          <a:off x="6384852" y="149593"/>
          <a:ext cx="830241" cy="830241"/>
        </a:xfrm>
        <a:prstGeom prst="ellipse">
          <a:avLst/>
        </a:prstGeom>
        <a:blipFill rotWithShape="0">
          <a:blip xmlns:r="http://schemas.openxmlformats.org/officeDocument/2006/relationships" r:embed="rId6"/>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4570278"/>
              <a:satOff val="28046"/>
              <a:lumOff val="-283"/>
              <a:alphaOff val="0"/>
            </a:srgbClr>
          </a:contourClr>
        </a:sp3d>
      </dsp:spPr>
      <dsp:style>
        <a:lnRef idx="0">
          <a:scrgbClr r="0" g="0" b="0"/>
        </a:lnRef>
        <a:fillRef idx="1">
          <a:scrgbClr r="0" g="0" b="0"/>
        </a:fillRef>
        <a:effectRef idx="3">
          <a:scrgbClr r="0" g="0" b="0"/>
        </a:effectRef>
        <a:fontRef idx="minor"/>
      </dsp:style>
    </dsp:sp>
    <dsp:sp modelId="{2DA36111-4412-4248-B9D5-EEFA96A06A41}">
      <dsp:nvSpPr>
        <dsp:cNvPr id="0" name=""/>
        <dsp:cNvSpPr/>
      </dsp:nvSpPr>
      <dsp:spPr>
        <a:xfrm>
          <a:off x="7437510" y="0"/>
          <a:ext cx="1202900" cy="2493218"/>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s-ES" sz="1200" b="1" kern="1200">
              <a:solidFill>
                <a:schemeClr val="tx1"/>
              </a:solidFill>
              <a:latin typeface="Franklin Gothic Book"/>
              <a:ea typeface="+mn-ea"/>
              <a:cs typeface="+mn-cs"/>
            </a:rPr>
            <a:t>LAODICEA</a:t>
          </a:r>
          <a:endParaRPr lang="es-ES" sz="1200" b="1" kern="1200" dirty="0">
            <a:solidFill>
              <a:schemeClr val="tx1"/>
            </a:solidFill>
            <a:latin typeface="Franklin Gothic Book"/>
            <a:ea typeface="+mn-ea"/>
            <a:cs typeface="+mn-cs"/>
          </a:endParaRPr>
        </a:p>
        <a:p>
          <a:pPr marL="57150" lvl="1" indent="-57150" algn="l" defTabSz="400050">
            <a:lnSpc>
              <a:spcPct val="90000"/>
            </a:lnSpc>
            <a:spcBef>
              <a:spcPct val="0"/>
            </a:spcBef>
            <a:spcAft>
              <a:spcPct val="15000"/>
            </a:spcAft>
            <a:buChar char="•"/>
          </a:pPr>
          <a:r>
            <a:rPr lang="es-ES" sz="900" b="1" kern="1200">
              <a:solidFill>
                <a:schemeClr val="tx1"/>
              </a:solidFill>
              <a:latin typeface="Franklin Gothic Book"/>
              <a:ea typeface="+mn-ea"/>
              <a:cs typeface="+mn-cs"/>
            </a:rPr>
            <a:t>1844</a:t>
          </a:r>
          <a:endParaRPr lang="es-ES" sz="900" b="1" kern="1200" dirty="0">
            <a:solidFill>
              <a:schemeClr val="tx1"/>
            </a:solidFill>
            <a:latin typeface="Franklin Gothic Book"/>
            <a:ea typeface="+mn-ea"/>
            <a:cs typeface="+mn-cs"/>
          </a:endParaRPr>
        </a:p>
        <a:p>
          <a:pPr marL="57150" lvl="1" indent="-57150" algn="l" defTabSz="400050">
            <a:lnSpc>
              <a:spcPct val="90000"/>
            </a:lnSpc>
            <a:spcBef>
              <a:spcPct val="0"/>
            </a:spcBef>
            <a:spcAft>
              <a:spcPct val="15000"/>
            </a:spcAft>
            <a:buChar char="•"/>
          </a:pPr>
          <a:r>
            <a:rPr lang="es-ES" sz="900" b="1" kern="1200" dirty="0">
              <a:solidFill>
                <a:schemeClr val="tx1"/>
              </a:solidFill>
              <a:latin typeface="Franklin Gothic Book"/>
              <a:ea typeface="+mn-ea"/>
              <a:cs typeface="+mn-cs"/>
            </a:rPr>
            <a:t>…</a:t>
          </a:r>
        </a:p>
      </dsp:txBody>
      <dsp:txXfrm>
        <a:off x="7466720" y="1026497"/>
        <a:ext cx="1144480" cy="938867"/>
      </dsp:txXfrm>
    </dsp:sp>
    <dsp:sp modelId="{3CDF4C2A-48EF-450F-8300-D24FF0AF61BD}">
      <dsp:nvSpPr>
        <dsp:cNvPr id="0" name=""/>
        <dsp:cNvSpPr/>
      </dsp:nvSpPr>
      <dsp:spPr>
        <a:xfrm>
          <a:off x="7623839" y="149593"/>
          <a:ext cx="830241" cy="830241"/>
        </a:xfrm>
        <a:prstGeom prst="ellipse">
          <a:avLst/>
        </a:prstGeom>
        <a:blipFill rotWithShape="0">
          <a:blip xmlns:r="http://schemas.openxmlformats.org/officeDocument/2006/relationships" r:embed="rId7"/>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5484334"/>
              <a:satOff val="33655"/>
              <a:lumOff val="-340"/>
              <a:alphaOff val="0"/>
            </a:srgbClr>
          </a:contourClr>
        </a:sp3d>
      </dsp:spPr>
      <dsp:style>
        <a:lnRef idx="0">
          <a:scrgbClr r="0" g="0" b="0"/>
        </a:lnRef>
        <a:fillRef idx="1">
          <a:scrgbClr r="0" g="0" b="0"/>
        </a:fillRef>
        <a:effectRef idx="3">
          <a:scrgbClr r="0" g="0" b="0"/>
        </a:effectRef>
        <a:fontRef idx="minor"/>
      </dsp:style>
    </dsp:sp>
    <dsp:sp modelId="{12F25C3C-E157-4185-9585-D2C585699205}">
      <dsp:nvSpPr>
        <dsp:cNvPr id="0" name=""/>
        <dsp:cNvSpPr/>
      </dsp:nvSpPr>
      <dsp:spPr>
        <a:xfrm>
          <a:off x="345759" y="1994574"/>
          <a:ext cx="7952478" cy="373982"/>
        </a:xfrm>
        <a:prstGeom prst="right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40000"/>
              <a:hueOff val="0"/>
              <a:satOff val="0"/>
              <a:lumOff val="0"/>
              <a:alphaOff val="0"/>
            </a:srgbClr>
          </a:contourClr>
        </a:sp3d>
      </dsp:spPr>
      <dsp:style>
        <a:lnRef idx="0">
          <a:scrgbClr r="0" g="0" b="0"/>
        </a:lnRef>
        <a:fillRef idx="3">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D70BA-51A7-4D10-9FE2-A10AB3AD88C3}">
      <dsp:nvSpPr>
        <dsp:cNvPr id="0" name=""/>
        <dsp:cNvSpPr/>
      </dsp:nvSpPr>
      <dsp:spPr>
        <a:xfrm rot="10800000">
          <a:off x="3941368" y="2430"/>
          <a:ext cx="7823910" cy="413285"/>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Eat from the tree of life</a:t>
          </a:r>
          <a:r>
            <a:rPr lang="es-ES" sz="1800" b="1" kern="1200" dirty="0">
              <a:solidFill>
                <a:schemeClr val="tx1"/>
              </a:solidFill>
            </a:rPr>
            <a:t>.</a:t>
          </a:r>
        </a:p>
      </dsp:txBody>
      <dsp:txXfrm rot="10800000">
        <a:off x="4044689" y="2430"/>
        <a:ext cx="7720589" cy="413285"/>
      </dsp:txXfrm>
    </dsp:sp>
    <dsp:sp modelId="{3ABD1507-910D-431E-8281-05B079D4F742}">
      <dsp:nvSpPr>
        <dsp:cNvPr id="0" name=""/>
        <dsp:cNvSpPr/>
      </dsp:nvSpPr>
      <dsp:spPr>
        <a:xfrm>
          <a:off x="3506147" y="0"/>
          <a:ext cx="685806" cy="4132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4C0C2F1-82D1-454A-B5E1-706A4009C177}">
      <dsp:nvSpPr>
        <dsp:cNvPr id="0" name=""/>
        <dsp:cNvSpPr/>
      </dsp:nvSpPr>
      <dsp:spPr>
        <a:xfrm rot="10800000">
          <a:off x="3941368" y="539085"/>
          <a:ext cx="7823910" cy="413285"/>
        </a:xfrm>
        <a:prstGeom prst="homePlate">
          <a:avLst/>
        </a:prstGeom>
        <a:gradFill rotWithShape="0">
          <a:gsLst>
            <a:gs pos="0">
              <a:schemeClr val="accent5">
                <a:hueOff val="-563212"/>
                <a:satOff val="-1452"/>
                <a:lumOff val="-980"/>
                <a:alphaOff val="0"/>
                <a:satMod val="103000"/>
                <a:lumMod val="102000"/>
                <a:tint val="94000"/>
              </a:schemeClr>
            </a:gs>
            <a:gs pos="50000">
              <a:schemeClr val="accent5">
                <a:hueOff val="-563212"/>
                <a:satOff val="-1452"/>
                <a:lumOff val="-980"/>
                <a:alphaOff val="0"/>
                <a:satMod val="110000"/>
                <a:lumMod val="100000"/>
                <a:shade val="100000"/>
              </a:schemeClr>
            </a:gs>
            <a:gs pos="100000">
              <a:schemeClr val="accent5">
                <a:hueOff val="-563212"/>
                <a:satOff val="-1452"/>
                <a:lumOff val="-98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Not to be harmed by the second death</a:t>
          </a:r>
          <a:r>
            <a:rPr lang="es-ES" sz="1800" b="1" kern="1200" dirty="0">
              <a:solidFill>
                <a:schemeClr val="tx1"/>
              </a:solidFill>
            </a:rPr>
            <a:t>.</a:t>
          </a:r>
        </a:p>
      </dsp:txBody>
      <dsp:txXfrm rot="10800000">
        <a:off x="4044689" y="539085"/>
        <a:ext cx="7720589" cy="413285"/>
      </dsp:txXfrm>
    </dsp:sp>
    <dsp:sp modelId="{ECAD995A-5FB8-4E04-BDD6-219127E30BCE}">
      <dsp:nvSpPr>
        <dsp:cNvPr id="0" name=""/>
        <dsp:cNvSpPr/>
      </dsp:nvSpPr>
      <dsp:spPr>
        <a:xfrm>
          <a:off x="3506147" y="530377"/>
          <a:ext cx="685806" cy="41328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8ADF849-9C7B-47F6-A81F-03426F43434F}">
      <dsp:nvSpPr>
        <dsp:cNvPr id="0" name=""/>
        <dsp:cNvSpPr/>
      </dsp:nvSpPr>
      <dsp:spPr>
        <a:xfrm rot="10800000">
          <a:off x="3941368" y="1075739"/>
          <a:ext cx="7823910" cy="413285"/>
        </a:xfrm>
        <a:prstGeom prst="homePlat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To eat of the hidden manna</a:t>
          </a:r>
          <a:r>
            <a:rPr lang="es-ES" sz="1800" b="1" kern="1200" dirty="0">
              <a:solidFill>
                <a:schemeClr val="tx1"/>
              </a:solidFill>
            </a:rPr>
            <a:t>.</a:t>
          </a:r>
        </a:p>
      </dsp:txBody>
      <dsp:txXfrm rot="10800000">
        <a:off x="4044689" y="1075739"/>
        <a:ext cx="7720589" cy="413285"/>
      </dsp:txXfrm>
    </dsp:sp>
    <dsp:sp modelId="{08A8EBAE-E02D-4588-98D7-6422ABF198F9}">
      <dsp:nvSpPr>
        <dsp:cNvPr id="0" name=""/>
        <dsp:cNvSpPr/>
      </dsp:nvSpPr>
      <dsp:spPr>
        <a:xfrm>
          <a:off x="3506147" y="1067031"/>
          <a:ext cx="685806" cy="413285"/>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2678" t="-97271" r="-15248" b="723"/>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75A4146-89CC-4CD4-A0A0-08F6D98DF8AA}">
      <dsp:nvSpPr>
        <dsp:cNvPr id="0" name=""/>
        <dsp:cNvSpPr/>
      </dsp:nvSpPr>
      <dsp:spPr>
        <a:xfrm rot="10800000">
          <a:off x="3941368" y="1612393"/>
          <a:ext cx="7823910" cy="413285"/>
        </a:xfrm>
        <a:prstGeom prst="homePlat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1"/>
              </a:solidFill>
            </a:rPr>
            <a:t>Receive a white stone.</a:t>
          </a:r>
        </a:p>
      </dsp:txBody>
      <dsp:txXfrm rot="10800000">
        <a:off x="4044689" y="1612393"/>
        <a:ext cx="7720589" cy="413285"/>
      </dsp:txXfrm>
    </dsp:sp>
    <dsp:sp modelId="{B4804BA4-0B7F-4E1A-A1E3-026CA859C899}">
      <dsp:nvSpPr>
        <dsp:cNvPr id="0" name=""/>
        <dsp:cNvSpPr/>
      </dsp:nvSpPr>
      <dsp:spPr>
        <a:xfrm>
          <a:off x="3506147" y="1603686"/>
          <a:ext cx="685806" cy="413285"/>
        </a:xfrm>
        <a:prstGeom prst="rect">
          <a:avLst/>
        </a:prstGeom>
        <a:blipFill dpi="0" rotWithShape="1">
          <a:blip xmlns:r="http://schemas.openxmlformats.org/officeDocument/2006/relationships" r:embed="rId4"/>
          <a:srcRect/>
          <a:stretch>
            <a:fillRect l="-43948" t="-57209" r="-24329" b="-61655"/>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EB1BB2D-6804-47D6-8251-283E4EA9950F}">
      <dsp:nvSpPr>
        <dsp:cNvPr id="0" name=""/>
        <dsp:cNvSpPr/>
      </dsp:nvSpPr>
      <dsp:spPr>
        <a:xfrm rot="10800000">
          <a:off x="3941368" y="2149048"/>
          <a:ext cx="7823910" cy="413285"/>
        </a:xfrm>
        <a:prstGeom prst="homePlat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To receive a new name, a perfect character</a:t>
          </a:r>
          <a:r>
            <a:rPr lang="es-ES" sz="1800" b="1" kern="1200" dirty="0">
              <a:solidFill>
                <a:schemeClr val="tx1"/>
              </a:solidFill>
            </a:rPr>
            <a:t>.</a:t>
          </a:r>
        </a:p>
      </dsp:txBody>
      <dsp:txXfrm rot="10800000">
        <a:off x="4044689" y="2149048"/>
        <a:ext cx="7720589" cy="413285"/>
      </dsp:txXfrm>
    </dsp:sp>
    <dsp:sp modelId="{6D49BD6F-114A-4CDD-8948-C1C3B93757AD}">
      <dsp:nvSpPr>
        <dsp:cNvPr id="0" name=""/>
        <dsp:cNvSpPr/>
      </dsp:nvSpPr>
      <dsp:spPr>
        <a:xfrm>
          <a:off x="3506147" y="2140340"/>
          <a:ext cx="685806" cy="413285"/>
        </a:xfrm>
        <a:prstGeom prst="rect">
          <a:avLst/>
        </a:prstGeom>
        <a:blipFill rotWithShape="1">
          <a:blip xmlns:r="http://schemas.openxmlformats.org/officeDocument/2006/relationships" r:embed="rId5"/>
          <a:srcRect/>
          <a:stretch>
            <a:fillRect t="-20000" b="-2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4D196F3-EE78-433E-8CD5-9BB07FCDE9B6}">
      <dsp:nvSpPr>
        <dsp:cNvPr id="0" name=""/>
        <dsp:cNvSpPr/>
      </dsp:nvSpPr>
      <dsp:spPr>
        <a:xfrm rot="10800000">
          <a:off x="3941368" y="2685702"/>
          <a:ext cx="7823910" cy="413285"/>
        </a:xfrm>
        <a:prstGeom prst="homePlate">
          <a:avLst/>
        </a:prstGeom>
        <a:gradFill rotWithShape="0">
          <a:gsLst>
            <a:gs pos="0">
              <a:schemeClr val="accent5">
                <a:hueOff val="-2816059"/>
                <a:satOff val="-7258"/>
                <a:lumOff val="-4902"/>
                <a:alphaOff val="0"/>
                <a:satMod val="103000"/>
                <a:lumMod val="102000"/>
                <a:tint val="94000"/>
              </a:schemeClr>
            </a:gs>
            <a:gs pos="50000">
              <a:schemeClr val="accent5">
                <a:hueOff val="-2816059"/>
                <a:satOff val="-7258"/>
                <a:lumOff val="-4902"/>
                <a:alphaOff val="0"/>
                <a:satMod val="110000"/>
                <a:lumMod val="100000"/>
                <a:shade val="100000"/>
              </a:schemeClr>
            </a:gs>
            <a:gs pos="100000">
              <a:schemeClr val="accent5">
                <a:hueOff val="-2816059"/>
                <a:satOff val="-7258"/>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1"/>
              </a:solidFill>
            </a:rPr>
            <a:t>Reign with Jesus.</a:t>
          </a:r>
        </a:p>
      </dsp:txBody>
      <dsp:txXfrm rot="10800000">
        <a:off x="4044689" y="2685702"/>
        <a:ext cx="7720589" cy="413285"/>
      </dsp:txXfrm>
    </dsp:sp>
    <dsp:sp modelId="{582818CF-29FB-4FE7-999B-125C86D1D235}">
      <dsp:nvSpPr>
        <dsp:cNvPr id="0" name=""/>
        <dsp:cNvSpPr/>
      </dsp:nvSpPr>
      <dsp:spPr>
        <a:xfrm>
          <a:off x="3506147" y="2676994"/>
          <a:ext cx="685806" cy="413285"/>
        </a:xfrm>
        <a:prstGeom prst="rect">
          <a:avLst/>
        </a:prstGeom>
        <a:blipFill dpi="0" rotWithShape="1">
          <a:blip xmlns:r="http://schemas.openxmlformats.org/officeDocument/2006/relationships" r:embed="rId6"/>
          <a:srcRect/>
          <a:stretch>
            <a:fillRect l="-25558" t="-2108" r="2338" b="2108"/>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CD958A8-A184-4EAB-B317-D448CF3FAE73}">
      <dsp:nvSpPr>
        <dsp:cNvPr id="0" name=""/>
        <dsp:cNvSpPr/>
      </dsp:nvSpPr>
      <dsp:spPr>
        <a:xfrm rot="10800000">
          <a:off x="3941368" y="3222357"/>
          <a:ext cx="7823910" cy="413285"/>
        </a:xfrm>
        <a:prstGeom prst="homePlat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1"/>
              </a:solidFill>
            </a:rPr>
            <a:t>To live with Him.</a:t>
          </a:r>
        </a:p>
      </dsp:txBody>
      <dsp:txXfrm rot="10800000">
        <a:off x="4044689" y="3222357"/>
        <a:ext cx="7720589" cy="413285"/>
      </dsp:txXfrm>
    </dsp:sp>
    <dsp:sp modelId="{EA342DE2-8634-4EF0-B65F-C13C84E6BFED}">
      <dsp:nvSpPr>
        <dsp:cNvPr id="0" name=""/>
        <dsp:cNvSpPr/>
      </dsp:nvSpPr>
      <dsp:spPr>
        <a:xfrm>
          <a:off x="3506147" y="3213649"/>
          <a:ext cx="685806" cy="413285"/>
        </a:xfrm>
        <a:prstGeom prst="rect">
          <a:avLst/>
        </a:prstGeom>
        <a:blipFill dpi="0" rotWithShape="1">
          <a:blip xmlns:r="http://schemas.openxmlformats.org/officeDocument/2006/relationships" r:embed="rId7"/>
          <a:srcRect/>
          <a:stretch>
            <a:fillRect l="1389" t="15428" r="-1389" b="-39884"/>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7B2855D-E506-48F1-BF1B-30E3D5D959C8}">
      <dsp:nvSpPr>
        <dsp:cNvPr id="0" name=""/>
        <dsp:cNvSpPr/>
      </dsp:nvSpPr>
      <dsp:spPr>
        <a:xfrm rot="10800000">
          <a:off x="3941368" y="3759011"/>
          <a:ext cx="7823910" cy="413285"/>
        </a:xfrm>
        <a:prstGeom prst="homePlate">
          <a:avLst/>
        </a:prstGeom>
        <a:gradFill rotWithShape="0">
          <a:gsLst>
            <a:gs pos="0">
              <a:schemeClr val="accent5">
                <a:hueOff val="-3942483"/>
                <a:satOff val="-10161"/>
                <a:lumOff val="-6863"/>
                <a:alphaOff val="0"/>
                <a:satMod val="103000"/>
                <a:lumMod val="102000"/>
                <a:tint val="94000"/>
              </a:schemeClr>
            </a:gs>
            <a:gs pos="50000">
              <a:schemeClr val="accent5">
                <a:hueOff val="-3942483"/>
                <a:satOff val="-10161"/>
                <a:lumOff val="-6863"/>
                <a:alphaOff val="0"/>
                <a:satMod val="110000"/>
                <a:lumMod val="100000"/>
                <a:shade val="100000"/>
              </a:schemeClr>
            </a:gs>
            <a:gs pos="100000">
              <a:schemeClr val="accent5">
                <a:hueOff val="-3942483"/>
                <a:satOff val="-10161"/>
                <a:lumOff val="-686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To put on white raiment, that is, of the righteousness of Christ</a:t>
          </a:r>
          <a:r>
            <a:rPr lang="es-ES" sz="1800" b="1" kern="1200" dirty="0">
              <a:solidFill>
                <a:schemeClr val="tx1"/>
              </a:solidFill>
            </a:rPr>
            <a:t>.</a:t>
          </a:r>
        </a:p>
      </dsp:txBody>
      <dsp:txXfrm rot="10800000">
        <a:off x="4044689" y="3759011"/>
        <a:ext cx="7720589" cy="413285"/>
      </dsp:txXfrm>
    </dsp:sp>
    <dsp:sp modelId="{DD10758F-6592-4E43-B183-B8C696806FF4}">
      <dsp:nvSpPr>
        <dsp:cNvPr id="0" name=""/>
        <dsp:cNvSpPr/>
      </dsp:nvSpPr>
      <dsp:spPr>
        <a:xfrm>
          <a:off x="3506147" y="3750303"/>
          <a:ext cx="685806" cy="413285"/>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5000" b="-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6BFAE21-4D32-41DE-93E1-5B991245B792}">
      <dsp:nvSpPr>
        <dsp:cNvPr id="0" name=""/>
        <dsp:cNvSpPr/>
      </dsp:nvSpPr>
      <dsp:spPr>
        <a:xfrm rot="10800000">
          <a:off x="3941368" y="4295666"/>
          <a:ext cx="7823910" cy="413285"/>
        </a:xfrm>
        <a:prstGeom prst="homePlat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Our name will never be erased from the book of life</a:t>
          </a:r>
          <a:r>
            <a:rPr lang="es-ES" sz="1800" b="1" kern="1200" dirty="0">
              <a:solidFill>
                <a:schemeClr val="tx1"/>
              </a:solidFill>
            </a:rPr>
            <a:t>.</a:t>
          </a:r>
        </a:p>
      </dsp:txBody>
      <dsp:txXfrm rot="10800000">
        <a:off x="4044689" y="4295666"/>
        <a:ext cx="7720589" cy="413285"/>
      </dsp:txXfrm>
    </dsp:sp>
    <dsp:sp modelId="{7AACCD16-779B-4475-9357-D9AD55981AA0}">
      <dsp:nvSpPr>
        <dsp:cNvPr id="0" name=""/>
        <dsp:cNvSpPr/>
      </dsp:nvSpPr>
      <dsp:spPr>
        <a:xfrm>
          <a:off x="3506147" y="4286958"/>
          <a:ext cx="685806" cy="413285"/>
        </a:xfrm>
        <a:prstGeom prst="rect">
          <a:avLst/>
        </a:prstGeom>
        <a:blipFill rotWithShape="1">
          <a:blip xmlns:r="http://schemas.openxmlformats.org/officeDocument/2006/relationships" r:embed="rId9"/>
          <a:srcRect/>
          <a:stretch>
            <a:fillRect t="-18000" b="-1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7B8AC51-74F9-41A2-A17B-D4581EB9AAB8}">
      <dsp:nvSpPr>
        <dsp:cNvPr id="0" name=""/>
        <dsp:cNvSpPr/>
      </dsp:nvSpPr>
      <dsp:spPr>
        <a:xfrm rot="10800000">
          <a:off x="3941368" y="4832320"/>
          <a:ext cx="7823910" cy="413285"/>
        </a:xfrm>
        <a:prstGeom prst="homePlat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Jesus will confess us before the Father and the angels</a:t>
          </a:r>
          <a:r>
            <a:rPr lang="es-ES" sz="1800" b="1" kern="1200" dirty="0">
              <a:solidFill>
                <a:schemeClr val="tx1"/>
              </a:solidFill>
            </a:rPr>
            <a:t>.</a:t>
          </a:r>
        </a:p>
      </dsp:txBody>
      <dsp:txXfrm rot="10800000">
        <a:off x="4044689" y="4832320"/>
        <a:ext cx="7720589" cy="413285"/>
      </dsp:txXfrm>
    </dsp:sp>
    <dsp:sp modelId="{39249653-40FD-4108-95E0-FB23D24ADDF2}">
      <dsp:nvSpPr>
        <dsp:cNvPr id="0" name=""/>
        <dsp:cNvSpPr/>
      </dsp:nvSpPr>
      <dsp:spPr>
        <a:xfrm>
          <a:off x="3506147" y="4823612"/>
          <a:ext cx="685806" cy="413285"/>
        </a:xfrm>
        <a:prstGeom prst="rect">
          <a:avLst/>
        </a:prstGeom>
        <a:blipFill dpi="0" rotWithShape="1">
          <a:blip xmlns:r="http://schemas.openxmlformats.org/officeDocument/2006/relationships" r:embed="rId10">
            <a:extLst>
              <a:ext uri="{28A0092B-C50C-407E-A947-70E740481C1C}">
                <a14:useLocalDpi xmlns:a14="http://schemas.microsoft.com/office/drawing/2010/main" val="0"/>
              </a:ext>
            </a:extLst>
          </a:blip>
          <a:srcRect/>
          <a:stretch>
            <a:fillRect l="-42876" t="-13956" b="-68799"/>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E053CC1-0098-4CFC-8FAA-2AED1C2649E6}">
      <dsp:nvSpPr>
        <dsp:cNvPr id="0" name=""/>
        <dsp:cNvSpPr/>
      </dsp:nvSpPr>
      <dsp:spPr>
        <a:xfrm rot="10800000">
          <a:off x="3941368" y="5368974"/>
          <a:ext cx="7823910" cy="413285"/>
        </a:xfrm>
        <a:prstGeom prst="homePlat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We will be a pillar in the temple of God</a:t>
          </a:r>
          <a:r>
            <a:rPr lang="es-ES" sz="1800" b="1" kern="1200" dirty="0">
              <a:solidFill>
                <a:schemeClr val="tx1"/>
              </a:solidFill>
            </a:rPr>
            <a:t>. </a:t>
          </a:r>
        </a:p>
      </dsp:txBody>
      <dsp:txXfrm rot="10800000">
        <a:off x="4044689" y="5368974"/>
        <a:ext cx="7720589" cy="413285"/>
      </dsp:txXfrm>
    </dsp:sp>
    <dsp:sp modelId="{FABB8AFA-AF2B-4CA4-9D9E-84BB3289E0EC}">
      <dsp:nvSpPr>
        <dsp:cNvPr id="0" name=""/>
        <dsp:cNvSpPr/>
      </dsp:nvSpPr>
      <dsp:spPr>
        <a:xfrm>
          <a:off x="3506147" y="5360266"/>
          <a:ext cx="685806" cy="413285"/>
        </a:xfrm>
        <a:prstGeom prst="rect">
          <a:avLst/>
        </a:prstGeom>
        <a:blipFill dpi="0" rotWithShape="1">
          <a:blip xmlns:r="http://schemas.openxmlformats.org/officeDocument/2006/relationships" r:embed="rId11"/>
          <a:srcRect/>
          <a:stretch>
            <a:fillRect t="-47840" b="-27318"/>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BD6E664-40F0-4277-8711-A8185EC566E1}">
      <dsp:nvSpPr>
        <dsp:cNvPr id="0" name=""/>
        <dsp:cNvSpPr/>
      </dsp:nvSpPr>
      <dsp:spPr>
        <a:xfrm rot="10800000">
          <a:off x="3941368" y="5905629"/>
          <a:ext cx="7823910" cy="413285"/>
        </a:xfrm>
        <a:prstGeom prst="homePlate">
          <a:avLst/>
        </a:prstGeom>
        <a:gradFill rotWithShape="0">
          <a:gsLst>
            <a:gs pos="0">
              <a:schemeClr val="accent5">
                <a:hueOff val="-6195331"/>
                <a:satOff val="-15967"/>
                <a:lumOff val="-10785"/>
                <a:alphaOff val="0"/>
                <a:satMod val="103000"/>
                <a:lumMod val="102000"/>
                <a:tint val="94000"/>
              </a:schemeClr>
            </a:gs>
            <a:gs pos="50000">
              <a:schemeClr val="accent5">
                <a:hueOff val="-6195331"/>
                <a:satOff val="-15967"/>
                <a:lumOff val="-10785"/>
                <a:alphaOff val="0"/>
                <a:satMod val="110000"/>
                <a:lumMod val="100000"/>
                <a:shade val="100000"/>
              </a:schemeClr>
            </a:gs>
            <a:gs pos="100000">
              <a:schemeClr val="accent5">
                <a:hueOff val="-6195331"/>
                <a:satOff val="-15967"/>
                <a:lumOff val="-1078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We will receive God's name, His own character</a:t>
          </a:r>
          <a:r>
            <a:rPr lang="es-ES" sz="1800" b="1" kern="1200" dirty="0">
              <a:solidFill>
                <a:schemeClr val="tx1"/>
              </a:solidFill>
            </a:rPr>
            <a:t>.</a:t>
          </a:r>
        </a:p>
      </dsp:txBody>
      <dsp:txXfrm rot="10800000">
        <a:off x="4044689" y="5905629"/>
        <a:ext cx="7720589" cy="413285"/>
      </dsp:txXfrm>
    </dsp:sp>
    <dsp:sp modelId="{90406C89-C164-4640-A119-A5548C5E2BF7}">
      <dsp:nvSpPr>
        <dsp:cNvPr id="0" name=""/>
        <dsp:cNvSpPr/>
      </dsp:nvSpPr>
      <dsp:spPr>
        <a:xfrm>
          <a:off x="3506147" y="5896921"/>
          <a:ext cx="685806" cy="413285"/>
        </a:xfrm>
        <a:prstGeom prst="rect">
          <a:avLst/>
        </a:prstGeom>
        <a:blipFill dpi="0" rotWithShape="1">
          <a:blip xmlns:r="http://schemas.openxmlformats.org/officeDocument/2006/relationships" r:embed="rId12"/>
          <a:srcRect/>
          <a:stretch>
            <a:fillRect l="-6095" r="-14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599222A-C341-4EA8-BCCB-7CE52EA379D9}">
      <dsp:nvSpPr>
        <dsp:cNvPr id="0" name=""/>
        <dsp:cNvSpPr/>
      </dsp:nvSpPr>
      <dsp:spPr>
        <a:xfrm rot="10800000">
          <a:off x="3941368" y="6442283"/>
          <a:ext cx="7823910" cy="413285"/>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We will sit with Jesus on His throne</a:t>
          </a:r>
          <a:r>
            <a:rPr lang="es-ES" sz="1800" b="1" kern="1200" dirty="0">
              <a:solidFill>
                <a:schemeClr val="tx1"/>
              </a:solidFill>
            </a:rPr>
            <a:t>.</a:t>
          </a:r>
        </a:p>
      </dsp:txBody>
      <dsp:txXfrm rot="10800000">
        <a:off x="4044689" y="6442283"/>
        <a:ext cx="7720589" cy="413285"/>
      </dsp:txXfrm>
    </dsp:sp>
    <dsp:sp modelId="{4B297BB6-A63F-4E64-94F8-24F048FD90C0}">
      <dsp:nvSpPr>
        <dsp:cNvPr id="0" name=""/>
        <dsp:cNvSpPr/>
      </dsp:nvSpPr>
      <dsp:spPr>
        <a:xfrm>
          <a:off x="3506147" y="6427297"/>
          <a:ext cx="685806" cy="413285"/>
        </a:xfrm>
        <a:prstGeom prst="rect">
          <a:avLst/>
        </a:prstGeom>
        <a:blipFill dpi="0" rotWithShape="1">
          <a:blip xmlns:r="http://schemas.openxmlformats.org/officeDocument/2006/relationships" r:embed="rId13">
            <a:extLst>
              <a:ext uri="{28A0092B-C50C-407E-A947-70E740481C1C}">
                <a14:useLocalDpi xmlns:a14="http://schemas.microsoft.com/office/drawing/2010/main" val="0"/>
              </a:ext>
            </a:extLst>
          </a:blip>
          <a:srcRect/>
          <a:stretch>
            <a:fillRect l="-50297" t="-49168" r="-45257" b="-301924"/>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DB1B2-2737-49E9-8F4A-847F0D7D2AA5}">
      <dsp:nvSpPr>
        <dsp:cNvPr id="0" name=""/>
        <dsp:cNvSpPr/>
      </dsp:nvSpPr>
      <dsp:spPr>
        <a:xfrm rot="16200000">
          <a:off x="-492281" y="493204"/>
          <a:ext cx="2017316" cy="1030906"/>
        </a:xfrm>
        <a:prstGeom prst="snip1Rect">
          <a:avLst/>
        </a:prstGeom>
        <a:solidFill>
          <a:schemeClr val="accent4">
            <a:lumMod val="40000"/>
            <a:lumOff val="60000"/>
          </a:schemeClr>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n-US" sz="1400" b="1" kern="1200" dirty="0">
              <a:solidFill>
                <a:schemeClr val="tx1"/>
              </a:solidFill>
              <a:latin typeface="Franklin Gothic Book"/>
              <a:ea typeface="+mn-ea"/>
              <a:cs typeface="+mn-cs"/>
            </a:rPr>
            <a:t>The Apostolic Age Until John's Death</a:t>
          </a:r>
          <a:endParaRPr lang="es-ES" sz="1400" b="1" kern="1200" dirty="0">
            <a:solidFill>
              <a:schemeClr val="tx1"/>
            </a:solidFill>
            <a:latin typeface="Franklin Gothic Book"/>
            <a:ea typeface="+mn-ea"/>
            <a:cs typeface="+mn-cs"/>
          </a:endParaRPr>
        </a:p>
      </dsp:txBody>
      <dsp:txXfrm rot="5400000">
        <a:off x="86835" y="85910"/>
        <a:ext cx="944995" cy="1931405"/>
      </dsp:txXfrm>
    </dsp:sp>
    <dsp:sp modelId="{85A30923-F58D-4843-8FC7-FB5F60A12203}">
      <dsp:nvSpPr>
        <dsp:cNvPr id="0" name=""/>
        <dsp:cNvSpPr/>
      </dsp:nvSpPr>
      <dsp:spPr>
        <a:xfrm rot="16200000">
          <a:off x="669313" y="439834"/>
          <a:ext cx="2017316" cy="1137646"/>
        </a:xfrm>
        <a:prstGeom prst="snip1Rect">
          <a:avLst/>
        </a:prstGeom>
        <a:solidFill>
          <a:srgbClr val="E6FAA8"/>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dirty="0">
              <a:solidFill>
                <a:schemeClr val="tx1"/>
              </a:solidFill>
              <a:latin typeface="Franklin Gothic Book"/>
              <a:ea typeface="+mn-ea"/>
              <a:cs typeface="+mn-cs"/>
            </a:rPr>
            <a:t> </a:t>
          </a:r>
          <a:r>
            <a:rPr lang="en-US" sz="1400" b="1" kern="1200" dirty="0">
              <a:solidFill>
                <a:schemeClr val="tx1"/>
              </a:solidFill>
              <a:latin typeface="Franklin Gothic Book"/>
              <a:ea typeface="+mn-ea"/>
              <a:cs typeface="+mn-cs"/>
            </a:rPr>
            <a:t>The persecution of the church by the Roman Empire until the conversion of Constantine</a:t>
          </a:r>
          <a:endParaRPr lang="es-ES" sz="1400" b="1" kern="1200" dirty="0">
            <a:solidFill>
              <a:schemeClr val="tx1"/>
            </a:solidFill>
            <a:latin typeface="Franklin Gothic Book"/>
            <a:ea typeface="+mn-ea"/>
            <a:cs typeface="+mn-cs"/>
          </a:endParaRPr>
        </a:p>
      </dsp:txBody>
      <dsp:txXfrm rot="5400000">
        <a:off x="1203954" y="94805"/>
        <a:ext cx="1042840" cy="1922510"/>
      </dsp:txXfrm>
    </dsp:sp>
    <dsp:sp modelId="{AEAD07D2-D5F6-46CA-A718-D787994FD70C}">
      <dsp:nvSpPr>
        <dsp:cNvPr id="0" name=""/>
        <dsp:cNvSpPr/>
      </dsp:nvSpPr>
      <dsp:spPr>
        <a:xfrm rot="16200000">
          <a:off x="1947952" y="376160"/>
          <a:ext cx="2017316" cy="1264994"/>
        </a:xfrm>
        <a:prstGeom prst="snip1Rect">
          <a:avLst/>
        </a:prstGeom>
        <a:solidFill>
          <a:srgbClr val="D8FACA"/>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dirty="0">
              <a:solidFill>
                <a:schemeClr val="tx1"/>
              </a:solidFill>
              <a:latin typeface="Franklin Gothic Book"/>
              <a:ea typeface="+mn-ea"/>
              <a:cs typeface="+mn-cs"/>
            </a:rPr>
            <a:t> </a:t>
          </a:r>
          <a:r>
            <a:rPr lang="en-US" sz="1400" b="1" kern="1200" dirty="0">
              <a:solidFill>
                <a:schemeClr val="tx1"/>
              </a:solidFill>
              <a:latin typeface="Franklin Gothic Book"/>
              <a:ea typeface="+mn-ea"/>
              <a:cs typeface="+mn-cs"/>
            </a:rPr>
            <a:t>The church gains adherents and the truth is corrupted until Justinian gives political powers to the Papacy</a:t>
          </a:r>
          <a:endParaRPr lang="es-ES" sz="1400" b="1" kern="1200" dirty="0">
            <a:solidFill>
              <a:schemeClr val="tx1"/>
            </a:solidFill>
            <a:latin typeface="Franklin Gothic Book"/>
            <a:ea typeface="+mn-ea"/>
            <a:cs typeface="+mn-cs"/>
          </a:endParaRPr>
        </a:p>
      </dsp:txBody>
      <dsp:txXfrm rot="5400000">
        <a:off x="2429531" y="105417"/>
        <a:ext cx="1159576" cy="1911898"/>
      </dsp:txXfrm>
    </dsp:sp>
    <dsp:sp modelId="{C2B629B0-E581-4B1C-9F64-00029BB8A534}">
      <dsp:nvSpPr>
        <dsp:cNvPr id="0" name=""/>
        <dsp:cNvSpPr/>
      </dsp:nvSpPr>
      <dsp:spPr>
        <a:xfrm rot="16200000">
          <a:off x="3242327" y="424097"/>
          <a:ext cx="2017316" cy="1169120"/>
        </a:xfrm>
        <a:prstGeom prst="snip1Rect">
          <a:avLst/>
        </a:prstGeom>
        <a:solidFill>
          <a:srgbClr val="D0F8D3"/>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n-US" sz="1400" b="1" kern="1200" dirty="0">
              <a:solidFill>
                <a:schemeClr val="tx1"/>
              </a:solidFill>
              <a:latin typeface="Franklin Gothic Book"/>
              <a:ea typeface="+mn-ea"/>
              <a:cs typeface="+mn-cs"/>
            </a:rPr>
            <a:t> It begins with the political power of the church until the rise of Protestantism with Luther's Reformation</a:t>
          </a:r>
          <a:endParaRPr lang="es-ES" sz="1400" b="1" kern="1200" dirty="0">
            <a:solidFill>
              <a:schemeClr val="tx1"/>
            </a:solidFill>
            <a:latin typeface="Franklin Gothic Book"/>
            <a:ea typeface="+mn-ea"/>
            <a:cs typeface="+mn-cs"/>
          </a:endParaRPr>
        </a:p>
      </dsp:txBody>
      <dsp:txXfrm rot="5400000">
        <a:off x="3763854" y="97428"/>
        <a:ext cx="1071691" cy="1919887"/>
      </dsp:txXfrm>
    </dsp:sp>
    <dsp:sp modelId="{FBBACE0A-61DD-420A-BA13-2E2D07CF1CD7}">
      <dsp:nvSpPr>
        <dsp:cNvPr id="0" name=""/>
        <dsp:cNvSpPr/>
      </dsp:nvSpPr>
      <dsp:spPr>
        <a:xfrm rot="16200000">
          <a:off x="4528718" y="384145"/>
          <a:ext cx="2017316" cy="1249025"/>
        </a:xfrm>
        <a:prstGeom prst="snip1Rect">
          <a:avLst/>
        </a:prstGeom>
        <a:solidFill>
          <a:srgbClr val="CCF8E5"/>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dirty="0">
              <a:solidFill>
                <a:schemeClr val="tx1"/>
              </a:solidFill>
              <a:latin typeface="Franklin Gothic Book"/>
              <a:ea typeface="+mn-ea"/>
              <a:cs typeface="+mn-cs"/>
            </a:rPr>
            <a:t> </a:t>
          </a:r>
          <a:r>
            <a:rPr lang="en-US" sz="1400" b="1" kern="1200" dirty="0">
              <a:solidFill>
                <a:schemeClr val="tx1"/>
              </a:solidFill>
              <a:latin typeface="Franklin Gothic Book"/>
              <a:ea typeface="+mn-ea"/>
              <a:cs typeface="+mn-cs"/>
            </a:rPr>
            <a:t>Final period of persecution and the decline of Protestantism until the imprisonment of the Pope</a:t>
          </a:r>
          <a:endParaRPr lang="es-ES" sz="1400" b="1" kern="1200" dirty="0">
            <a:solidFill>
              <a:schemeClr val="tx1"/>
            </a:solidFill>
            <a:latin typeface="Franklin Gothic Book"/>
            <a:ea typeface="+mn-ea"/>
            <a:cs typeface="+mn-cs"/>
          </a:endParaRPr>
        </a:p>
      </dsp:txBody>
      <dsp:txXfrm rot="5400000">
        <a:off x="5016950" y="104087"/>
        <a:ext cx="1144938" cy="1913229"/>
      </dsp:txXfrm>
    </dsp:sp>
    <dsp:sp modelId="{84F69B57-3F09-43B5-BE07-B9A64CF19E00}">
      <dsp:nvSpPr>
        <dsp:cNvPr id="0" name=""/>
        <dsp:cNvSpPr/>
      </dsp:nvSpPr>
      <dsp:spPr>
        <a:xfrm rot="16200000">
          <a:off x="5878371" y="360836"/>
          <a:ext cx="2017316" cy="1295643"/>
        </a:xfrm>
        <a:prstGeom prst="snip1Rect">
          <a:avLst/>
        </a:prstGeom>
        <a:solidFill>
          <a:srgbClr val="C5EFF1"/>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tabLst/>
          </a:pPr>
          <a:r>
            <a:rPr lang="es-ES" sz="1400" b="1" kern="1200" dirty="0">
              <a:solidFill>
                <a:schemeClr val="tx1"/>
              </a:solidFill>
              <a:latin typeface="Franklin Gothic Book"/>
              <a:ea typeface="+mn-ea"/>
              <a:cs typeface="+mn-cs"/>
            </a:rPr>
            <a:t> </a:t>
          </a:r>
          <a:r>
            <a:rPr lang="en-US" sz="1400" b="1" kern="1200" dirty="0">
              <a:solidFill>
                <a:schemeClr val="tx1"/>
              </a:solidFill>
              <a:latin typeface="Franklin Gothic Book"/>
              <a:ea typeface="+mn-ea"/>
              <a:cs typeface="+mn-cs"/>
            </a:rPr>
            <a:t>Since the great awakening, when the world was actively waiting for the Coming of Jesus. Until the end of the 2,300 days</a:t>
          </a:r>
          <a:endParaRPr lang="es-ES" sz="1400" b="1" kern="1200" dirty="0">
            <a:solidFill>
              <a:schemeClr val="tx1"/>
            </a:solidFill>
            <a:latin typeface="Franklin Gothic Book"/>
            <a:ea typeface="+mn-ea"/>
            <a:cs typeface="+mn-cs"/>
          </a:endParaRPr>
        </a:p>
      </dsp:txBody>
      <dsp:txXfrm rot="5400000">
        <a:off x="6347179" y="107972"/>
        <a:ext cx="1187671" cy="1909344"/>
      </dsp:txXfrm>
    </dsp:sp>
    <dsp:sp modelId="{860F8955-603E-4178-8939-F1A0E1869045}">
      <dsp:nvSpPr>
        <dsp:cNvPr id="0" name=""/>
        <dsp:cNvSpPr/>
      </dsp:nvSpPr>
      <dsp:spPr>
        <a:xfrm rot="16200000">
          <a:off x="7118964" y="493204"/>
          <a:ext cx="2017316" cy="1030906"/>
        </a:xfrm>
        <a:prstGeom prst="snip1Rect">
          <a:avLst/>
        </a:prstGeom>
        <a:solidFill>
          <a:srgbClr val="CFE0F1"/>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r>
            <a:rPr lang="es-ES" sz="100" b="1" kern="1200">
              <a:solidFill>
                <a:schemeClr val="tx1"/>
              </a:solidFill>
              <a:latin typeface="Franklin Gothic Book"/>
              <a:ea typeface="+mn-ea"/>
              <a:cs typeface="+mn-cs"/>
            </a:rPr>
            <a:t> </a:t>
          </a: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dirty="0">
              <a:solidFill>
                <a:schemeClr val="tx1"/>
              </a:solidFill>
              <a:latin typeface="Franklin Gothic Book"/>
              <a:ea typeface="+mn-ea"/>
              <a:cs typeface="+mn-cs"/>
            </a:rPr>
            <a:t> </a:t>
          </a:r>
          <a:r>
            <a:rPr lang="en-US" sz="1400" b="1" kern="1200" dirty="0">
              <a:solidFill>
                <a:schemeClr val="tx1"/>
              </a:solidFill>
              <a:latin typeface="Franklin Gothic Book"/>
              <a:ea typeface="+mn-ea"/>
              <a:cs typeface="+mn-cs"/>
            </a:rPr>
            <a:t>Final period of the church until the Second Coming of Jesus</a:t>
          </a:r>
          <a:endParaRPr lang="es-ES" sz="1400" b="1" kern="1200" dirty="0">
            <a:solidFill>
              <a:schemeClr val="tx1"/>
            </a:solidFill>
            <a:latin typeface="Franklin Gothic Book"/>
            <a:ea typeface="+mn-ea"/>
            <a:cs typeface="+mn-cs"/>
          </a:endParaRPr>
        </a:p>
      </dsp:txBody>
      <dsp:txXfrm rot="5400000">
        <a:off x="7698080" y="85910"/>
        <a:ext cx="944995" cy="1931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8436725" cy="842632"/>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rgbClr val="FFFF99"/>
              </a:solidFill>
              <a:effectLst>
                <a:outerShdw blurRad="38100" dist="38100" dir="2700000" algn="tl">
                  <a:srgbClr val="000000">
                    <a:alpha val="43137"/>
                  </a:srgbClr>
                </a:outerShdw>
              </a:effectLst>
            </a:rPr>
            <a:t>“DESIRABLE." Apostolic Period 31-100</a:t>
          </a:r>
        </a:p>
      </dsp:txBody>
      <dsp:txXfrm>
        <a:off x="24680" y="319601"/>
        <a:ext cx="8387365" cy="793272"/>
      </dsp:txXfrm>
    </dsp:sp>
    <dsp:sp modelId="{3171F445-6DE3-4BD6-98C1-F16D2E3998F1}">
      <dsp:nvSpPr>
        <dsp:cNvPr id="0" name=""/>
        <dsp:cNvSpPr/>
      </dsp:nvSpPr>
      <dsp:spPr>
        <a:xfrm>
          <a:off x="0" y="1289227"/>
          <a:ext cx="842632" cy="842632"/>
        </a:xfrm>
        <a:prstGeom prst="roundRect">
          <a:avLst>
            <a:gd name="adj" fmla="val 16670"/>
          </a:avLst>
        </a:prstGeom>
        <a:blipFill dpi="0" rotWithShape="1">
          <a:blip xmlns:r="http://schemas.openxmlformats.org/officeDocument/2006/relationships" r:embed="rId1"/>
          <a:srcRect/>
          <a:stretch>
            <a:fillRect l="-61170" t="-1979" r="-20292" b="-9361"/>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7543535" cy="842632"/>
        </a:xfrm>
        <a:prstGeom prst="roundRect">
          <a:avLst>
            <a:gd name="adj" fmla="val 1667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2-3</a:t>
          </a:r>
          <a:r>
            <a:rPr lang="es-ES" sz="2400" b="1" kern="1200" dirty="0">
              <a:effectLst>
                <a:outerShdw blurRad="38100" dist="38100" dir="2700000" algn="tl">
                  <a:srgbClr val="000000">
                    <a:alpha val="43137"/>
                  </a:srgbClr>
                </a:outerShdw>
              </a:effectLst>
            </a:rPr>
            <a:t>. T</a:t>
          </a:r>
          <a:r>
            <a:rPr lang="en-US" sz="2400" b="1" kern="1200" dirty="0">
              <a:effectLst>
                <a:outerShdw blurRad="38100" dist="38100" dir="2700000" algn="tl">
                  <a:srgbClr val="000000">
                    <a:alpha val="43137"/>
                  </a:srgbClr>
                </a:outerShdw>
              </a:effectLst>
            </a:rPr>
            <a:t>ook the gospel to the whole known world</a:t>
          </a:r>
          <a:endParaRPr lang="es-ES" sz="2400" b="1" kern="1200" dirty="0">
            <a:effectLst>
              <a:outerShdw blurRad="38100" dist="38100" dir="2700000" algn="tl">
                <a:srgbClr val="000000">
                  <a:alpha val="43137"/>
                </a:srgbClr>
              </a:outerShdw>
            </a:effectLst>
          </a:endParaRPr>
        </a:p>
      </dsp:txBody>
      <dsp:txXfrm>
        <a:off x="934331" y="1330368"/>
        <a:ext cx="7461253" cy="760350"/>
      </dsp:txXfrm>
    </dsp:sp>
    <dsp:sp modelId="{99C36F94-DDAC-4C4C-80EC-311CF14D5B98}">
      <dsp:nvSpPr>
        <dsp:cNvPr id="0" name=""/>
        <dsp:cNvSpPr/>
      </dsp:nvSpPr>
      <dsp:spPr>
        <a:xfrm>
          <a:off x="0" y="2232976"/>
          <a:ext cx="842632" cy="842632"/>
        </a:xfrm>
        <a:prstGeom prst="roundRect">
          <a:avLst>
            <a:gd name="adj" fmla="val 16670"/>
          </a:avLst>
        </a:prstGeom>
        <a:blipFill dpi="0" rotWithShape="1">
          <a:blip xmlns:r="http://schemas.openxmlformats.org/officeDocument/2006/relationships" r:embed="rId2"/>
          <a:srcRect/>
          <a:stretch>
            <a:fillRect l="-21979" t="-11516" r="-14549" b="-25014"/>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7543535" cy="842632"/>
        </a:xfrm>
        <a:prstGeom prst="roundRect">
          <a:avLst>
            <a:gd name="adj" fmla="val 1667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4-6</a:t>
          </a:r>
          <a:r>
            <a:rPr lang="es-ES" sz="24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After the death of the apostles, Ephesus fell in zeal, but resisted heresies for a time</a:t>
          </a:r>
          <a:endParaRPr lang="es-ES" sz="2400" b="1" kern="1200" dirty="0">
            <a:effectLst>
              <a:outerShdw blurRad="38100" dist="38100" dir="2700000" algn="tl">
                <a:srgbClr val="000000">
                  <a:alpha val="43137"/>
                </a:srgbClr>
              </a:outerShdw>
            </a:effectLst>
          </a:endParaRPr>
        </a:p>
      </dsp:txBody>
      <dsp:txXfrm>
        <a:off x="934331" y="2274117"/>
        <a:ext cx="7461253" cy="7603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333226"/>
          <a:ext cx="5834132" cy="952076"/>
        </a:xfrm>
        <a:prstGeom prst="roundRect">
          <a:avLst>
            <a:gd name="adj" fmla="val 10000"/>
          </a:avLst>
        </a:prstGeom>
        <a:solidFill>
          <a:srgbClr val="0070C0"/>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rgbClr val="FFFF99"/>
              </a:solidFill>
              <a:effectLst>
                <a:outerShdw blurRad="38100" dist="38100" dir="2700000" algn="tl">
                  <a:srgbClr val="000000">
                    <a:alpha val="43137"/>
                  </a:srgbClr>
                </a:outerShdw>
              </a:effectLst>
            </a:rPr>
            <a:t>“MYRRH.“ PERSECUTION 100-323</a:t>
          </a:r>
        </a:p>
      </dsp:txBody>
      <dsp:txXfrm>
        <a:off x="27885" y="361111"/>
        <a:ext cx="5778362" cy="896306"/>
      </dsp:txXfrm>
    </dsp:sp>
    <dsp:sp modelId="{3171F445-6DE3-4BD6-98C1-F16D2E3998F1}">
      <dsp:nvSpPr>
        <dsp:cNvPr id="0" name=""/>
        <dsp:cNvSpPr/>
      </dsp:nvSpPr>
      <dsp:spPr>
        <a:xfrm>
          <a:off x="0" y="1456677"/>
          <a:ext cx="952076" cy="952076"/>
        </a:xfrm>
        <a:prstGeom prst="roundRect">
          <a:avLst>
            <a:gd name="adj" fmla="val 16670"/>
          </a:avLst>
        </a:prstGeom>
        <a:blipFill dpi="0" rotWithShape="1">
          <a:blip xmlns:r="http://schemas.openxmlformats.org/officeDocument/2006/relationships" r:embed="rId1"/>
          <a:srcRect/>
          <a:stretch>
            <a:fillRect l="-61170" t="-1979" r="-20292" b="-9361"/>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1009201" y="1456677"/>
          <a:ext cx="4824931" cy="952076"/>
        </a:xfrm>
        <a:prstGeom prst="roundRect">
          <a:avLst>
            <a:gd name="adj" fmla="val 16670"/>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9. </a:t>
          </a:r>
          <a:r>
            <a:rPr lang="en-US" sz="2400" b="1" kern="1200" dirty="0">
              <a:effectLst>
                <a:outerShdw blurRad="38100" dist="38100" dir="2700000" algn="tl">
                  <a:srgbClr val="000000">
                    <a:alpha val="43137"/>
                  </a:srgbClr>
                </a:outerShdw>
              </a:effectLst>
            </a:rPr>
            <a:t>The Jews incite Rome to persecute Christians</a:t>
          </a:r>
          <a:endParaRPr lang="es-ES" sz="2400" b="1" kern="1200" dirty="0">
            <a:effectLst>
              <a:outerShdw blurRad="38100" dist="38100" dir="2700000" algn="tl">
                <a:srgbClr val="000000">
                  <a:alpha val="43137"/>
                </a:srgbClr>
              </a:outerShdw>
            </a:effectLst>
          </a:endParaRPr>
        </a:p>
      </dsp:txBody>
      <dsp:txXfrm>
        <a:off x="1055686" y="1503162"/>
        <a:ext cx="4731961" cy="859106"/>
      </dsp:txXfrm>
    </dsp:sp>
    <dsp:sp modelId="{C4806546-4D74-4E00-9763-BBEBAEB09168}">
      <dsp:nvSpPr>
        <dsp:cNvPr id="0" name=""/>
        <dsp:cNvSpPr/>
      </dsp:nvSpPr>
      <dsp:spPr>
        <a:xfrm>
          <a:off x="0" y="2523002"/>
          <a:ext cx="952076" cy="952076"/>
        </a:xfrm>
        <a:prstGeom prst="roundRect">
          <a:avLst>
            <a:gd name="adj" fmla="val 16670"/>
          </a:avLst>
        </a:prstGeom>
        <a:blipFill rotWithShape="1">
          <a:blip xmlns:r="http://schemas.openxmlformats.org/officeDocument/2006/relationships" r:embed="rId2"/>
          <a:srcRect/>
          <a:stretch>
            <a:fillRect l="-17000" r="-17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A5F5EB1-69FB-47E7-8BB3-583FE544BBCB}">
      <dsp:nvSpPr>
        <dsp:cNvPr id="0" name=""/>
        <dsp:cNvSpPr/>
      </dsp:nvSpPr>
      <dsp:spPr>
        <a:xfrm>
          <a:off x="1009201" y="2523002"/>
          <a:ext cx="4824931" cy="952076"/>
        </a:xfrm>
        <a:prstGeom prst="roundRect">
          <a:avLst>
            <a:gd name="adj" fmla="val 16670"/>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effectLst>
                <a:outerShdw blurRad="38100" dist="38100" dir="2700000" algn="tl">
                  <a:srgbClr val="000000">
                    <a:alpha val="43137"/>
                  </a:srgbClr>
                </a:outerShdw>
              </a:effectLst>
            </a:rPr>
            <a:t>10. Persecution of 303-313 AC</a:t>
          </a:r>
        </a:p>
      </dsp:txBody>
      <dsp:txXfrm>
        <a:off x="1055686" y="2569487"/>
        <a:ext cx="4731961" cy="8591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5343218" cy="842632"/>
        </a:xfrm>
        <a:prstGeom prst="roundRect">
          <a:avLst>
            <a:gd name="adj" fmla="val 10000"/>
          </a:avLst>
        </a:prstGeom>
        <a:solidFill>
          <a:schemeClr val="accent3">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rgbClr val="FFFF99"/>
              </a:solidFill>
              <a:effectLst>
                <a:outerShdw blurRad="38100" dist="38100" dir="2700000" algn="tl">
                  <a:srgbClr val="000000">
                    <a:alpha val="43137"/>
                  </a:srgbClr>
                </a:outerShdw>
              </a:effectLst>
            </a:rPr>
            <a:t>“HEIGHT." Decay 323 to 538</a:t>
          </a:r>
        </a:p>
      </dsp:txBody>
      <dsp:txXfrm>
        <a:off x="24680" y="319601"/>
        <a:ext cx="5293858" cy="793272"/>
      </dsp:txXfrm>
    </dsp:sp>
    <dsp:sp modelId="{3171F445-6DE3-4BD6-98C1-F16D2E3998F1}">
      <dsp:nvSpPr>
        <dsp:cNvPr id="0" name=""/>
        <dsp:cNvSpPr/>
      </dsp:nvSpPr>
      <dsp:spPr>
        <a:xfrm>
          <a:off x="0" y="1289227"/>
          <a:ext cx="842632" cy="842632"/>
        </a:xfrm>
        <a:prstGeom prst="roundRect">
          <a:avLst>
            <a:gd name="adj" fmla="val 16670"/>
          </a:avLst>
        </a:prstGeom>
        <a:blipFill rotWithShape="1">
          <a:blip xmlns:r="http://schemas.openxmlformats.org/officeDocument/2006/relationships" r:embed="rId1"/>
          <a:srcRect/>
          <a:stretch>
            <a:fillRect t="-10000" b="-10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4450027" cy="842632"/>
        </a:xfrm>
        <a:prstGeom prst="roundRect">
          <a:avLst>
            <a:gd name="adj" fmla="val 1667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13</a:t>
          </a:r>
          <a:r>
            <a:rPr lang="es-ES" sz="24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The Papacy consolidates Rome as its seat</a:t>
          </a:r>
          <a:r>
            <a:rPr lang="es-ES" sz="2400" b="1" kern="1200" dirty="0">
              <a:effectLst>
                <a:outerShdw blurRad="38100" dist="38100" dir="2700000" algn="tl">
                  <a:srgbClr val="000000">
                    <a:alpha val="43137"/>
                  </a:srgbClr>
                </a:outerShdw>
              </a:effectLst>
            </a:rPr>
            <a:t>.</a:t>
          </a:r>
        </a:p>
      </dsp:txBody>
      <dsp:txXfrm>
        <a:off x="934331" y="1330368"/>
        <a:ext cx="4367745" cy="760350"/>
      </dsp:txXfrm>
    </dsp:sp>
    <dsp:sp modelId="{99C36F94-DDAC-4C4C-80EC-311CF14D5B98}">
      <dsp:nvSpPr>
        <dsp:cNvPr id="0" name=""/>
        <dsp:cNvSpPr/>
      </dsp:nvSpPr>
      <dsp:spPr>
        <a:xfrm>
          <a:off x="0" y="2232976"/>
          <a:ext cx="842632" cy="842632"/>
        </a:xfrm>
        <a:prstGeom prst="roundRect">
          <a:avLst>
            <a:gd name="adj" fmla="val 16670"/>
          </a:avLst>
        </a:prstGeom>
        <a:blipFill rotWithShape="1">
          <a:blip xmlns:r="http://schemas.openxmlformats.org/officeDocument/2006/relationships" r:embed="rId2"/>
          <a:srcRect/>
          <a:stretch>
            <a:fillRect l="-50000" r="-50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4450027" cy="842632"/>
        </a:xfrm>
        <a:prstGeom prst="roundRect">
          <a:avLst>
            <a:gd name="adj" fmla="val 1667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14-16</a:t>
          </a:r>
          <a:r>
            <a:rPr lang="es-ES" sz="24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The union of the Christian with the pagan</a:t>
          </a:r>
          <a:endParaRPr lang="es-ES" sz="2400" b="1" kern="1200" dirty="0">
            <a:effectLst>
              <a:outerShdw blurRad="38100" dist="38100" dir="2700000" algn="tl">
                <a:srgbClr val="000000">
                  <a:alpha val="43137"/>
                </a:srgbClr>
              </a:outerShdw>
            </a:effectLst>
          </a:endParaRPr>
        </a:p>
      </dsp:txBody>
      <dsp:txXfrm>
        <a:off x="934331" y="2274117"/>
        <a:ext cx="4367745" cy="7603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5110171" cy="842632"/>
        </a:xfrm>
        <a:prstGeom prst="roundRect">
          <a:avLst>
            <a:gd name="adj" fmla="val 10000"/>
          </a:avLst>
        </a:prstGeom>
        <a:solidFill>
          <a:schemeClr val="accent4">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rgbClr val="FFFF99"/>
              </a:solidFill>
              <a:effectLst>
                <a:outerShdw blurRad="38100" dist="38100" dir="2700000" algn="tl">
                  <a:srgbClr val="000000">
                    <a:alpha val="43137"/>
                  </a:srgbClr>
                </a:outerShdw>
              </a:effectLst>
            </a:rPr>
            <a:t>Corruption 538 to 1517</a:t>
          </a:r>
        </a:p>
      </dsp:txBody>
      <dsp:txXfrm>
        <a:off x="24680" y="319601"/>
        <a:ext cx="5060811" cy="793272"/>
      </dsp:txXfrm>
    </dsp:sp>
    <dsp:sp modelId="{3171F445-6DE3-4BD6-98C1-F16D2E3998F1}">
      <dsp:nvSpPr>
        <dsp:cNvPr id="0" name=""/>
        <dsp:cNvSpPr/>
      </dsp:nvSpPr>
      <dsp:spPr>
        <a:xfrm>
          <a:off x="0" y="1289227"/>
          <a:ext cx="842632" cy="842632"/>
        </a:xfrm>
        <a:prstGeom prst="roundRect">
          <a:avLst>
            <a:gd name="adj" fmla="val 16670"/>
          </a:avLst>
        </a:prstGeom>
        <a:blipFill rotWithShape="1">
          <a:blip xmlns:r="http://schemas.openxmlformats.org/officeDocument/2006/relationships" r:embed="rId1"/>
          <a:srcRect/>
          <a:stretch>
            <a:fillRect l="-25000" r="-25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4216981" cy="842632"/>
        </a:xfrm>
        <a:prstGeom prst="roundRect">
          <a:avLst>
            <a:gd name="adj" fmla="val 1667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rgbClr val="FFFF99"/>
              </a:solidFill>
              <a:effectLst>
                <a:outerShdw blurRad="38100" dist="38100" dir="2700000" algn="tl">
                  <a:srgbClr val="000000">
                    <a:alpha val="43137"/>
                  </a:srgbClr>
                </a:outerShdw>
              </a:effectLst>
            </a:rPr>
            <a:t>20-24</a:t>
          </a:r>
          <a:r>
            <a:rPr lang="en-US" sz="2400" b="1" kern="1200" noProof="0" dirty="0">
              <a:effectLst>
                <a:outerShdw blurRad="38100" dist="38100" dir="2700000" algn="tl">
                  <a:srgbClr val="000000">
                    <a:alpha val="43137"/>
                  </a:srgbClr>
                </a:outerShdw>
              </a:effectLst>
            </a:rPr>
            <a:t>. Moral and doctrinal corruption.</a:t>
          </a:r>
        </a:p>
      </dsp:txBody>
      <dsp:txXfrm>
        <a:off x="934331" y="1330368"/>
        <a:ext cx="4134699" cy="760350"/>
      </dsp:txXfrm>
    </dsp:sp>
    <dsp:sp modelId="{99C36F94-DDAC-4C4C-80EC-311CF14D5B98}">
      <dsp:nvSpPr>
        <dsp:cNvPr id="0" name=""/>
        <dsp:cNvSpPr/>
      </dsp:nvSpPr>
      <dsp:spPr>
        <a:xfrm>
          <a:off x="0" y="2232976"/>
          <a:ext cx="842632" cy="842632"/>
        </a:xfrm>
        <a:prstGeom prst="roundRect">
          <a:avLst>
            <a:gd name="adj" fmla="val 16670"/>
          </a:avLst>
        </a:prstGeom>
        <a:blipFill dpi="0" rotWithShape="1">
          <a:blip xmlns:r="http://schemas.openxmlformats.org/officeDocument/2006/relationships" r:embed="rId2"/>
          <a:srcRect/>
          <a:stretch>
            <a:fillRect l="-1033" t="3268" r="1033" b="-36642"/>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4216981" cy="842632"/>
        </a:xfrm>
        <a:prstGeom prst="roundRect">
          <a:avLst>
            <a:gd name="adj" fmla="val 1667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19, 24-25</a:t>
          </a:r>
          <a:r>
            <a:rPr lang="es-ES" sz="24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E.g. the mistakes of the Waldenses are tolerated</a:t>
          </a:r>
          <a:endParaRPr lang="es-ES" sz="2400" b="1" kern="1200" dirty="0">
            <a:effectLst>
              <a:outerShdw blurRad="38100" dist="38100" dir="2700000" algn="tl">
                <a:srgbClr val="000000">
                  <a:alpha val="43137"/>
                </a:srgbClr>
              </a:outerShdw>
            </a:effectLst>
          </a:endParaRPr>
        </a:p>
      </dsp:txBody>
      <dsp:txXfrm>
        <a:off x="934331" y="2274117"/>
        <a:ext cx="4134699" cy="7603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5110171" cy="842632"/>
        </a:xfrm>
        <a:prstGeom prst="roundRect">
          <a:avLst>
            <a:gd name="adj" fmla="val 10000"/>
          </a:avLst>
        </a:prstGeom>
        <a:solidFill>
          <a:schemeClr val="accent5">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rgbClr val="FFFF99"/>
              </a:solidFill>
              <a:effectLst>
                <a:outerShdw blurRad="38100" dist="38100" dir="2700000" algn="tl">
                  <a:srgbClr val="000000">
                    <a:alpha val="43137"/>
                  </a:srgbClr>
                </a:outerShdw>
              </a:effectLst>
            </a:rPr>
            <a:t>The Reform 1517 to 1798</a:t>
          </a:r>
        </a:p>
      </dsp:txBody>
      <dsp:txXfrm>
        <a:off x="24680" y="319601"/>
        <a:ext cx="5060811" cy="793272"/>
      </dsp:txXfrm>
    </dsp:sp>
    <dsp:sp modelId="{3171F445-6DE3-4BD6-98C1-F16D2E3998F1}">
      <dsp:nvSpPr>
        <dsp:cNvPr id="0" name=""/>
        <dsp:cNvSpPr/>
      </dsp:nvSpPr>
      <dsp:spPr>
        <a:xfrm>
          <a:off x="0" y="1289227"/>
          <a:ext cx="842632" cy="842632"/>
        </a:xfrm>
        <a:prstGeom prst="roundRect">
          <a:avLst>
            <a:gd name="adj" fmla="val 16670"/>
          </a:avLst>
        </a:prstGeom>
        <a:blipFill rotWithShape="1">
          <a:blip xmlns:r="http://schemas.openxmlformats.org/officeDocument/2006/relationships" r:embed="rId1"/>
          <a:srcRect/>
          <a:stretch>
            <a:fillRect t="-4000" b="-4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4216981" cy="842632"/>
        </a:xfrm>
        <a:prstGeom prst="roundRect">
          <a:avLst>
            <a:gd name="adj" fmla="val 1667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rgbClr val="FFFF99"/>
              </a:solidFill>
              <a:effectLst>
                <a:outerShdw blurRad="38100" dist="38100" dir="2700000" algn="tl">
                  <a:srgbClr val="000000">
                    <a:alpha val="43137"/>
                  </a:srgbClr>
                </a:outerShdw>
              </a:effectLst>
            </a:rPr>
            <a:t>2-3</a:t>
          </a:r>
          <a:r>
            <a:rPr lang="en-US" sz="2400" b="1" kern="1200" noProof="0" dirty="0">
              <a:effectLst>
                <a:outerShdw blurRad="38100" dist="38100" dir="2700000" algn="tl">
                  <a:srgbClr val="000000">
                    <a:alpha val="43137"/>
                  </a:srgbClr>
                </a:outerShdw>
              </a:effectLst>
            </a:rPr>
            <a:t>. The Reformers became lukewarm.</a:t>
          </a:r>
        </a:p>
      </dsp:txBody>
      <dsp:txXfrm>
        <a:off x="934331" y="1330368"/>
        <a:ext cx="4134699" cy="760350"/>
      </dsp:txXfrm>
    </dsp:sp>
    <dsp:sp modelId="{99C36F94-DDAC-4C4C-80EC-311CF14D5B98}">
      <dsp:nvSpPr>
        <dsp:cNvPr id="0" name=""/>
        <dsp:cNvSpPr/>
      </dsp:nvSpPr>
      <dsp:spPr>
        <a:xfrm>
          <a:off x="0" y="2232976"/>
          <a:ext cx="842632" cy="842632"/>
        </a:xfrm>
        <a:prstGeom prst="roundRect">
          <a:avLst>
            <a:gd name="adj" fmla="val 16670"/>
          </a:avLst>
        </a:prstGeom>
        <a:blipFill dpi="0" rotWithShape="1">
          <a:blip xmlns:r="http://schemas.openxmlformats.org/officeDocument/2006/relationships" r:embed="rId2"/>
          <a:srcRect/>
          <a:stretch>
            <a:fillRect l="-41140" t="1196" r="-224580" b="-14768"/>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4216981" cy="842632"/>
        </a:xfrm>
        <a:prstGeom prst="roundRect">
          <a:avLst>
            <a:gd name="adj" fmla="val 1667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4</a:t>
          </a:r>
          <a:r>
            <a:rPr lang="es-ES" sz="24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Some remained pure (e.g. Puritans</a:t>
          </a:r>
          <a:r>
            <a:rPr lang="es-ES" sz="2400" b="1" kern="1200" dirty="0">
              <a:effectLst>
                <a:outerShdw blurRad="38100" dist="38100" dir="2700000" algn="tl">
                  <a:srgbClr val="000000">
                    <a:alpha val="43137"/>
                  </a:srgbClr>
                </a:outerShdw>
              </a:effectLst>
            </a:rPr>
            <a:t>)</a:t>
          </a:r>
        </a:p>
      </dsp:txBody>
      <dsp:txXfrm>
        <a:off x="934331" y="2274117"/>
        <a:ext cx="4134699" cy="7603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541841" y="274908"/>
          <a:ext cx="4460124" cy="842632"/>
        </a:xfrm>
        <a:prstGeom prst="roundRect">
          <a:avLst>
            <a:gd name="adj" fmla="val 10000"/>
          </a:avLst>
        </a:prstGeom>
        <a:solidFill>
          <a:srgbClr val="F05A4F"/>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a:t>
          </a:r>
          <a:r>
            <a:rPr lang="en-US" sz="2800" b="1" kern="1200" dirty="0">
              <a:solidFill>
                <a:srgbClr val="FFFF99"/>
              </a:solidFill>
              <a:effectLst>
                <a:outerShdw blurRad="38100" dist="38100" dir="2700000" algn="tl">
                  <a:srgbClr val="000000">
                    <a:alpha val="43137"/>
                  </a:srgbClr>
                </a:outerShdw>
              </a:effectLst>
            </a:rPr>
            <a:t>BROTHERLY LOVE." Revival 1798 to</a:t>
          </a:r>
          <a:r>
            <a:rPr lang="es-ES" sz="2800" b="1" kern="1200" dirty="0">
              <a:solidFill>
                <a:srgbClr val="FFFF99"/>
              </a:solidFill>
              <a:effectLst>
                <a:outerShdw blurRad="38100" dist="38100" dir="2700000" algn="tl">
                  <a:srgbClr val="000000">
                    <a:alpha val="43137"/>
                  </a:srgbClr>
                </a:outerShdw>
              </a:effectLst>
            </a:rPr>
            <a:t> 1844</a:t>
          </a:r>
        </a:p>
      </dsp:txBody>
      <dsp:txXfrm>
        <a:off x="566521" y="299588"/>
        <a:ext cx="4410764" cy="793272"/>
      </dsp:txXfrm>
    </dsp:sp>
    <dsp:sp modelId="{3171F445-6DE3-4BD6-98C1-F16D2E3998F1}">
      <dsp:nvSpPr>
        <dsp:cNvPr id="0" name=""/>
        <dsp:cNvSpPr/>
      </dsp:nvSpPr>
      <dsp:spPr>
        <a:xfrm>
          <a:off x="0" y="1179559"/>
          <a:ext cx="842632" cy="842632"/>
        </a:xfrm>
        <a:prstGeom prst="roundRect">
          <a:avLst>
            <a:gd name="adj" fmla="val 16670"/>
          </a:avLst>
        </a:prstGeom>
        <a:blipFill dpi="0" rotWithShape="1">
          <a:blip xmlns:r="http://schemas.openxmlformats.org/officeDocument/2006/relationships" r:embed="rId1"/>
          <a:srcRect/>
          <a:stretch>
            <a:fillRect l="1034" t="609" r="-1034" b="-43467"/>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179559"/>
          <a:ext cx="4616128" cy="842632"/>
        </a:xfrm>
        <a:prstGeom prst="roundRect">
          <a:avLst>
            <a:gd name="adj" fmla="val 16670"/>
          </a:avLst>
        </a:prstGeom>
        <a:solidFill>
          <a:srgbClr val="F05A4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8</a:t>
          </a:r>
          <a:r>
            <a:rPr lang="es-ES" sz="2400" b="1" kern="1200" dirty="0">
              <a:effectLst>
                <a:outerShdw blurRad="38100" dist="38100" dir="2700000" algn="tl">
                  <a:srgbClr val="000000">
                    <a:alpha val="43137"/>
                  </a:srgbClr>
                </a:outerShdw>
              </a:effectLst>
            </a:rPr>
            <a:t>. Small </a:t>
          </a:r>
          <a:r>
            <a:rPr lang="es-ES" sz="2400" b="1" kern="1200" dirty="0" err="1">
              <a:effectLst>
                <a:outerShdw blurRad="38100" dist="38100" dir="2700000" algn="tl">
                  <a:srgbClr val="000000">
                    <a:alpha val="43137"/>
                  </a:srgbClr>
                </a:outerShdw>
              </a:effectLst>
            </a:rPr>
            <a:t>but</a:t>
          </a:r>
          <a:r>
            <a:rPr lang="es-ES" sz="2400" b="1" kern="1200" dirty="0">
              <a:effectLst>
                <a:outerShdw blurRad="38100" dist="38100" dir="2700000" algn="tl">
                  <a:srgbClr val="000000">
                    <a:alpha val="43137"/>
                  </a:srgbClr>
                </a:outerShdw>
              </a:effectLst>
            </a:rPr>
            <a:t> </a:t>
          </a:r>
          <a:r>
            <a:rPr lang="es-ES" sz="2400" b="1" kern="1200" dirty="0" err="1">
              <a:effectLst>
                <a:outerShdw blurRad="38100" dist="38100" dir="2700000" algn="tl">
                  <a:srgbClr val="000000">
                    <a:alpha val="43137"/>
                  </a:srgbClr>
                </a:outerShdw>
              </a:effectLst>
            </a:rPr>
            <a:t>powerful</a:t>
          </a:r>
          <a:r>
            <a:rPr lang="es-ES" sz="2400" b="1" kern="1200" dirty="0">
              <a:effectLst>
                <a:outerShdw blurRad="38100" dist="38100" dir="2700000" algn="tl">
                  <a:srgbClr val="000000">
                    <a:alpha val="43137"/>
                  </a:srgbClr>
                </a:outerShdw>
              </a:effectLst>
            </a:rPr>
            <a:t> </a:t>
          </a:r>
          <a:r>
            <a:rPr lang="es-ES" sz="2400" b="1" kern="1200" dirty="0" err="1">
              <a:effectLst>
                <a:outerShdw blurRad="38100" dist="38100" dir="2700000" algn="tl">
                  <a:srgbClr val="000000">
                    <a:alpha val="43137"/>
                  </a:srgbClr>
                </a:outerShdw>
              </a:effectLst>
            </a:rPr>
            <a:t>group</a:t>
          </a:r>
          <a:r>
            <a:rPr lang="es-ES" sz="2400" b="1" kern="1200" dirty="0">
              <a:effectLst>
                <a:outerShdw blurRad="38100" dist="38100" dir="2700000" algn="tl">
                  <a:srgbClr val="000000">
                    <a:alpha val="43137"/>
                  </a:srgbClr>
                </a:outerShdw>
              </a:effectLst>
            </a:rPr>
            <a:t>.</a:t>
          </a:r>
        </a:p>
      </dsp:txBody>
      <dsp:txXfrm>
        <a:off x="934331" y="1220700"/>
        <a:ext cx="4533846" cy="760350"/>
      </dsp:txXfrm>
    </dsp:sp>
    <dsp:sp modelId="{99C36F94-DDAC-4C4C-80EC-311CF14D5B98}">
      <dsp:nvSpPr>
        <dsp:cNvPr id="0" name=""/>
        <dsp:cNvSpPr/>
      </dsp:nvSpPr>
      <dsp:spPr>
        <a:xfrm>
          <a:off x="0" y="2232976"/>
          <a:ext cx="842632" cy="842632"/>
        </a:xfrm>
        <a:prstGeom prst="roundRect">
          <a:avLst>
            <a:gd name="adj" fmla="val 16670"/>
          </a:avLst>
        </a:prstGeom>
        <a:blipFill dpi="0" rotWithShape="1">
          <a:blip xmlns:r="http://schemas.openxmlformats.org/officeDocument/2006/relationships" r:embed="rId2"/>
          <a:srcRect/>
          <a:stretch>
            <a:fillRect l="-17072" t="-2917" r="-45230" b="-113486"/>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123307"/>
          <a:ext cx="4616128" cy="1061969"/>
        </a:xfrm>
        <a:prstGeom prst="roundRect">
          <a:avLst>
            <a:gd name="adj" fmla="val 16670"/>
          </a:avLst>
        </a:prstGeom>
        <a:solidFill>
          <a:srgbClr val="F05A4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9-11</a:t>
          </a:r>
          <a:r>
            <a:rPr lang="es-ES" sz="24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They suffered from the Christians because of the 2nd coming</a:t>
          </a:r>
          <a:endParaRPr lang="es-ES" sz="2400" b="1" kern="1200" dirty="0">
            <a:effectLst>
              <a:outerShdw blurRad="38100" dist="38100" dir="2700000" algn="tl">
                <a:srgbClr val="000000">
                  <a:alpha val="43137"/>
                </a:srgbClr>
              </a:outerShdw>
            </a:effectLst>
          </a:endParaRPr>
        </a:p>
      </dsp:txBody>
      <dsp:txXfrm>
        <a:off x="945040" y="2175157"/>
        <a:ext cx="4512428" cy="9582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259315" y="1381"/>
          <a:ext cx="4900531" cy="830396"/>
        </a:xfrm>
        <a:prstGeom prst="roundRect">
          <a:avLst>
            <a:gd name="adj" fmla="val 10000"/>
          </a:avLst>
        </a:prstGeom>
        <a:solidFill>
          <a:schemeClr val="accent2">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a:t>
          </a:r>
          <a:r>
            <a:rPr lang="en-US" sz="2800" b="1" kern="1200" dirty="0">
              <a:solidFill>
                <a:srgbClr val="FFFF99"/>
              </a:solidFill>
              <a:effectLst>
                <a:outerShdw blurRad="38100" dist="38100" dir="2700000" algn="tl">
                  <a:srgbClr val="000000">
                    <a:alpha val="43137"/>
                  </a:srgbClr>
                </a:outerShdw>
              </a:effectLst>
            </a:rPr>
            <a:t>PEOPLE JUDGED" Adventism 1844 to the end</a:t>
          </a:r>
          <a:endParaRPr lang="es-ES" sz="2800" b="1" kern="1200" dirty="0">
            <a:solidFill>
              <a:srgbClr val="FFFF99"/>
            </a:solidFill>
            <a:effectLst>
              <a:outerShdw blurRad="38100" dist="38100" dir="2700000" algn="tl">
                <a:srgbClr val="000000">
                  <a:alpha val="43137"/>
                </a:srgbClr>
              </a:outerShdw>
            </a:effectLst>
          </a:endParaRPr>
        </a:p>
      </dsp:txBody>
      <dsp:txXfrm>
        <a:off x="283636" y="25702"/>
        <a:ext cx="4851889" cy="781754"/>
      </dsp:txXfrm>
    </dsp:sp>
    <dsp:sp modelId="{3171F445-6DE3-4BD6-98C1-F16D2E3998F1}">
      <dsp:nvSpPr>
        <dsp:cNvPr id="0" name=""/>
        <dsp:cNvSpPr/>
      </dsp:nvSpPr>
      <dsp:spPr>
        <a:xfrm>
          <a:off x="259315" y="981248"/>
          <a:ext cx="830396" cy="830396"/>
        </a:xfrm>
        <a:prstGeom prst="roundRect">
          <a:avLst>
            <a:gd name="adj" fmla="val 16670"/>
          </a:avLst>
        </a:prstGeom>
        <a:blipFill rotWithShape="1">
          <a:blip xmlns:r="http://schemas.openxmlformats.org/officeDocument/2006/relationships" r:embed="rId1"/>
          <a:srcRect/>
          <a:stretch>
            <a:fillRect t="-4000" b="-4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1139535" y="981248"/>
          <a:ext cx="4020311" cy="830396"/>
        </a:xfrm>
        <a:prstGeom prst="roundRect">
          <a:avLst>
            <a:gd name="adj" fmla="val 166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rgbClr val="FFFF99"/>
              </a:solidFill>
              <a:effectLst>
                <a:outerShdw blurRad="38100" dist="38100" dir="2700000" algn="tl">
                  <a:srgbClr val="000000">
                    <a:alpha val="43137"/>
                  </a:srgbClr>
                </a:outerShdw>
              </a:effectLst>
            </a:rPr>
            <a:t>15-17</a:t>
          </a:r>
          <a:r>
            <a:rPr lang="en-US" sz="2400" b="1" kern="1200" noProof="0" dirty="0">
              <a:effectLst>
                <a:outerShdw blurRad="38100" dist="38100" dir="2700000" algn="tl">
                  <a:srgbClr val="000000">
                    <a:alpha val="43137"/>
                  </a:srgbClr>
                </a:outerShdw>
              </a:effectLst>
            </a:rPr>
            <a:t>. Spiritual arrogance.</a:t>
          </a:r>
        </a:p>
      </dsp:txBody>
      <dsp:txXfrm>
        <a:off x="1180079" y="1021792"/>
        <a:ext cx="3939223" cy="749308"/>
      </dsp:txXfrm>
    </dsp:sp>
    <dsp:sp modelId="{99C36F94-DDAC-4C4C-80EC-311CF14D5B98}">
      <dsp:nvSpPr>
        <dsp:cNvPr id="0" name=""/>
        <dsp:cNvSpPr/>
      </dsp:nvSpPr>
      <dsp:spPr>
        <a:xfrm>
          <a:off x="259315" y="1911292"/>
          <a:ext cx="830396" cy="830396"/>
        </a:xfrm>
        <a:prstGeom prst="roundRect">
          <a:avLst>
            <a:gd name="adj" fmla="val 16670"/>
          </a:avLst>
        </a:prstGeom>
        <a:blipFill dpi="0" rotWithShape="1">
          <a:blip xmlns:r="http://schemas.openxmlformats.org/officeDocument/2006/relationships" r:embed="rId2"/>
          <a:srcRect/>
          <a:stretch>
            <a:fillRect l="-17072" t="-2917" r="-45230" b="-113486"/>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1139535" y="1911292"/>
          <a:ext cx="4020311" cy="830396"/>
        </a:xfrm>
        <a:prstGeom prst="roundRect">
          <a:avLst>
            <a:gd name="adj" fmla="val 166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18</a:t>
          </a:r>
          <a:r>
            <a:rPr lang="es-ES" sz="24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Necessary: Spiritual Wealth, Vision, and Purity</a:t>
          </a:r>
          <a:endParaRPr lang="es-ES" sz="2400" b="1" kern="1200" dirty="0">
            <a:effectLst>
              <a:outerShdw blurRad="38100" dist="38100" dir="2700000" algn="tl">
                <a:srgbClr val="000000">
                  <a:alpha val="43137"/>
                </a:srgbClr>
              </a:outerShdw>
            </a:effectLst>
          </a:endParaRPr>
        </a:p>
      </dsp:txBody>
      <dsp:txXfrm>
        <a:off x="1180079" y="1951836"/>
        <a:ext cx="3939223" cy="749308"/>
      </dsp:txXfrm>
    </dsp:sp>
    <dsp:sp modelId="{1552B180-F335-4DF7-827E-335B117CB4D1}">
      <dsp:nvSpPr>
        <dsp:cNvPr id="0" name=""/>
        <dsp:cNvSpPr/>
      </dsp:nvSpPr>
      <dsp:spPr>
        <a:xfrm>
          <a:off x="259315" y="2841336"/>
          <a:ext cx="830396" cy="830396"/>
        </a:xfrm>
        <a:prstGeom prst="roundRect">
          <a:avLst>
            <a:gd name="adj" fmla="val 16670"/>
          </a:avLst>
        </a:prstGeom>
        <a:blipFill dpi="0" rotWithShape="1">
          <a:blip xmlns:r="http://schemas.openxmlformats.org/officeDocument/2006/relationships" r:embed="rId3"/>
          <a:srcRect/>
          <a:stretch>
            <a:fillRect l="-59869" t="-15222" r="-5885" b="299"/>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D8C57B7-2CEB-4465-B51E-92E3E96D1A17}">
      <dsp:nvSpPr>
        <dsp:cNvPr id="0" name=""/>
        <dsp:cNvSpPr/>
      </dsp:nvSpPr>
      <dsp:spPr>
        <a:xfrm>
          <a:off x="1139535" y="2841336"/>
          <a:ext cx="4020311" cy="830396"/>
        </a:xfrm>
        <a:prstGeom prst="roundRect">
          <a:avLst>
            <a:gd name="adj" fmla="val 166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19-20</a:t>
          </a:r>
          <a:r>
            <a:rPr lang="es-ES" sz="2400" b="1" kern="1200" dirty="0">
              <a:effectLst>
                <a:outerShdw blurRad="38100" dist="38100" dir="2700000" algn="tl">
                  <a:srgbClr val="000000">
                    <a:alpha val="43137"/>
                  </a:srgbClr>
                </a:outerShdw>
              </a:effectLst>
            </a:rPr>
            <a:t>. </a:t>
          </a:r>
          <a:r>
            <a:rPr lang="en-US" sz="2400" b="1" kern="1200" dirty="0">
              <a:effectLst>
                <a:outerShdw blurRad="38100" dist="38100" dir="2700000" algn="tl">
                  <a:srgbClr val="000000">
                    <a:alpha val="43137"/>
                  </a:srgbClr>
                </a:outerShdw>
              </a:effectLst>
            </a:rPr>
            <a:t>Call to a personal relationship with Jesus</a:t>
          </a:r>
          <a:endParaRPr lang="es-ES" sz="3200" b="1" kern="1200" dirty="0">
            <a:effectLst>
              <a:outerShdw blurRad="38100" dist="38100" dir="2700000" algn="tl">
                <a:srgbClr val="000000">
                  <a:alpha val="43137"/>
                </a:srgbClr>
              </a:outerShdw>
            </a:effectLst>
          </a:endParaRPr>
        </a:p>
      </dsp:txBody>
      <dsp:txXfrm>
        <a:off x="1180079" y="2881880"/>
        <a:ext cx="3939223" cy="74930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D7BE55-000E-344F-0D99-D07FD71C97F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2F8AA3-C1A2-67F8-D90B-EB43222EE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C9C97E5-57E1-366C-BF0F-EA9E76AF0DD0}"/>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5" name="Marcador de pie de página 4">
            <a:extLst>
              <a:ext uri="{FF2B5EF4-FFF2-40B4-BE49-F238E27FC236}">
                <a16:creationId xmlns:a16="http://schemas.microsoft.com/office/drawing/2014/main" id="{DE2A941B-29C4-3A1B-4CF4-7D22585C10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1B187A-52E1-4B35-9D1D-8EF71D98D39A}"/>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233317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B0D40-8130-A45D-8C90-5CF384C4CEE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BC067D-C795-6C57-3AD0-024A2C0B1E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B1B666-DDDC-23AB-A16C-2D53EF8E2284}"/>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5" name="Marcador de pie de página 4">
            <a:extLst>
              <a:ext uri="{FF2B5EF4-FFF2-40B4-BE49-F238E27FC236}">
                <a16:creationId xmlns:a16="http://schemas.microsoft.com/office/drawing/2014/main" id="{9C75B86B-3C32-B449-492F-539CCB7520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CBE0F2-F265-BC74-8267-008C2126FF4F}"/>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2103598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D543280-1509-010A-D3B6-D093375E5B9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05D2C6-1E47-AC36-0DBE-FC59667B0DA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BE2F88-4CE4-5B3E-CA8C-F2CBF7BCCAE8}"/>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5" name="Marcador de pie de página 4">
            <a:extLst>
              <a:ext uri="{FF2B5EF4-FFF2-40B4-BE49-F238E27FC236}">
                <a16:creationId xmlns:a16="http://schemas.microsoft.com/office/drawing/2014/main" id="{A9320EE3-AFC0-DD63-36BF-0E99134FFE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659146-A581-D744-A1DD-DE5D9C9A4B8B}"/>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281688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a:xfrm>
            <a:off x="3962399" y="5870575"/>
            <a:ext cx="4893958" cy="377825"/>
          </a:xfrm>
        </p:spPr>
        <p:txBody>
          <a:bodyPr/>
          <a:lstStyle/>
          <a:p>
            <a:endParaRPr lang="es-ES"/>
          </a:p>
        </p:txBody>
      </p:sp>
      <p:sp>
        <p:nvSpPr>
          <p:cNvPr id="6" name="Slide Number Placeholder 5"/>
          <p:cNvSpPr>
            <a:spLocks noGrp="1"/>
          </p:cNvSpPr>
          <p:nvPr>
            <p:ph type="sldNum" sz="quarter" idx="12"/>
          </p:nvPr>
        </p:nvSpPr>
        <p:spPr>
          <a:xfrm>
            <a:off x="10608958" y="5870575"/>
            <a:ext cx="551167" cy="377825"/>
          </a:xfrm>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255482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552290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37294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199326E-53DC-4ADD-8DB2-5B908094BB53}" type="datetimeFigureOut">
              <a:rPr lang="es-ES" smtClean="0"/>
              <a:t>10/09/2024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29794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199326E-53DC-4ADD-8DB2-5B908094BB53}" type="datetimeFigureOut">
              <a:rPr lang="es-ES" smtClean="0"/>
              <a:t>10/09/2024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394937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199326E-53DC-4ADD-8DB2-5B908094BB53}" type="datetimeFigureOut">
              <a:rPr lang="es-ES" smtClean="0"/>
              <a:t>10/09/2024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25346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F199326E-53DC-4ADD-8DB2-5B908094BB53}" type="datetimeFigureOut">
              <a:rPr lang="es-ES" smtClean="0"/>
              <a:t>10/09/2024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84236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199326E-53DC-4ADD-8DB2-5B908094BB53}" type="datetimeFigureOut">
              <a:rPr lang="es-ES" smtClean="0"/>
              <a:t>10/09/2024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738468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E922D5-5851-A9F3-BA94-71FED01EFBE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A362B0-37BF-4034-927B-EB822CE6EED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C27C2-C04D-C4F1-8192-1257BE6F010C}"/>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5" name="Marcador de pie de página 4">
            <a:extLst>
              <a:ext uri="{FF2B5EF4-FFF2-40B4-BE49-F238E27FC236}">
                <a16:creationId xmlns:a16="http://schemas.microsoft.com/office/drawing/2014/main" id="{0B234944-18C1-4951-4DEB-1F687ED37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8275FF-CD1A-4997-B1B8-39B4D5AB2E2A}"/>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305854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199326E-53DC-4ADD-8DB2-5B908094BB53}" type="datetimeFigureOut">
              <a:rPr lang="es-ES" smtClean="0"/>
              <a:t>10/09/2024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27689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199326E-53DC-4ADD-8DB2-5B908094BB53}" type="datetimeFigureOut">
              <a:rPr lang="es-ES" smtClean="0"/>
              <a:t>10/09/2024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360452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02931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71636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311110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79594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738371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
        <p:nvSpPr>
          <p:cNvPr id="8" name="Title 1"/>
          <p:cNvSpPr>
            <a:spLocks noGrp="1"/>
          </p:cNvSpPr>
          <p:nvPr>
            <p:ph type="title"/>
          </p:nvPr>
        </p:nvSpPr>
        <p:spPr>
          <a:xfrm>
            <a:off x="685801" y="609600"/>
            <a:ext cx="10131425" cy="1456267"/>
          </a:xfrm>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88146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199326E-53DC-4ADD-8DB2-5B908094BB53}" type="datetimeFigureOut">
              <a:rPr lang="es-ES" smtClean="0"/>
              <a:t>10/09/2024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889564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0B2709-DC98-7E47-D205-870A54ECFA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30BF7E-3C65-F0CF-BDDD-83F9174149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E9A20B2-785C-4AEF-B4C3-68D0AF74B92B}"/>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5" name="Marcador de pie de página 4">
            <a:extLst>
              <a:ext uri="{FF2B5EF4-FFF2-40B4-BE49-F238E27FC236}">
                <a16:creationId xmlns:a16="http://schemas.microsoft.com/office/drawing/2014/main" id="{EA41C269-08DD-6846-171D-7E874BE7D44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56241B-992B-0296-B41B-9B7113404255}"/>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401810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49047-AAEE-4F86-88C9-C13CC604A0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1A4EB6-5325-420A-0E40-44AC7F71939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7137A62-BC37-1C79-616B-5CBADD431A5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D0366A-967A-540B-429D-C3F0FAB9621D}"/>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6" name="Marcador de pie de página 5">
            <a:extLst>
              <a:ext uri="{FF2B5EF4-FFF2-40B4-BE49-F238E27FC236}">
                <a16:creationId xmlns:a16="http://schemas.microsoft.com/office/drawing/2014/main" id="{FF802AA4-0902-63B1-1DE3-626E8C8855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39AD39-9CCB-905A-EEBA-3A4FE64DD01C}"/>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178839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579CC-0DA5-1E54-F5EB-575ED442811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BA14A39-D391-AD6E-3F7E-FDF305D64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345C224-DD78-2435-9220-073586BC8D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F9DA295-6820-CB47-831D-46D5E1345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2B5E81-B379-88A9-1AD1-0D5C2759B4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34C0ABC-5C40-C083-B7CE-5D74AA2A8C5D}"/>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8" name="Marcador de pie de página 7">
            <a:extLst>
              <a:ext uri="{FF2B5EF4-FFF2-40B4-BE49-F238E27FC236}">
                <a16:creationId xmlns:a16="http://schemas.microsoft.com/office/drawing/2014/main" id="{ECC4BC42-F024-0F5E-2DC9-9196AFE4ADB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B0D1A8F-1CDF-8073-4C78-98A8EC00BB6A}"/>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178970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A25C56-7C68-FD91-632F-574FBB6A4D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7C0405-BCCA-9367-DF3D-FB1390D659A0}"/>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4" name="Marcador de pie de página 3">
            <a:extLst>
              <a:ext uri="{FF2B5EF4-FFF2-40B4-BE49-F238E27FC236}">
                <a16:creationId xmlns:a16="http://schemas.microsoft.com/office/drawing/2014/main" id="{02259C8A-4F3C-1B22-041B-056B4CD61A8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F96C9C4-D6AA-4755-DF76-FF6E081BE1C9}"/>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2728577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7586025-6862-1605-63DC-9A2B7BB4A04A}"/>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3" name="Marcador de pie de página 2">
            <a:extLst>
              <a:ext uri="{FF2B5EF4-FFF2-40B4-BE49-F238E27FC236}">
                <a16:creationId xmlns:a16="http://schemas.microsoft.com/office/drawing/2014/main" id="{DD479EA4-4563-6497-037F-9C76CA50F89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5DCB99-0C7D-BFB3-69C3-86E3CFA2C29A}"/>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386353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0FA128-2C67-B201-41E7-A219176458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9E493D-24A7-6A7E-5446-34D2BCFD3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58B5333-FFD9-2A23-10E2-B1155AAC7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34ABC1-9D20-F2BE-53ED-707B82E56EE6}"/>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6" name="Marcador de pie de página 5">
            <a:extLst>
              <a:ext uri="{FF2B5EF4-FFF2-40B4-BE49-F238E27FC236}">
                <a16:creationId xmlns:a16="http://schemas.microsoft.com/office/drawing/2014/main" id="{B6FA31E9-005E-3C05-80E7-152BAC7B82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92A3F6-5E87-0F85-A9A6-FE6A7266474E}"/>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197566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DEBA07-25A4-3A8A-0207-A45281056EF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888B601-329E-DD89-AC2C-80BF5F522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AC2D3F5-E98D-678B-D182-249E4669C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435D70B-000A-1985-5F74-4220C4D8279B}"/>
              </a:ext>
            </a:extLst>
          </p:cNvPr>
          <p:cNvSpPr>
            <a:spLocks noGrp="1"/>
          </p:cNvSpPr>
          <p:nvPr>
            <p:ph type="dt" sz="half" idx="10"/>
          </p:nvPr>
        </p:nvSpPr>
        <p:spPr/>
        <p:txBody>
          <a:bodyPr/>
          <a:lstStyle/>
          <a:p>
            <a:fld id="{E6BBCB06-0C36-4B92-B9F6-16ACC5423FFF}" type="datetimeFigureOut">
              <a:rPr lang="es-ES" smtClean="0"/>
              <a:t>10/09/2024</a:t>
            </a:fld>
            <a:endParaRPr lang="es-ES"/>
          </a:p>
        </p:txBody>
      </p:sp>
      <p:sp>
        <p:nvSpPr>
          <p:cNvPr id="6" name="Marcador de pie de página 5">
            <a:extLst>
              <a:ext uri="{FF2B5EF4-FFF2-40B4-BE49-F238E27FC236}">
                <a16:creationId xmlns:a16="http://schemas.microsoft.com/office/drawing/2014/main" id="{4A72D7D6-B1C6-144E-2CC1-1F08263FE3E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52C359-902C-083C-25F8-9F8E0DDA1C08}"/>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131179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CE2203-9ADC-B3CD-D40F-F02CC9B5CF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1CA6BA-B154-C6E2-40CD-77C1BD070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FAEEA0-ABC9-9BC7-4D10-ABDF2FD1E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BCB06-0C36-4B92-B9F6-16ACC5423FFF}" type="datetimeFigureOut">
              <a:rPr lang="es-ES" smtClean="0"/>
              <a:t>10/09/2024</a:t>
            </a:fld>
            <a:endParaRPr lang="es-ES"/>
          </a:p>
        </p:txBody>
      </p:sp>
      <p:sp>
        <p:nvSpPr>
          <p:cNvPr id="5" name="Marcador de pie de página 4">
            <a:extLst>
              <a:ext uri="{FF2B5EF4-FFF2-40B4-BE49-F238E27FC236}">
                <a16:creationId xmlns:a16="http://schemas.microsoft.com/office/drawing/2014/main" id="{68603D95-2607-4163-6C75-948D93BFF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D055005-7012-C488-09E1-2B01B3FCCF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55445-B2A5-4BB7-A7D0-4132FF76D1A7}" type="slidenum">
              <a:rPr lang="es-ES" smtClean="0"/>
              <a:t>‹Nº›</a:t>
            </a:fld>
            <a:endParaRPr lang="es-ES"/>
          </a:p>
        </p:txBody>
      </p:sp>
    </p:spTree>
    <p:extLst>
      <p:ext uri="{BB962C8B-B14F-4D97-AF65-F5344CB8AC3E}">
        <p14:creationId xmlns:p14="http://schemas.microsoft.com/office/powerpoint/2010/main" val="207190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199326E-53DC-4ADD-8DB2-5B908094BB53}" type="datetimeFigureOut">
              <a:rPr lang="es-ES" smtClean="0"/>
              <a:t>10/09/2024</a:t>
            </a:fld>
            <a:endParaRPr lang="es-E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A68F9E-156D-4474-BCA6-A05C784A9A00}" type="slidenum">
              <a:rPr lang="es-ES" smtClean="0"/>
              <a:t>‹Nº›</a:t>
            </a:fld>
            <a:endParaRPr lang="es-ES"/>
          </a:p>
        </p:txBody>
      </p:sp>
    </p:spTree>
    <p:extLst>
      <p:ext uri="{BB962C8B-B14F-4D97-AF65-F5344CB8AC3E}">
        <p14:creationId xmlns:p14="http://schemas.microsoft.com/office/powerpoint/2010/main" val="38305111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7.jpeg"/><Relationship Id="rId7" Type="http://schemas.openxmlformats.org/officeDocument/2006/relationships/diagramQuickStyle" Target="../diagrams/quickStyle5.xml"/><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8.jp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g"/></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jpg"/><Relationship Id="rId7" Type="http://schemas.openxmlformats.org/officeDocument/2006/relationships/diagramColors" Target="../diagrams/colors6.xml"/><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jpg"/></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9.jpg"/><Relationship Id="rId7" Type="http://schemas.openxmlformats.org/officeDocument/2006/relationships/diagramColors" Target="../diagrams/colors7.xml"/><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80.jpg"/><Relationship Id="rId7" Type="http://schemas.openxmlformats.org/officeDocument/2006/relationships/diagramQuickStyle" Target="../diagrams/quickStyle8.xml"/><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81.jpg"/><Relationship Id="rId9" Type="http://schemas.microsoft.com/office/2007/relationships/diagramDrawing" Target="../diagrams/drawing8.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jp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90.jpg"/><Relationship Id="rId7" Type="http://schemas.openxmlformats.org/officeDocument/2006/relationships/diagramQuickStyle" Target="../diagrams/quickStyle9.xml"/><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91.png"/><Relationship Id="rId9" Type="http://schemas.microsoft.com/office/2007/relationships/diagramDrawing" Target="../diagrams/drawing9.xml"/></Relationships>
</file>

<file path=ppt/slides/_rels/slide2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 Id="rId5" Type="http://schemas.openxmlformats.org/officeDocument/2006/relationships/image" Target="../media/image99.jpg"/><Relationship Id="rId4" Type="http://schemas.openxmlformats.org/officeDocument/2006/relationships/image" Target="../media/image98.jpg"/></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01.jpg"/><Relationship Id="rId7" Type="http://schemas.openxmlformats.org/officeDocument/2006/relationships/diagramColors" Target="../diagrams/colors10.xml"/><Relationship Id="rId2" Type="http://schemas.openxmlformats.org/officeDocument/2006/relationships/image" Target="../media/image100.jp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4.jpg"/><Relationship Id="rId16"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0.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G"/><Relationship Id="rId7" Type="http://schemas.openxmlformats.org/officeDocument/2006/relationships/diagramColors" Target="../diagrams/colors3.xml"/><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8.jpg"/><Relationship Id="rId7" Type="http://schemas.openxmlformats.org/officeDocument/2006/relationships/diagramColors" Target="../diagrams/colors4.xml"/><Relationship Id="rId2" Type="http://schemas.openxmlformats.org/officeDocument/2006/relationships/image" Target="../media/image37.jpg"/><Relationship Id="rId1" Type="http://schemas.openxmlformats.org/officeDocument/2006/relationships/slideLayout" Target="../slideLayouts/slideLayout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tabla, iluminado, luz, lentes&#10;&#10;Descripción generada automáticamente">
            <a:extLst>
              <a:ext uri="{FF2B5EF4-FFF2-40B4-BE49-F238E27FC236}">
                <a16:creationId xmlns:a16="http://schemas.microsoft.com/office/drawing/2014/main" id="{68C14574-1451-D1CC-87B1-91FF4BA39746}"/>
              </a:ext>
            </a:extLst>
          </p:cNvPr>
          <p:cNvPicPr>
            <a:picLocks noChangeAspect="1"/>
          </p:cNvPicPr>
          <p:nvPr/>
        </p:nvPicPr>
        <p:blipFill rotWithShape="1">
          <a:blip r:embed="rId2">
            <a:extLst>
              <a:ext uri="{28A0092B-C50C-407E-A947-70E740481C1C}">
                <a14:useLocalDpi xmlns:a14="http://schemas.microsoft.com/office/drawing/2010/main" val="0"/>
              </a:ext>
            </a:extLst>
          </a:blip>
          <a:srcRect l="3495" r="5632"/>
          <a:stretch/>
        </p:blipFill>
        <p:spPr>
          <a:xfrm>
            <a:off x="4301670" y="-9515"/>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8" y="-1"/>
            <a:ext cx="4733927" cy="6858002"/>
            <a:chOff x="152398" y="-1"/>
            <a:chExt cx="47339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2398"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906834" y="-1"/>
              <a:ext cx="979491" cy="6858002"/>
              <a:chOff x="3906834" y="-1"/>
              <a:chExt cx="97949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906834" y="-1"/>
                <a:ext cx="893766" cy="6858001"/>
                <a:chOff x="3906834" y="-1"/>
                <a:chExt cx="893766"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9342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91519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992559" y="0"/>
                <a:ext cx="893766" cy="6858001"/>
                <a:chOff x="3992559" y="-1"/>
                <a:chExt cx="893766"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199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0091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pic>
        <p:nvPicPr>
          <p:cNvPr id="3" name="Imagen 2" descr="Texto&#10;&#10;Descripción generada automáticamente">
            <a:extLst>
              <a:ext uri="{FF2B5EF4-FFF2-40B4-BE49-F238E27FC236}">
                <a16:creationId xmlns:a16="http://schemas.microsoft.com/office/drawing/2014/main" id="{61FDECBF-9FC2-20DD-89EE-F23DF36A9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19042"/>
            <a:ext cx="3978941" cy="6858000"/>
          </a:xfrm>
          <a:prstGeom prst="rect">
            <a:avLst/>
          </a:prstGeom>
        </p:spPr>
      </p:pic>
    </p:spTree>
    <p:extLst>
      <p:ext uri="{BB962C8B-B14F-4D97-AF65-F5344CB8AC3E}">
        <p14:creationId xmlns:p14="http://schemas.microsoft.com/office/powerpoint/2010/main" val="1173599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33F818-62DB-8602-E7C7-276B88E14BBE}"/>
              </a:ext>
            </a:extLst>
          </p:cNvPr>
          <p:cNvSpPr txBox="1"/>
          <p:nvPr/>
        </p:nvSpPr>
        <p:spPr>
          <a:xfrm>
            <a:off x="592752" y="830945"/>
            <a:ext cx="8157030" cy="646331"/>
          </a:xfrm>
          <a:prstGeom prst="rect">
            <a:avLst/>
          </a:prstGeom>
          <a:noFill/>
        </p:spPr>
        <p:txBody>
          <a:bodyPr wrap="square">
            <a:spAutoFit/>
          </a:bodyPr>
          <a:lstStyle/>
          <a:p>
            <a:r>
              <a:rPr lang="en-US" b="1" dirty="0"/>
              <a:t>I am the angel of the church of Smyrna. Jesus has written me a special letter for me. Let's read it in Revelation</a:t>
            </a:r>
            <a:r>
              <a:rPr lang="es-ES" b="1" dirty="0"/>
              <a:t> 2:8-11.</a:t>
            </a:r>
          </a:p>
        </p:txBody>
      </p:sp>
      <p:sp>
        <p:nvSpPr>
          <p:cNvPr id="5" name="CuadroTexto 4">
            <a:extLst>
              <a:ext uri="{FF2B5EF4-FFF2-40B4-BE49-F238E27FC236}">
                <a16:creationId xmlns:a16="http://schemas.microsoft.com/office/drawing/2014/main" id="{1FC4E0C7-EC7E-71A4-D3E6-FA1855522468}"/>
              </a:ext>
            </a:extLst>
          </p:cNvPr>
          <p:cNvSpPr txBox="1"/>
          <p:nvPr/>
        </p:nvSpPr>
        <p:spPr>
          <a:xfrm>
            <a:off x="330925" y="73317"/>
            <a:ext cx="2351315" cy="707886"/>
          </a:xfrm>
          <a:prstGeom prst="rect">
            <a:avLst/>
          </a:prstGeom>
          <a:noFill/>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effectLst>
                  <a:outerShdw dist="38100" dir="2700000" algn="tl" rotWithShape="0">
                    <a:schemeClr val="tx1"/>
                  </a:outerShdw>
                </a:effectLst>
              </a:rPr>
              <a:t>SMYRNA</a:t>
            </a:r>
          </a:p>
        </p:txBody>
      </p:sp>
      <p:sp>
        <p:nvSpPr>
          <p:cNvPr id="7" name="CuadroTexto 6">
            <a:extLst>
              <a:ext uri="{FF2B5EF4-FFF2-40B4-BE49-F238E27FC236}">
                <a16:creationId xmlns:a16="http://schemas.microsoft.com/office/drawing/2014/main" id="{3F0AF52E-654C-0D87-79DF-9592BAFFD8BA}"/>
              </a:ext>
            </a:extLst>
          </p:cNvPr>
          <p:cNvSpPr txBox="1"/>
          <p:nvPr/>
        </p:nvSpPr>
        <p:spPr>
          <a:xfrm>
            <a:off x="373958" y="1612919"/>
            <a:ext cx="5995937" cy="4478149"/>
          </a:xfrm>
          <a:prstGeom prst="rect">
            <a:avLst/>
          </a:prstGeom>
          <a:noFill/>
        </p:spPr>
        <p:txBody>
          <a:bodyPr wrap="square">
            <a:spAutoFit/>
          </a:bodyPr>
          <a:lstStyle/>
          <a:p>
            <a:pPr>
              <a:spcBef>
                <a:spcPts val="600"/>
              </a:spcBef>
            </a:pPr>
            <a:r>
              <a:rPr lang="es-ES" sz="1900" b="1" dirty="0">
                <a:latin typeface="Comic Sans MS" panose="030F0702030302020204" pitchFamily="66" charset="0"/>
              </a:rPr>
              <a:t>“</a:t>
            </a:r>
            <a:r>
              <a:rPr lang="en-US" sz="1900" b="1" dirty="0">
                <a:latin typeface="Comic Sans MS" panose="030F0702030302020204" pitchFamily="66" charset="0"/>
              </a:rPr>
              <a:t>And unto the angel of the church in Smyrna write; These things saith the first and the last, which was dead, and is alive; I know thy works, and tribulation, and poverty, (but thou art rich) and I know the blasphemy of them which say they are Jews, and are not, but are the synagogue of Satan. Fear none of those things which thou shalt suffer: behold, the devil shall cast some of you into prison, that ye may be tried; and ye shall have tribulation ten days: be thou faithful unto death, and I will give thee a crown of life. He that hath an ear, let him hear what the Spirit saith unto the churches; He that </a:t>
            </a:r>
            <a:r>
              <a:rPr lang="en-US" sz="1900" b="1" dirty="0" err="1">
                <a:latin typeface="Comic Sans MS" panose="030F0702030302020204" pitchFamily="66" charset="0"/>
              </a:rPr>
              <a:t>overcometh</a:t>
            </a:r>
            <a:r>
              <a:rPr lang="en-US" sz="1900" b="1" dirty="0">
                <a:latin typeface="Comic Sans MS" panose="030F0702030302020204" pitchFamily="66" charset="0"/>
              </a:rPr>
              <a:t> shall not be hurt of the second death..</a:t>
            </a:r>
            <a:r>
              <a:rPr lang="es-ES" sz="1900" b="1" dirty="0">
                <a:latin typeface="Comic Sans MS" panose="030F0702030302020204" pitchFamily="66" charset="0"/>
              </a:rPr>
              <a:t>”</a:t>
            </a:r>
          </a:p>
        </p:txBody>
      </p:sp>
      <p:pic>
        <p:nvPicPr>
          <p:cNvPr id="4" name="Imagen 3" descr="Un dibujo de una persona&#10;&#10;Descripción generada automáticamente con confianza media">
            <a:extLst>
              <a:ext uri="{FF2B5EF4-FFF2-40B4-BE49-F238E27FC236}">
                <a16:creationId xmlns:a16="http://schemas.microsoft.com/office/drawing/2014/main" id="{F410617B-C706-832E-C7BC-CEAAB4AEA745}"/>
              </a:ext>
            </a:extLst>
          </p:cNvPr>
          <p:cNvPicPr>
            <a:picLocks noChangeAspect="1"/>
          </p:cNvPicPr>
          <p:nvPr/>
        </p:nvPicPr>
        <p:blipFill rotWithShape="1">
          <a:blip r:embed="rId3">
            <a:extLst>
              <a:ext uri="{28A0092B-C50C-407E-A947-70E740481C1C}">
                <a14:useLocalDpi xmlns:a14="http://schemas.microsoft.com/office/drawing/2010/main" val="0"/>
              </a:ext>
            </a:extLst>
          </a:blip>
          <a:srcRect l="1580" r="1668"/>
          <a:stretch/>
        </p:blipFill>
        <p:spPr>
          <a:xfrm>
            <a:off x="6644639" y="1328635"/>
            <a:ext cx="4954609" cy="4964248"/>
          </a:xfrm>
          <a:prstGeom prst="rect">
            <a:avLst/>
          </a:prstGeom>
          <a:ln w="88900" cap="sq" cmpd="thickThin">
            <a:solidFill>
              <a:schemeClr val="accent5">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92157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7000" b="-17000"/>
          </a:stretch>
        </a:blipFill>
        <a:effectLst/>
      </p:bgPr>
    </p:bg>
    <p:spTree>
      <p:nvGrpSpPr>
        <p:cNvPr id="1" name=""/>
        <p:cNvGrpSpPr/>
        <p:nvPr/>
      </p:nvGrpSpPr>
      <p:grpSpPr>
        <a:xfrm>
          <a:off x="0" y="0"/>
          <a:ext cx="0" cy="0"/>
          <a:chOff x="0" y="0"/>
          <a:chExt cx="0" cy="0"/>
        </a:xfrm>
      </p:grpSpPr>
      <p:pic>
        <p:nvPicPr>
          <p:cNvPr id="19" name="Imagen 18" descr="Cara de una persona&#10;&#10;Descripción generada automáticamente con confianza baja">
            <a:extLst>
              <a:ext uri="{FF2B5EF4-FFF2-40B4-BE49-F238E27FC236}">
                <a16:creationId xmlns:a16="http://schemas.microsoft.com/office/drawing/2014/main" id="{2CCC39D6-7218-C05E-F618-B7D544B37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29" y="2372405"/>
            <a:ext cx="4056607" cy="1705129"/>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0" name="Imagen 9" descr="Un grupo de personas junto a un caballo&#10;&#10;Descripción generada automáticamente con confianza media">
            <a:extLst>
              <a:ext uri="{FF2B5EF4-FFF2-40B4-BE49-F238E27FC236}">
                <a16:creationId xmlns:a16="http://schemas.microsoft.com/office/drawing/2014/main" id="{91FAF91F-B8B5-47A2-7C89-025302552A4F}"/>
              </a:ext>
            </a:extLst>
          </p:cNvPr>
          <p:cNvPicPr>
            <a:picLocks noChangeAspect="1"/>
          </p:cNvPicPr>
          <p:nvPr/>
        </p:nvPicPr>
        <p:blipFill rotWithShape="1">
          <a:blip r:embed="rId4">
            <a:extLst>
              <a:ext uri="{28A0092B-C50C-407E-A947-70E740481C1C}">
                <a14:useLocalDpi xmlns:a14="http://schemas.microsoft.com/office/drawing/2010/main" val="0"/>
              </a:ext>
            </a:extLst>
          </a:blip>
          <a:srcRect t="8169"/>
          <a:stretch/>
        </p:blipFill>
        <p:spPr>
          <a:xfrm>
            <a:off x="8045315" y="318033"/>
            <a:ext cx="3977097" cy="2054372"/>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4902916F-82C1-C3A3-4034-F4C1467A739E}"/>
              </a:ext>
            </a:extLst>
          </p:cNvPr>
          <p:cNvSpPr txBox="1"/>
          <p:nvPr/>
        </p:nvSpPr>
        <p:spPr>
          <a:xfrm>
            <a:off x="65417" y="24447"/>
            <a:ext cx="7979897" cy="2308324"/>
          </a:xfrm>
          <a:prstGeom prst="rect">
            <a:avLst/>
          </a:prstGeom>
          <a:noFill/>
        </p:spPr>
        <p:txBody>
          <a:bodyPr wrap="square">
            <a:spAutoFit/>
          </a:bodyPr>
          <a:lstStyle/>
          <a:p>
            <a:r>
              <a:rPr lang="en-US" b="1" dirty="0"/>
              <a:t>This is a short letter, but full of love</a:t>
            </a:r>
            <a:r>
              <a:rPr lang="es-ES" b="1" dirty="0"/>
              <a:t>.</a:t>
            </a:r>
          </a:p>
          <a:p>
            <a:r>
              <a:rPr lang="en-US" b="1" dirty="0"/>
              <a:t>Jesus tells me that I am rich, that I have a lot of faith, even though I consider myself very poor</a:t>
            </a:r>
            <a:r>
              <a:rPr lang="es-ES" b="1" dirty="0"/>
              <a:t>.</a:t>
            </a:r>
          </a:p>
          <a:p>
            <a:r>
              <a:rPr lang="en-US" b="1" dirty="0"/>
              <a:t>There is no rebuke, no warning. It seems that everything is going well. Or, simply, He knows how much I am suffering. How many trials am I going through. How much they talk badly about me. How many problems I have to face to stand firm in my faith. He knows that I could not carry any more burdens. That I would not tolerate any more criticism, no matter how deserved it was</a:t>
            </a:r>
            <a:r>
              <a:rPr lang="es-ES" b="1" dirty="0"/>
              <a:t>.</a:t>
            </a:r>
          </a:p>
        </p:txBody>
      </p:sp>
      <p:sp>
        <p:nvSpPr>
          <p:cNvPr id="6" name="CuadroTexto 5">
            <a:extLst>
              <a:ext uri="{FF2B5EF4-FFF2-40B4-BE49-F238E27FC236}">
                <a16:creationId xmlns:a16="http://schemas.microsoft.com/office/drawing/2014/main" id="{8C310EBD-94EA-1147-2DFB-9EDB422180EC}"/>
              </a:ext>
            </a:extLst>
          </p:cNvPr>
          <p:cNvSpPr txBox="1"/>
          <p:nvPr/>
        </p:nvSpPr>
        <p:spPr>
          <a:xfrm>
            <a:off x="4480886" y="2458851"/>
            <a:ext cx="7541526" cy="3416320"/>
          </a:xfrm>
          <a:prstGeom prst="rect">
            <a:avLst/>
          </a:prstGeom>
          <a:noFill/>
        </p:spPr>
        <p:txBody>
          <a:bodyPr wrap="square">
            <a:spAutoFit/>
          </a:bodyPr>
          <a:lstStyle/>
          <a:p>
            <a:r>
              <a:rPr lang="en-US" b="1" dirty="0"/>
              <a:t>Jesus presents Himself as the first and the last. Every morning when I wake up, He is the first thought of the day. and He is the last thought of the day, before I go to bed</a:t>
            </a:r>
            <a:r>
              <a:rPr lang="es-ES" b="1" dirty="0"/>
              <a:t>. </a:t>
            </a:r>
          </a:p>
          <a:p>
            <a:r>
              <a:rPr lang="en-US" b="1" dirty="0"/>
              <a:t>It also reminds me that He is the one who died, but He is still alive. That's why He advises me: "don't be afraid! Stay faithful, whatever the consequences." As the apostle Paul said in Philippians 3:8 and 10, "Surely I count all things loss because of the excellency of the knowledge of Christ Jesus my Lord, for whose sake I have lost all things, and count them as rubbish, that I may gain Christ... that I may know him, and the power of his resurrection, and the sharing of his sufferings, becoming like him in his death." He died, but He overcame and is still alive today, I too can overcome, even if I have to give my life for His name's sake</a:t>
            </a:r>
            <a:r>
              <a:rPr lang="es-ES" b="1" dirty="0"/>
              <a:t>.</a:t>
            </a:r>
          </a:p>
        </p:txBody>
      </p:sp>
      <p:sp>
        <p:nvSpPr>
          <p:cNvPr id="8" name="CuadroTexto 7">
            <a:extLst>
              <a:ext uri="{FF2B5EF4-FFF2-40B4-BE49-F238E27FC236}">
                <a16:creationId xmlns:a16="http://schemas.microsoft.com/office/drawing/2014/main" id="{577AA924-656B-A432-505E-F6192AA92BA2}"/>
              </a:ext>
            </a:extLst>
          </p:cNvPr>
          <p:cNvSpPr txBox="1"/>
          <p:nvPr/>
        </p:nvSpPr>
        <p:spPr>
          <a:xfrm>
            <a:off x="7496298" y="5856610"/>
            <a:ext cx="4738854" cy="923330"/>
          </a:xfrm>
          <a:prstGeom prst="rect">
            <a:avLst/>
          </a:prstGeom>
          <a:noFill/>
        </p:spPr>
        <p:txBody>
          <a:bodyPr wrap="square">
            <a:spAutoFit/>
          </a:bodyPr>
          <a:lstStyle/>
          <a:p>
            <a:r>
              <a:rPr lang="en-US" b="1" dirty="0"/>
              <a:t>And if I win, Jesus will give me the crown of life</a:t>
            </a:r>
            <a:r>
              <a:rPr lang="es-ES" b="1" dirty="0"/>
              <a:t>.</a:t>
            </a:r>
          </a:p>
          <a:p>
            <a:r>
              <a:rPr lang="en-US" b="1" dirty="0"/>
              <a:t>Remember: you could be a member of the church in Smyrna</a:t>
            </a:r>
            <a:r>
              <a:rPr lang="es-ES" b="1" dirty="0"/>
              <a:t>.</a:t>
            </a:r>
          </a:p>
        </p:txBody>
      </p:sp>
      <p:pic>
        <p:nvPicPr>
          <p:cNvPr id="13" name="Imagen 12">
            <a:extLst>
              <a:ext uri="{FF2B5EF4-FFF2-40B4-BE49-F238E27FC236}">
                <a16:creationId xmlns:a16="http://schemas.microsoft.com/office/drawing/2014/main" id="{83BD3330-4130-8730-0358-4DB25689470E}"/>
              </a:ext>
            </a:extLst>
          </p:cNvPr>
          <p:cNvPicPr>
            <a:picLocks noChangeAspect="1"/>
          </p:cNvPicPr>
          <p:nvPr/>
        </p:nvPicPr>
        <p:blipFill rotWithShape="1">
          <a:blip r:embed="rId5"/>
          <a:srcRect b="55227"/>
          <a:stretch/>
        </p:blipFill>
        <p:spPr>
          <a:xfrm>
            <a:off x="4639839" y="5865075"/>
            <a:ext cx="2702730" cy="90640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5" name="Imagen 14" descr="Imagen que contiene interior, hombre, parado, viendo&#10;&#10;Descripción generada automáticamente">
            <a:extLst>
              <a:ext uri="{FF2B5EF4-FFF2-40B4-BE49-F238E27FC236}">
                <a16:creationId xmlns:a16="http://schemas.microsoft.com/office/drawing/2014/main" id="{DE5C99D7-C9B1-CC74-EDBF-45916F1B5D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80" y="4149827"/>
            <a:ext cx="4366106" cy="261966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759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anim calcmode="lin" valueType="num">
                                      <p:cBhvr>
                                        <p:cTn id="16" dur="750" fill="hold"/>
                                        <p:tgtEl>
                                          <p:spTgt spid="10"/>
                                        </p:tgtEl>
                                        <p:attrNameLst>
                                          <p:attrName>ppt_w</p:attrName>
                                        </p:attrNameLst>
                                      </p:cBhvr>
                                      <p:tavLst>
                                        <p:tav tm="0" fmla="#ppt_w*sin(2.5*pi*$)">
                                          <p:val>
                                            <p:fltVal val="0"/>
                                          </p:val>
                                        </p:tav>
                                        <p:tav tm="100000">
                                          <p:val>
                                            <p:fltVal val="1"/>
                                          </p:val>
                                        </p:tav>
                                      </p:tavLst>
                                    </p:anim>
                                    <p:anim calcmode="lin" valueType="num">
                                      <p:cBhvr>
                                        <p:cTn id="17" dur="750" fill="hold"/>
                                        <p:tgtEl>
                                          <p:spTgt spid="10"/>
                                        </p:tgtEl>
                                        <p:attrNameLst>
                                          <p:attrName>ppt_h</p:attrName>
                                        </p:attrNameLst>
                                      </p:cBhvr>
                                      <p:tavLst>
                                        <p:tav tm="0">
                                          <p:val>
                                            <p:strVal val="#ppt_h"/>
                                          </p:val>
                                        </p:tav>
                                        <p:tav tm="100000">
                                          <p:val>
                                            <p:strVal val="#ppt_h"/>
                                          </p:val>
                                        </p:tav>
                                      </p:tavLst>
                                    </p:anim>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750"/>
                                        <p:tgtEl>
                                          <p:spTgt spid="19"/>
                                        </p:tgtEl>
                                      </p:cBhvr>
                                    </p:animEffect>
                                    <p:anim calcmode="lin" valueType="num">
                                      <p:cBhvr>
                                        <p:cTn id="27" dur="750" fill="hold"/>
                                        <p:tgtEl>
                                          <p:spTgt spid="19"/>
                                        </p:tgtEl>
                                        <p:attrNameLst>
                                          <p:attrName>ppt_w</p:attrName>
                                        </p:attrNameLst>
                                      </p:cBhvr>
                                      <p:tavLst>
                                        <p:tav tm="0" fmla="#ppt_w*sin(2.5*pi*$)">
                                          <p:val>
                                            <p:fltVal val="0"/>
                                          </p:val>
                                        </p:tav>
                                        <p:tav tm="100000">
                                          <p:val>
                                            <p:fltVal val="1"/>
                                          </p:val>
                                        </p:tav>
                                      </p:tavLst>
                                    </p:anim>
                                    <p:anim calcmode="lin" valueType="num">
                                      <p:cBhvr>
                                        <p:cTn id="28" dur="750" fill="hold"/>
                                        <p:tgtEl>
                                          <p:spTgt spid="19"/>
                                        </p:tgtEl>
                                        <p:attrNameLst>
                                          <p:attrName>ppt_h</p:attrName>
                                        </p:attrNameLst>
                                      </p:cBhvr>
                                      <p:tavLst>
                                        <p:tav tm="0">
                                          <p:val>
                                            <p:strVal val="#ppt_h"/>
                                          </p:val>
                                        </p:tav>
                                        <p:tav tm="100000">
                                          <p:val>
                                            <p:strVal val="#ppt_h"/>
                                          </p:val>
                                        </p:tav>
                                      </p:tavLst>
                                    </p:anim>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anim calcmode="lin" valueType="num">
                                      <p:cBhvr>
                                        <p:cTn id="38" dur="750" fill="hold"/>
                                        <p:tgtEl>
                                          <p:spTgt spid="15"/>
                                        </p:tgtEl>
                                        <p:attrNameLst>
                                          <p:attrName>ppt_w</p:attrName>
                                        </p:attrNameLst>
                                      </p:cBhvr>
                                      <p:tavLst>
                                        <p:tav tm="0" fmla="#ppt_w*sin(2.5*pi*$)">
                                          <p:val>
                                            <p:fltVal val="0"/>
                                          </p:val>
                                        </p:tav>
                                        <p:tav tm="100000">
                                          <p:val>
                                            <p:fltVal val="1"/>
                                          </p:val>
                                        </p:tav>
                                      </p:tavLst>
                                    </p:anim>
                                    <p:anim calcmode="lin" valueType="num">
                                      <p:cBhvr>
                                        <p:cTn id="39" dur="750" fill="hold"/>
                                        <p:tgtEl>
                                          <p:spTgt spid="15"/>
                                        </p:tgtEl>
                                        <p:attrNameLst>
                                          <p:attrName>ppt_h</p:attrName>
                                        </p:attrNameLst>
                                      </p:cBhvr>
                                      <p:tavLst>
                                        <p:tav tm="0">
                                          <p:val>
                                            <p:strVal val="#ppt_h"/>
                                          </p:val>
                                        </p:tav>
                                        <p:tav tm="100000">
                                          <p:val>
                                            <p:strVal val="#ppt_h"/>
                                          </p:val>
                                        </p:tav>
                                      </p:tavLst>
                                    </p:anim>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left)">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750"/>
                                        <p:tgtEl>
                                          <p:spTgt spid="13"/>
                                        </p:tgtEl>
                                      </p:cBhvr>
                                    </p:animEffect>
                                    <p:anim calcmode="lin" valueType="num">
                                      <p:cBhvr>
                                        <p:cTn id="49" dur="750" fill="hold"/>
                                        <p:tgtEl>
                                          <p:spTgt spid="13"/>
                                        </p:tgtEl>
                                        <p:attrNameLst>
                                          <p:attrName>ppt_w</p:attrName>
                                        </p:attrNameLst>
                                      </p:cBhvr>
                                      <p:tavLst>
                                        <p:tav tm="0" fmla="#ppt_w*sin(2.5*pi*$)">
                                          <p:val>
                                            <p:fltVal val="0"/>
                                          </p:val>
                                        </p:tav>
                                        <p:tav tm="100000">
                                          <p:val>
                                            <p:fltVal val="1"/>
                                          </p:val>
                                        </p:tav>
                                      </p:tavLst>
                                    </p:anim>
                                    <p:anim calcmode="lin" valueType="num">
                                      <p:cBhvr>
                                        <p:cTn id="50" dur="750" fill="hold"/>
                                        <p:tgtEl>
                                          <p:spTgt spid="13"/>
                                        </p:tgtEl>
                                        <p:attrNameLst>
                                          <p:attrName>ppt_h</p:attrName>
                                        </p:attrNameLst>
                                      </p:cBhvr>
                                      <p:tavLst>
                                        <p:tav tm="0">
                                          <p:val>
                                            <p:strVal val="#ppt_h"/>
                                          </p:val>
                                        </p:tav>
                                        <p:tav tm="100000">
                                          <p:val>
                                            <p:strVal val="#ppt_h"/>
                                          </p:val>
                                        </p:tav>
                                      </p:tavLst>
                                    </p:anim>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Patmos</a:t>
            </a:r>
          </a:p>
        </p:txBody>
      </p:sp>
      <p:sp>
        <p:nvSpPr>
          <p:cNvPr id="9" name="8 CuadroTexto"/>
          <p:cNvSpPr txBox="1"/>
          <p:nvPr/>
        </p:nvSpPr>
        <p:spPr>
          <a:xfrm>
            <a:off x="5702694" y="4240653"/>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3EC1"/>
                </a:solidFill>
                <a:effectLst/>
                <a:uLnTx/>
                <a:uFillTx/>
                <a:latin typeface="Calibri" panose="020F0502020204030204"/>
                <a:ea typeface="+mn-ea"/>
                <a:cs typeface="+mn-cs"/>
              </a:rPr>
              <a:t>Ephesus</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lvl="0" algn="ctr" defTabSz="457200">
              <a:defRPr/>
            </a:pPr>
            <a:r>
              <a:rPr lang="en-US" sz="3200" b="1" dirty="0">
                <a:solidFill>
                  <a:srgbClr val="C00000"/>
                </a:solidFill>
              </a:rPr>
              <a:t>Revelation</a:t>
            </a:r>
            <a:r>
              <a:rPr kumimoji="0" lang="en-US" sz="3200" b="1" i="0" u="none" strike="noStrike" kern="1200" cap="none" spc="0" normalizeH="0" baseline="0" noProof="0" dirty="0">
                <a:ln>
                  <a:noFill/>
                </a:ln>
                <a:solidFill>
                  <a:srgbClr val="C00000"/>
                </a:solidFill>
                <a:effectLst/>
                <a:uLnTx/>
                <a:uFillTx/>
                <a:latin typeface="Calibri" panose="020F0502020204030204"/>
              </a:rPr>
              <a:t> 2:12-17</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801276" cy="461665"/>
          </a:xfrm>
          <a:prstGeom prst="rect">
            <a:avLst/>
          </a:prstGeom>
          <a:noFill/>
        </p:spPr>
        <p:txBody>
          <a:bodyPr wrap="square" rtlCol="0">
            <a:spAutoFit/>
          </a:bodyPr>
          <a:lstStyle/>
          <a:p>
            <a:pPr lvl="0" defTabSz="457200">
              <a:defRPr/>
            </a:pPr>
            <a:r>
              <a:rPr lang="en-US" sz="2400" b="1" dirty="0">
                <a:solidFill>
                  <a:srgbClr val="4EBEA3"/>
                </a:solidFill>
              </a:rPr>
              <a:t>Pergamos</a:t>
            </a:r>
            <a:endParaRPr kumimoji="0" lang="en-US" sz="2400" b="1" i="0" u="none" strike="noStrike" kern="1200" cap="none" spc="0" normalizeH="0" baseline="0" noProof="0" dirty="0">
              <a:ln>
                <a:noFill/>
              </a:ln>
              <a:solidFill>
                <a:srgbClr val="4EBEA3"/>
              </a:solidFill>
              <a:effectLst/>
              <a:uLnTx/>
              <a:uFillTx/>
              <a:latin typeface="Calibri" panose="020F0502020204030204"/>
            </a:endParaRPr>
          </a:p>
        </p:txBody>
      </p:sp>
      <p:pic>
        <p:nvPicPr>
          <p:cNvPr id="19" name="1 Imagen" descr="pérgamo altardezeus.jpg">
            <a:extLst>
              <a:ext uri="{FF2B5EF4-FFF2-40B4-BE49-F238E27FC236}">
                <a16:creationId xmlns:a16="http://schemas.microsoft.com/office/drawing/2014/main" id="{49753C3C-C27D-4B38-9C50-8B9DADD3BE0C}"/>
              </a:ext>
            </a:extLst>
          </p:cNvPr>
          <p:cNvPicPr>
            <a:picLocks noChangeAspect="1"/>
          </p:cNvPicPr>
          <p:nvPr/>
        </p:nvPicPr>
        <p:blipFill>
          <a:blip r:embed="rId3" cstate="print"/>
          <a:stretch>
            <a:fillRect/>
          </a:stretch>
        </p:blipFill>
        <p:spPr>
          <a:xfrm>
            <a:off x="8404391" y="-174387"/>
            <a:ext cx="3529631" cy="228837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0" name="2 CuadroTexto">
            <a:extLst>
              <a:ext uri="{FF2B5EF4-FFF2-40B4-BE49-F238E27FC236}">
                <a16:creationId xmlns:a16="http://schemas.microsoft.com/office/drawing/2014/main" id="{295A6BE3-CB18-4147-B4DA-64C5DE394BCF}"/>
              </a:ext>
            </a:extLst>
          </p:cNvPr>
          <p:cNvSpPr txBox="1"/>
          <p:nvPr/>
        </p:nvSpPr>
        <p:spPr>
          <a:xfrm>
            <a:off x="8642379" y="1941607"/>
            <a:ext cx="178766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Altar of Zeus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(Berlin Museum)</a:t>
            </a:r>
          </a:p>
        </p:txBody>
      </p:sp>
      <p:pic>
        <p:nvPicPr>
          <p:cNvPr id="7" name="Imagen 6">
            <a:extLst>
              <a:ext uri="{FF2B5EF4-FFF2-40B4-BE49-F238E27FC236}">
                <a16:creationId xmlns:a16="http://schemas.microsoft.com/office/drawing/2014/main" id="{40FD4B10-B3D7-4626-B75E-7EDE66724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391" y="4224749"/>
            <a:ext cx="3570325" cy="2371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8 CuadroTexto">
            <a:extLst>
              <a:ext uri="{FF2B5EF4-FFF2-40B4-BE49-F238E27FC236}">
                <a16:creationId xmlns:a16="http://schemas.microsoft.com/office/drawing/2014/main" id="{279A3CB9-99F3-4AF2-9002-ECB26E1C6A89}"/>
              </a:ext>
            </a:extLst>
          </p:cNvPr>
          <p:cNvSpPr txBox="1"/>
          <p:nvPr/>
        </p:nvSpPr>
        <p:spPr>
          <a:xfrm>
            <a:off x="4397408" y="3076306"/>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77BD1"/>
                </a:solidFill>
                <a:effectLst/>
                <a:uLnTx/>
                <a:uFillTx/>
                <a:latin typeface="Calibri" panose="020F0502020204030204"/>
                <a:ea typeface="+mn-ea"/>
                <a:cs typeface="+mn-cs"/>
              </a:rPr>
              <a:t>Smyrna</a:t>
            </a:r>
          </a:p>
        </p:txBody>
      </p:sp>
      <p:graphicFrame>
        <p:nvGraphicFramePr>
          <p:cNvPr id="2" name="Diagrama 1">
            <a:extLst>
              <a:ext uri="{FF2B5EF4-FFF2-40B4-BE49-F238E27FC236}">
                <a16:creationId xmlns:a16="http://schemas.microsoft.com/office/drawing/2014/main" id="{36D91C4D-3561-4CE0-AA4D-E49E75A86E72}"/>
              </a:ext>
            </a:extLst>
          </p:cNvPr>
          <p:cNvGraphicFramePr/>
          <p:nvPr>
            <p:extLst>
              <p:ext uri="{D42A27DB-BD31-4B8C-83A1-F6EECF244321}">
                <p14:modId xmlns:p14="http://schemas.microsoft.com/office/powerpoint/2010/main" val="2045056159"/>
              </p:ext>
            </p:extLst>
          </p:nvPr>
        </p:nvGraphicFramePr>
        <p:xfrm>
          <a:off x="162952" y="-63392"/>
          <a:ext cx="5343218" cy="3370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EA326ADA-327A-278F-F38D-89BC18C56241}"/>
              </a:ext>
            </a:extLst>
          </p:cNvPr>
          <p:cNvSpPr txBox="1"/>
          <p:nvPr/>
        </p:nvSpPr>
        <p:spPr>
          <a:xfrm>
            <a:off x="5560503" y="261916"/>
            <a:ext cx="2852849" cy="707886"/>
          </a:xfrm>
          <a:prstGeom prst="rect">
            <a:avLst/>
          </a:prstGeom>
          <a:noFill/>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lvl="0">
              <a:defRPr/>
            </a:pPr>
            <a:r>
              <a:rPr lang="es-ES" kern="0" dirty="0">
                <a:ln w="6600">
                  <a:solidFill>
                    <a:schemeClr val="bg1"/>
                  </a:solidFill>
                  <a:prstDash val="solid"/>
                </a:ln>
                <a:solidFill>
                  <a:srgbClr val="4EBEA3"/>
                </a:solidFill>
                <a:effectLst>
                  <a:outerShdw dist="38100" dir="2700000" algn="tl" rotWithShape="0">
                    <a:schemeClr val="bg1"/>
                  </a:outerShdw>
                </a:effectLst>
              </a:rPr>
              <a:t>PERGAMOS</a:t>
            </a:r>
            <a:endParaRPr kumimoji="0" lang="es-ES" sz="4000" b="1" i="0" u="none" strike="noStrike" kern="0" cap="none" spc="0" normalizeH="0" baseline="0" noProof="0" dirty="0">
              <a:ln w="6600">
                <a:solidFill>
                  <a:schemeClr val="bg1"/>
                </a:solidFill>
                <a:prstDash val="solid"/>
              </a:ln>
              <a:solidFill>
                <a:srgbClr val="4EBEA3"/>
              </a:solidFill>
              <a:effectLst>
                <a:outerShdw dist="38100" dir="2700000" algn="tl" rotWithShape="0">
                  <a:schemeClr val="bg1"/>
                </a:outerShdw>
              </a:effectLst>
              <a:uLnTx/>
              <a:uFillTx/>
            </a:endParaRPr>
          </a:p>
        </p:txBody>
      </p:sp>
    </p:spTree>
    <p:extLst>
      <p:ext uri="{BB962C8B-B14F-4D97-AF65-F5344CB8AC3E}">
        <p14:creationId xmlns:p14="http://schemas.microsoft.com/office/powerpoint/2010/main" val="175548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53" dur="500"/>
                                        <p:tgtEl>
                                          <p:spTgt spid="2">
                                            <p:graphicEl>
                                              <a:dgm id="{82A57AC3-D604-4680-A738-D28656CB9BEC}"/>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8" dur="500"/>
                                        <p:tgtEl>
                                          <p:spTgt spid="2">
                                            <p:graphicEl>
                                              <a:dgm id="{3171F445-6DE3-4BD6-98C1-F16D2E3998F1}"/>
                                            </p:graphic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61" dur="500"/>
                                        <p:tgtEl>
                                          <p:spTgt spid="2">
                                            <p:graphicEl>
                                              <a:dgm id="{E8B158F0-EF75-4ADD-A9E0-8C7F68571F8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6" dur="500"/>
                                        <p:tgtEl>
                                          <p:spTgt spid="2">
                                            <p:graphicEl>
                                              <a:dgm id="{99C36F94-DDAC-4C4C-80EC-311CF14D5B98}"/>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9"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8" grpId="0"/>
      <p:bldGraphic spid="2" grpId="0">
        <p:bldSub>
          <a:bldDgm bld="one"/>
        </p:bldSub>
      </p:bldGraphic>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6ADC6F-D1FF-B94E-B25C-8E6DEA2894E3}"/>
              </a:ext>
            </a:extLst>
          </p:cNvPr>
          <p:cNvSpPr txBox="1"/>
          <p:nvPr/>
        </p:nvSpPr>
        <p:spPr>
          <a:xfrm>
            <a:off x="1201783" y="806800"/>
            <a:ext cx="9788434" cy="646331"/>
          </a:xfrm>
          <a:prstGeom prst="rect">
            <a:avLst/>
          </a:prstGeom>
          <a:noFill/>
        </p:spPr>
        <p:txBody>
          <a:bodyPr wrap="square">
            <a:spAutoFit/>
          </a:bodyPr>
          <a:lstStyle/>
          <a:p>
            <a:r>
              <a:rPr lang="en-US" b="1" dirty="0"/>
              <a:t>I am the angel of the church in Pergamos, I was frightened when I started reading the letter that Jesus wrote to me. Let's read it in Revelation </a:t>
            </a:r>
            <a:r>
              <a:rPr lang="es-ES" b="1" dirty="0"/>
              <a:t>2:12-17.</a:t>
            </a:r>
          </a:p>
        </p:txBody>
      </p:sp>
      <p:sp>
        <p:nvSpPr>
          <p:cNvPr id="7" name="CuadroTexto 6">
            <a:extLst>
              <a:ext uri="{FF2B5EF4-FFF2-40B4-BE49-F238E27FC236}">
                <a16:creationId xmlns:a16="http://schemas.microsoft.com/office/drawing/2014/main" id="{BF38B4C4-CC22-0960-48B4-5DD17500FF90}"/>
              </a:ext>
            </a:extLst>
          </p:cNvPr>
          <p:cNvSpPr txBox="1"/>
          <p:nvPr/>
        </p:nvSpPr>
        <p:spPr>
          <a:xfrm>
            <a:off x="341086" y="1457246"/>
            <a:ext cx="6831948" cy="4801314"/>
          </a:xfrm>
          <a:prstGeom prst="rect">
            <a:avLst/>
          </a:prstGeom>
          <a:noFill/>
        </p:spPr>
        <p:txBody>
          <a:bodyPr wrap="square">
            <a:spAutoFit/>
          </a:bodyPr>
          <a:lstStyle/>
          <a:p>
            <a:r>
              <a:rPr lang="es-ES" sz="1700" b="1" dirty="0">
                <a:latin typeface="Comic Sans MS" panose="030F0702030302020204" pitchFamily="66" charset="0"/>
              </a:rPr>
              <a:t>“</a:t>
            </a:r>
            <a:r>
              <a:rPr lang="en-US" sz="1700" b="1" dirty="0">
                <a:latin typeface="Comic Sans MS" panose="030F0702030302020204" pitchFamily="66" charset="0"/>
              </a:rPr>
              <a:t>And to the angel of the church in Pergamos write; These things saith he which hath the sharp sword with two edges;  I know thy works, and where thou dwellest, even where Satan's seat is: and thou </a:t>
            </a:r>
            <a:r>
              <a:rPr lang="en-US" sz="1700" b="1" dirty="0" err="1">
                <a:latin typeface="Comic Sans MS" panose="030F0702030302020204" pitchFamily="66" charset="0"/>
              </a:rPr>
              <a:t>holdest</a:t>
            </a:r>
            <a:r>
              <a:rPr lang="en-US" sz="1700" b="1" dirty="0">
                <a:latin typeface="Comic Sans MS" panose="030F0702030302020204" pitchFamily="66" charset="0"/>
              </a:rPr>
              <a:t> fast my name, and hast not denied my faith, even in those days wherein Antipas was my faithful martyr, who was slain among you, where Satan dwelleth. But I have a few things against thee, because thou hast there them that hold the doctrine of Balaam, who taught </a:t>
            </a:r>
            <a:r>
              <a:rPr lang="en-US" sz="1700" b="1" dirty="0" err="1">
                <a:latin typeface="Comic Sans MS" panose="030F0702030302020204" pitchFamily="66" charset="0"/>
              </a:rPr>
              <a:t>Balac</a:t>
            </a:r>
            <a:r>
              <a:rPr lang="en-US" sz="1700" b="1" dirty="0">
                <a:latin typeface="Comic Sans MS" panose="030F0702030302020204" pitchFamily="66" charset="0"/>
              </a:rPr>
              <a:t> to cast a </a:t>
            </a:r>
            <a:r>
              <a:rPr lang="en-US" sz="1700" b="1" dirty="0" err="1">
                <a:latin typeface="Comic Sans MS" panose="030F0702030302020204" pitchFamily="66" charset="0"/>
              </a:rPr>
              <a:t>stumblingblock</a:t>
            </a:r>
            <a:r>
              <a:rPr lang="en-US" sz="1700" b="1" dirty="0">
                <a:latin typeface="Comic Sans MS" panose="030F0702030302020204" pitchFamily="66" charset="0"/>
              </a:rPr>
              <a:t> before the children of Israel, to eat things sacrificed unto idols, and to commit fornication. So hast thou also them that hold the doctrine of the </a:t>
            </a:r>
            <a:r>
              <a:rPr lang="en-US" sz="1700" b="1" dirty="0" err="1">
                <a:latin typeface="Comic Sans MS" panose="030F0702030302020204" pitchFamily="66" charset="0"/>
              </a:rPr>
              <a:t>Nicolaitanes</a:t>
            </a:r>
            <a:r>
              <a:rPr lang="en-US" sz="1700" b="1" dirty="0">
                <a:latin typeface="Comic Sans MS" panose="030F0702030302020204" pitchFamily="66" charset="0"/>
              </a:rPr>
              <a:t>, which thing I hate. Repent; or else I will come unto thee quickly, and will fight against them with the sword of my mouth. He that hath an ear, let him hear what the Spirit saith unto the churches; To him that </a:t>
            </a:r>
            <a:r>
              <a:rPr lang="en-US" sz="1700" b="1" dirty="0" err="1">
                <a:latin typeface="Comic Sans MS" panose="030F0702030302020204" pitchFamily="66" charset="0"/>
              </a:rPr>
              <a:t>overcometh</a:t>
            </a:r>
            <a:r>
              <a:rPr lang="en-US" sz="1700" b="1" dirty="0">
                <a:latin typeface="Comic Sans MS" panose="030F0702030302020204" pitchFamily="66" charset="0"/>
              </a:rPr>
              <a:t> will I give to eat of the hidden manna, and will give him a white stone, and in the stone a new name written, which no man </a:t>
            </a:r>
            <a:r>
              <a:rPr lang="en-US" sz="1700" b="1" dirty="0" err="1">
                <a:latin typeface="Comic Sans MS" panose="030F0702030302020204" pitchFamily="66" charset="0"/>
              </a:rPr>
              <a:t>knoweth</a:t>
            </a:r>
            <a:r>
              <a:rPr lang="en-US" sz="1700" b="1" dirty="0">
                <a:latin typeface="Comic Sans MS" panose="030F0702030302020204" pitchFamily="66" charset="0"/>
              </a:rPr>
              <a:t> saving he that </a:t>
            </a:r>
            <a:r>
              <a:rPr lang="en-US" sz="1700" b="1" dirty="0" err="1">
                <a:latin typeface="Comic Sans MS" panose="030F0702030302020204" pitchFamily="66" charset="0"/>
              </a:rPr>
              <a:t>receiveth</a:t>
            </a:r>
            <a:r>
              <a:rPr lang="en-US" sz="1700" b="1" dirty="0">
                <a:latin typeface="Comic Sans MS" panose="030F0702030302020204" pitchFamily="66" charset="0"/>
              </a:rPr>
              <a:t> it.”</a:t>
            </a:r>
            <a:endParaRPr lang="es-ES" sz="1700" b="1" dirty="0">
              <a:latin typeface="Comic Sans MS" panose="030F0702030302020204" pitchFamily="66" charset="0"/>
            </a:endParaRPr>
          </a:p>
        </p:txBody>
      </p:sp>
      <p:sp>
        <p:nvSpPr>
          <p:cNvPr id="2" name="CuadroTexto 1">
            <a:extLst>
              <a:ext uri="{FF2B5EF4-FFF2-40B4-BE49-F238E27FC236}">
                <a16:creationId xmlns:a16="http://schemas.microsoft.com/office/drawing/2014/main" id="{9775DDDF-629D-7429-3FCD-58DCA6C05367}"/>
              </a:ext>
            </a:extLst>
          </p:cNvPr>
          <p:cNvSpPr txBox="1"/>
          <p:nvPr/>
        </p:nvSpPr>
        <p:spPr>
          <a:xfrm>
            <a:off x="219165" y="98914"/>
            <a:ext cx="2930435" cy="707886"/>
          </a:xfrm>
          <a:prstGeom prst="rect">
            <a:avLst/>
          </a:prstGeom>
          <a:noFill/>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accent6">
                      <a:lumMod val="50000"/>
                    </a:schemeClr>
                  </a:solidFill>
                  <a:prstDash val="solid"/>
                </a:ln>
                <a:effectLst>
                  <a:outerShdw dist="38100" dir="2700000" algn="tl" rotWithShape="0">
                    <a:schemeClr val="tx1"/>
                  </a:outerShdw>
                </a:effectLst>
              </a:rPr>
              <a:t>PERGAMOS</a:t>
            </a:r>
          </a:p>
        </p:txBody>
      </p:sp>
      <p:pic>
        <p:nvPicPr>
          <p:cNvPr id="6" name="Imagen 5" descr="Un dibujo de una persona&#10;&#10;Descripción generada automáticamente con confianza baja">
            <a:extLst>
              <a:ext uri="{FF2B5EF4-FFF2-40B4-BE49-F238E27FC236}">
                <a16:creationId xmlns:a16="http://schemas.microsoft.com/office/drawing/2014/main" id="{741DC73F-5595-5964-C625-3DFFA6FBE86D}"/>
              </a:ext>
            </a:extLst>
          </p:cNvPr>
          <p:cNvPicPr>
            <a:picLocks noChangeAspect="1"/>
          </p:cNvPicPr>
          <p:nvPr/>
        </p:nvPicPr>
        <p:blipFill rotWithShape="1">
          <a:blip r:embed="rId3">
            <a:extLst>
              <a:ext uri="{28A0092B-C50C-407E-A947-70E740481C1C}">
                <a14:useLocalDpi xmlns:a14="http://schemas.microsoft.com/office/drawing/2010/main" val="0"/>
              </a:ext>
            </a:extLst>
          </a:blip>
          <a:srcRect l="3129" r="2753"/>
          <a:stretch/>
        </p:blipFill>
        <p:spPr>
          <a:xfrm>
            <a:off x="7173034" y="1225507"/>
            <a:ext cx="4439845" cy="5033053"/>
          </a:xfrm>
          <a:prstGeom prst="rect">
            <a:avLst/>
          </a:prstGeom>
          <a:solidFill>
            <a:srgbClr val="2C7866"/>
          </a:solidFill>
          <a:ln w="88900" cap="sq" cmpd="thickThin">
            <a:solidFill>
              <a:srgbClr val="2A7462"/>
            </a:solidFill>
            <a:prstDash val="solid"/>
            <a:miter lim="800000"/>
          </a:ln>
          <a:effectLst>
            <a:innerShdw blurRad="76200">
              <a:srgbClr val="000000"/>
            </a:innerShdw>
          </a:effectLst>
        </p:spPr>
      </p:pic>
    </p:spTree>
    <p:extLst>
      <p:ext uri="{BB962C8B-B14F-4D97-AF65-F5344CB8AC3E}">
        <p14:creationId xmlns:p14="http://schemas.microsoft.com/office/powerpoint/2010/main" val="3341064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1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4E9CD0-1005-F932-CB15-44A00209F811}"/>
              </a:ext>
            </a:extLst>
          </p:cNvPr>
          <p:cNvSpPr txBox="1"/>
          <p:nvPr/>
        </p:nvSpPr>
        <p:spPr>
          <a:xfrm>
            <a:off x="252277" y="70250"/>
            <a:ext cx="9244776" cy="2585323"/>
          </a:xfrm>
          <a:prstGeom prst="rect">
            <a:avLst/>
          </a:prstGeom>
          <a:noFill/>
        </p:spPr>
        <p:txBody>
          <a:bodyPr wrap="square">
            <a:spAutoFit/>
          </a:bodyPr>
          <a:lstStyle/>
          <a:p>
            <a:r>
              <a:rPr lang="en-US" b="1" dirty="0"/>
              <a:t>He shows up with a sword! and it does not seem that He is referring, precisely, to the Bible</a:t>
            </a:r>
            <a:r>
              <a:rPr lang="es-ES" b="1" dirty="0"/>
              <a:t>!</a:t>
            </a:r>
          </a:p>
          <a:p>
            <a:r>
              <a:rPr lang="en-US" b="1" dirty="0"/>
              <a:t>It reminds me of Paul's text in Romans 13:4: "The magistrates are God's servants for your good. But if you do wrong, be afraid; for it is not in vain that he bears the sword, for he is the servant of God, an avenger to punish him who does evil.</a:t>
            </a:r>
            <a:r>
              <a:rPr lang="es-ES" b="1" dirty="0"/>
              <a:t>”</a:t>
            </a:r>
          </a:p>
          <a:p>
            <a:r>
              <a:rPr lang="en-US" b="1" dirty="0"/>
              <a:t>As I read on, I can realize that Jesus has some things against me</a:t>
            </a:r>
            <a:r>
              <a:rPr lang="es-ES" b="1" dirty="0"/>
              <a:t>.</a:t>
            </a:r>
          </a:p>
          <a:p>
            <a:r>
              <a:rPr lang="en-US" b="1" dirty="0"/>
              <a:t>I know some people who are teaching things that are not right. Others do things that Christians shouldn't do. However, I do not correct them. On the contrary, I like to be told these things and, sometimes, I even agree with them. That's why He tells me that He will come to fight with his sword, if I don't repent</a:t>
            </a:r>
            <a:r>
              <a:rPr lang="es-ES" b="1" dirty="0"/>
              <a:t>.</a:t>
            </a:r>
          </a:p>
        </p:txBody>
      </p:sp>
      <p:sp>
        <p:nvSpPr>
          <p:cNvPr id="4" name="CuadroTexto 3">
            <a:extLst>
              <a:ext uri="{FF2B5EF4-FFF2-40B4-BE49-F238E27FC236}">
                <a16:creationId xmlns:a16="http://schemas.microsoft.com/office/drawing/2014/main" id="{FDEEF163-A5DE-4985-D681-C7982476CEAC}"/>
              </a:ext>
            </a:extLst>
          </p:cNvPr>
          <p:cNvSpPr txBox="1"/>
          <p:nvPr/>
        </p:nvSpPr>
        <p:spPr>
          <a:xfrm>
            <a:off x="252277" y="4313209"/>
            <a:ext cx="6472374" cy="1477328"/>
          </a:xfrm>
          <a:prstGeom prst="rect">
            <a:avLst/>
          </a:prstGeom>
          <a:noFill/>
        </p:spPr>
        <p:txBody>
          <a:bodyPr wrap="square">
            <a:spAutoFit/>
          </a:bodyPr>
          <a:lstStyle/>
          <a:p>
            <a:r>
              <a:rPr lang="en-US" b="1" dirty="0"/>
              <a:t>And He promises me a special reward if I remain faithful. When Jesus comes, He will give me three things: manna, a white stone, and a new name</a:t>
            </a:r>
            <a:r>
              <a:rPr lang="es-ES" b="1" dirty="0"/>
              <a:t>.</a:t>
            </a:r>
          </a:p>
          <a:p>
            <a:r>
              <a:rPr lang="en-US" b="1" dirty="0"/>
              <a:t>I still don't know what I'll be able to do with the white stone, but I'm sure I'll enjoy eating manna</a:t>
            </a:r>
            <a:r>
              <a:rPr lang="es-ES" b="1" dirty="0"/>
              <a:t>.</a:t>
            </a:r>
          </a:p>
        </p:txBody>
      </p:sp>
      <p:sp>
        <p:nvSpPr>
          <p:cNvPr id="6" name="CuadroTexto 5">
            <a:extLst>
              <a:ext uri="{FF2B5EF4-FFF2-40B4-BE49-F238E27FC236}">
                <a16:creationId xmlns:a16="http://schemas.microsoft.com/office/drawing/2014/main" id="{311BFB87-8996-BB33-383F-DC20CCD2BB2B}"/>
              </a:ext>
            </a:extLst>
          </p:cNvPr>
          <p:cNvSpPr txBox="1"/>
          <p:nvPr/>
        </p:nvSpPr>
        <p:spPr>
          <a:xfrm>
            <a:off x="6280268" y="2317187"/>
            <a:ext cx="5786393" cy="1754326"/>
          </a:xfrm>
          <a:prstGeom prst="rect">
            <a:avLst/>
          </a:prstGeom>
          <a:noFill/>
        </p:spPr>
        <p:txBody>
          <a:bodyPr wrap="square">
            <a:spAutoFit/>
          </a:bodyPr>
          <a:lstStyle/>
          <a:p>
            <a:r>
              <a:rPr lang="en-US" b="1" dirty="0"/>
              <a:t>But Jesus knows that I keep trying to imitate His character</a:t>
            </a:r>
            <a:r>
              <a:rPr lang="es-ES" b="1" dirty="0"/>
              <a:t>.</a:t>
            </a:r>
          </a:p>
          <a:p>
            <a:r>
              <a:rPr lang="en-US" b="1" dirty="0"/>
              <a:t>He also knows that I am surrounded by people who do not believe the same as I do, and who try to get me to participate with them in their feasts, where they worship their saints. And He knows that I have never denied my faith, even when I am mocked</a:t>
            </a:r>
            <a:r>
              <a:rPr lang="es-ES" b="1" dirty="0"/>
              <a:t>.</a:t>
            </a:r>
          </a:p>
        </p:txBody>
      </p:sp>
      <p:pic>
        <p:nvPicPr>
          <p:cNvPr id="5" name="Imagen 4" descr="Dibujo de una persona&#10;&#10;Descripción generada automáticamente con confianza baja">
            <a:extLst>
              <a:ext uri="{FF2B5EF4-FFF2-40B4-BE49-F238E27FC236}">
                <a16:creationId xmlns:a16="http://schemas.microsoft.com/office/drawing/2014/main" id="{7C2B1B08-0CD3-8C7F-4891-2868B4372D78}"/>
              </a:ext>
            </a:extLst>
          </p:cNvPr>
          <p:cNvPicPr>
            <a:picLocks noChangeAspect="1"/>
          </p:cNvPicPr>
          <p:nvPr/>
        </p:nvPicPr>
        <p:blipFill rotWithShape="1">
          <a:blip r:embed="rId3">
            <a:extLst>
              <a:ext uri="{28A0092B-C50C-407E-A947-70E740481C1C}">
                <a14:useLocalDpi xmlns:a14="http://schemas.microsoft.com/office/drawing/2010/main" val="0"/>
              </a:ext>
            </a:extLst>
          </a:blip>
          <a:srcRect l="43125" t="65472" r="22000" b="7333"/>
          <a:stretch/>
        </p:blipFill>
        <p:spPr>
          <a:xfrm>
            <a:off x="6724651" y="4064461"/>
            <a:ext cx="2657476" cy="1554191"/>
          </a:xfrm>
          <a:prstGeom prst="round2DiagRect">
            <a:avLst>
              <a:gd name="adj1" fmla="val 0"/>
              <a:gd name="adj2" fmla="val 15348"/>
            </a:avLst>
          </a:prstGeom>
          <a:ln w="28575" cap="sq">
            <a:solidFill>
              <a:schemeClr val="accent5">
                <a:lumMod val="50000"/>
              </a:schemeClr>
            </a:solidFill>
            <a:miter lim="800000"/>
          </a:ln>
          <a:effectLst>
            <a:outerShdw blurRad="38100" algn="tl" rotWithShape="0">
              <a:srgbClr val="000000">
                <a:alpha val="43000"/>
              </a:srgbClr>
            </a:outerShdw>
          </a:effectLst>
        </p:spPr>
      </p:pic>
      <p:pic>
        <p:nvPicPr>
          <p:cNvPr id="8" name="Imagen 7" descr="Imagen que contiene tabla, hombre, cama, sostener&#10;&#10;Descripción generada automáticamente">
            <a:extLst>
              <a:ext uri="{FF2B5EF4-FFF2-40B4-BE49-F238E27FC236}">
                <a16:creationId xmlns:a16="http://schemas.microsoft.com/office/drawing/2014/main" id="{E522CB63-492E-DF7C-D40C-27FB9CA6CD4D}"/>
              </a:ext>
            </a:extLst>
          </p:cNvPr>
          <p:cNvPicPr>
            <a:picLocks noChangeAspect="1"/>
          </p:cNvPicPr>
          <p:nvPr/>
        </p:nvPicPr>
        <p:blipFill rotWithShape="1">
          <a:blip r:embed="rId4">
            <a:extLst>
              <a:ext uri="{28A0092B-C50C-407E-A947-70E740481C1C}">
                <a14:useLocalDpi xmlns:a14="http://schemas.microsoft.com/office/drawing/2010/main" val="0"/>
              </a:ext>
            </a:extLst>
          </a:blip>
          <a:srcRect t="18821"/>
          <a:stretch/>
        </p:blipFill>
        <p:spPr>
          <a:xfrm>
            <a:off x="9559351" y="4049888"/>
            <a:ext cx="2442670" cy="1554191"/>
          </a:xfrm>
          <a:prstGeom prst="round2DiagRect">
            <a:avLst>
              <a:gd name="adj1" fmla="val 16667"/>
              <a:gd name="adj2" fmla="val 639"/>
            </a:avLst>
          </a:prstGeom>
          <a:ln w="28575" cap="sq">
            <a:solidFill>
              <a:schemeClr val="accent5">
                <a:lumMod val="50000"/>
              </a:schemeClr>
            </a:solidFill>
            <a:miter lim="800000"/>
          </a:ln>
          <a:effectLst>
            <a:outerShdw blurRad="38100" algn="tl" rotWithShape="0">
              <a:srgbClr val="000000">
                <a:alpha val="43000"/>
              </a:srgbClr>
            </a:outerShdw>
          </a:effectLst>
        </p:spPr>
      </p:pic>
      <p:pic>
        <p:nvPicPr>
          <p:cNvPr id="10" name="Imagen 9" descr="Imagen que contiene plato, chocolate, comida, roca&#10;&#10;Descripción generada automáticamente">
            <a:extLst>
              <a:ext uri="{FF2B5EF4-FFF2-40B4-BE49-F238E27FC236}">
                <a16:creationId xmlns:a16="http://schemas.microsoft.com/office/drawing/2014/main" id="{E79BD328-4DC1-E7EB-3385-D0C580421782}"/>
              </a:ext>
            </a:extLst>
          </p:cNvPr>
          <p:cNvPicPr>
            <a:picLocks noChangeAspect="1"/>
          </p:cNvPicPr>
          <p:nvPr/>
        </p:nvPicPr>
        <p:blipFill rotWithShape="1">
          <a:blip r:embed="rId5">
            <a:extLst>
              <a:ext uri="{28A0092B-C50C-407E-A947-70E740481C1C}">
                <a14:useLocalDpi xmlns:a14="http://schemas.microsoft.com/office/drawing/2010/main" val="0"/>
              </a:ext>
            </a:extLst>
          </a:blip>
          <a:srcRect t="40432" b="24503"/>
          <a:stretch/>
        </p:blipFill>
        <p:spPr>
          <a:xfrm>
            <a:off x="7390889" y="5701741"/>
            <a:ext cx="4611132" cy="1078246"/>
          </a:xfrm>
          <a:prstGeom prst="round2DiagRect">
            <a:avLst>
              <a:gd name="adj1" fmla="val 16667"/>
              <a:gd name="adj2" fmla="val 20279"/>
            </a:avLst>
          </a:prstGeom>
          <a:ln w="28575" cap="sq">
            <a:solidFill>
              <a:schemeClr val="accent5">
                <a:lumMod val="50000"/>
              </a:schemeClr>
            </a:solidFill>
            <a:miter lim="800000"/>
          </a:ln>
          <a:effectLst>
            <a:outerShdw blurRad="38100" algn="tl" rotWithShape="0">
              <a:srgbClr val="000000">
                <a:alpha val="43000"/>
              </a:srgbClr>
            </a:outerShdw>
          </a:effectLst>
        </p:spPr>
      </p:pic>
      <p:sp>
        <p:nvSpPr>
          <p:cNvPr id="12" name="CuadroTexto 11">
            <a:extLst>
              <a:ext uri="{FF2B5EF4-FFF2-40B4-BE49-F238E27FC236}">
                <a16:creationId xmlns:a16="http://schemas.microsoft.com/office/drawing/2014/main" id="{E5FBECA5-933F-D536-A970-97C430E4D5E7}"/>
              </a:ext>
            </a:extLst>
          </p:cNvPr>
          <p:cNvSpPr txBox="1"/>
          <p:nvPr/>
        </p:nvSpPr>
        <p:spPr>
          <a:xfrm>
            <a:off x="252278" y="5853749"/>
            <a:ext cx="7053398" cy="923330"/>
          </a:xfrm>
          <a:prstGeom prst="rect">
            <a:avLst/>
          </a:prstGeom>
          <a:noFill/>
        </p:spPr>
        <p:txBody>
          <a:bodyPr wrap="square">
            <a:spAutoFit/>
          </a:bodyPr>
          <a:lstStyle/>
          <a:p>
            <a:r>
              <a:rPr lang="en-US" b="1" dirty="0"/>
              <a:t>But the best thing will be the new name. Because that means that I will finally have the character of Jesus that I want to imitate so much now</a:t>
            </a:r>
            <a:r>
              <a:rPr lang="es-ES" b="1" dirty="0"/>
              <a:t>.</a:t>
            </a:r>
          </a:p>
          <a:p>
            <a:r>
              <a:rPr lang="en-US" b="1" dirty="0"/>
              <a:t>Remember: you could be a member of the Pergamos church</a:t>
            </a:r>
            <a:r>
              <a:rPr lang="es-ES" b="1" dirty="0"/>
              <a:t>.</a:t>
            </a:r>
          </a:p>
        </p:txBody>
      </p:sp>
      <p:pic>
        <p:nvPicPr>
          <p:cNvPr id="16" name="Imagen 15" descr="Imagen en blanco y negro de un hombre y una mujer en un espejo&#10;&#10;Descripción generada automáticamente con confianza baja">
            <a:extLst>
              <a:ext uri="{FF2B5EF4-FFF2-40B4-BE49-F238E27FC236}">
                <a16:creationId xmlns:a16="http://schemas.microsoft.com/office/drawing/2014/main" id="{1D26AABB-B937-97D6-EA98-086DD94DFBB5}"/>
              </a:ext>
            </a:extLst>
          </p:cNvPr>
          <p:cNvPicPr>
            <a:picLocks noChangeAspect="1"/>
          </p:cNvPicPr>
          <p:nvPr/>
        </p:nvPicPr>
        <p:blipFill rotWithShape="1">
          <a:blip r:embed="rId6">
            <a:extLst>
              <a:ext uri="{28A0092B-C50C-407E-A947-70E740481C1C}">
                <a14:useLocalDpi xmlns:a14="http://schemas.microsoft.com/office/drawing/2010/main" val="0"/>
              </a:ext>
            </a:extLst>
          </a:blip>
          <a:srcRect l="5813"/>
          <a:stretch/>
        </p:blipFill>
        <p:spPr>
          <a:xfrm>
            <a:off x="125339" y="2676920"/>
            <a:ext cx="2502983" cy="1627705"/>
          </a:xfrm>
          <a:prstGeom prst="roundRect">
            <a:avLst>
              <a:gd name="adj" fmla="val 11111"/>
            </a:avLst>
          </a:prstGeom>
          <a:ln w="63500" cap="rnd">
            <a:solidFill>
              <a:schemeClr val="accent4">
                <a:lumMod val="60000"/>
                <a:lumOff val="40000"/>
              </a:schemeClr>
            </a:solidFill>
            <a:prstDash val="solid"/>
          </a:ln>
          <a:effectLst>
            <a:outerShdw blurRad="101600" dist="12700" dir="7200000" algn="tl" rotWithShape="0">
              <a:srgbClr val="000000">
                <a:alpha val="45000"/>
              </a:srgbClr>
            </a:outerShdw>
          </a:effectLst>
          <a:scene3d>
            <a:camera prst="perspectiveFront" fov="5400000"/>
            <a:lightRig rig="threePt" dir="t">
              <a:rot lat="0" lon="0" rev="14400000"/>
            </a:lightRig>
          </a:scene3d>
          <a:sp3d>
            <a:bevelT w="146050" h="57150" prst="hardEdge"/>
            <a:extrusionClr>
              <a:srgbClr val="FFFFFF"/>
            </a:extrusionClr>
          </a:sp3d>
        </p:spPr>
      </p:pic>
      <p:pic>
        <p:nvPicPr>
          <p:cNvPr id="20" name="Imagen 19" descr="Personas sentadas en una banca de madera&#10;&#10;Descripción generada automáticamente">
            <a:extLst>
              <a:ext uri="{FF2B5EF4-FFF2-40B4-BE49-F238E27FC236}">
                <a16:creationId xmlns:a16="http://schemas.microsoft.com/office/drawing/2014/main" id="{F8CBBC06-7ED1-0E03-1A3B-3B5EF20214B1}"/>
              </a:ext>
            </a:extLst>
          </p:cNvPr>
          <p:cNvPicPr>
            <a:picLocks noChangeAspect="1"/>
          </p:cNvPicPr>
          <p:nvPr/>
        </p:nvPicPr>
        <p:blipFill rotWithShape="1">
          <a:blip r:embed="rId7">
            <a:extLst>
              <a:ext uri="{28A0092B-C50C-407E-A947-70E740481C1C}">
                <a14:useLocalDpi xmlns:a14="http://schemas.microsoft.com/office/drawing/2010/main" val="0"/>
              </a:ext>
            </a:extLst>
          </a:blip>
          <a:srcRect l="12036" t="12789" r="15908" b="42448"/>
          <a:stretch/>
        </p:blipFill>
        <p:spPr>
          <a:xfrm>
            <a:off x="2747951" y="2676919"/>
            <a:ext cx="3493518" cy="1627705"/>
          </a:xfrm>
          <a:prstGeom prst="roundRect">
            <a:avLst>
              <a:gd name="adj" fmla="val 11111"/>
            </a:avLst>
          </a:prstGeom>
          <a:ln w="63500" cap="rnd">
            <a:solidFill>
              <a:schemeClr val="accent4">
                <a:lumMod val="60000"/>
                <a:lumOff val="40000"/>
              </a:schemeClr>
            </a:solidFill>
            <a:prstDash val="solid"/>
          </a:ln>
          <a:effectLst>
            <a:outerShdw blurRad="101600" dist="12700" dir="7200000" algn="tl" rotWithShape="0">
              <a:srgbClr val="000000">
                <a:alpha val="45000"/>
              </a:srgbClr>
            </a:outerShdw>
          </a:effectLst>
          <a:scene3d>
            <a:camera prst="perspectiveFront" fov="5400000"/>
            <a:lightRig rig="threePt" dir="t">
              <a:rot lat="0" lon="0" rev="14400000"/>
            </a:lightRig>
          </a:scene3d>
          <a:sp3d>
            <a:bevelT w="146050" h="57150" prst="hardEdge"/>
            <a:extrusionClr>
              <a:srgbClr val="FFFFFF"/>
            </a:extrusionClr>
          </a:sp3d>
        </p:spPr>
      </p:pic>
      <p:pic>
        <p:nvPicPr>
          <p:cNvPr id="21" name="Imagen 20">
            <a:extLst>
              <a:ext uri="{FF2B5EF4-FFF2-40B4-BE49-F238E27FC236}">
                <a16:creationId xmlns:a16="http://schemas.microsoft.com/office/drawing/2014/main" id="{88E6C269-857E-3FAC-646B-2C5B78E69BA9}"/>
              </a:ext>
            </a:extLst>
          </p:cNvPr>
          <p:cNvPicPr>
            <a:picLocks noChangeAspect="1"/>
          </p:cNvPicPr>
          <p:nvPr/>
        </p:nvPicPr>
        <p:blipFill rotWithShape="1">
          <a:blip r:embed="rId8"/>
          <a:srcRect t="1462" b="22063"/>
          <a:stretch/>
        </p:blipFill>
        <p:spPr>
          <a:xfrm>
            <a:off x="9556407" y="106108"/>
            <a:ext cx="2450899" cy="2200849"/>
          </a:xfrm>
          <a:prstGeom prst="ellipse">
            <a:avLst/>
          </a:prstGeom>
          <a:ln w="63500" cap="rnd">
            <a:solidFill>
              <a:srgbClr val="F05E17"/>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3521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1000"/>
                                        <p:tgtEl>
                                          <p:spTgt spid="2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2)">
                                      <p:cBhvr>
                                        <p:cTn id="31" dur="750"/>
                                        <p:tgtEl>
                                          <p:spTgt spid="16"/>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2"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2)">
                                      <p:cBhvr>
                                        <p:cTn id="40" dur="750"/>
                                        <p:tgtEl>
                                          <p:spTgt spid="20"/>
                                        </p:tgtEl>
                                      </p:cBhvr>
                                    </p:animEffect>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wipe(left)">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32"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ox(out)">
                                      <p:cBhvr>
                                        <p:cTn id="49" dur="750"/>
                                        <p:tgtEl>
                                          <p:spTgt spid="5"/>
                                        </p:tgtEl>
                                      </p:cBhvr>
                                    </p:animEffect>
                                  </p:childTnLst>
                                </p:cTn>
                              </p:par>
                              <p:par>
                                <p:cTn id="50" presetID="4" presetClass="entr" presetSubtype="32"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ox(out)">
                                      <p:cBhvr>
                                        <p:cTn id="52" dur="750"/>
                                        <p:tgtEl>
                                          <p:spTgt spid="8"/>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8"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heel(8)">
                                      <p:cBhvr>
                                        <p:cTn id="61" dur="750"/>
                                        <p:tgtEl>
                                          <p:spTgt spid="10"/>
                                        </p:tgtEl>
                                      </p:cBhvr>
                                    </p:animEffect>
                                  </p:childTnLst>
                                </p:cTn>
                              </p:par>
                            </p:childTnLst>
                          </p:cTn>
                        </p:par>
                        <p:par>
                          <p:cTn id="62" fill="hold">
                            <p:stCondLst>
                              <p:cond delay="750"/>
                            </p:stCondLst>
                            <p:childTnLst>
                              <p:par>
                                <p:cTn id="63" presetID="22" presetClass="entr" presetSubtype="8"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uiExpand="1" build="p"/>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Patmos</a:t>
            </a:r>
          </a:p>
        </p:txBody>
      </p:sp>
      <p:sp>
        <p:nvSpPr>
          <p:cNvPr id="9" name="8 CuadroTexto"/>
          <p:cNvSpPr txBox="1"/>
          <p:nvPr/>
        </p:nvSpPr>
        <p:spPr>
          <a:xfrm>
            <a:off x="5650256" y="4225915"/>
            <a:ext cx="131945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3EC1"/>
                </a:solidFill>
                <a:effectLst/>
                <a:uLnTx/>
                <a:uFillTx/>
                <a:latin typeface="Calibri" panose="020F0502020204030204"/>
                <a:ea typeface="+mn-ea"/>
                <a:cs typeface="+mn-cs"/>
              </a:rPr>
              <a:t>Ephesus</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lvl="0" algn="ctr" defTabSz="457200">
              <a:defRPr/>
            </a:pPr>
            <a:r>
              <a:rPr lang="en-US" sz="3200" b="1" dirty="0">
                <a:solidFill>
                  <a:srgbClr val="C00000"/>
                </a:solidFill>
              </a:rPr>
              <a:t>Revelation</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2:18-29</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6466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B298"/>
                </a:solidFill>
                <a:effectLst/>
                <a:uLnTx/>
                <a:uFillTx/>
                <a:latin typeface="Calibri" panose="020F0502020204030204"/>
                <a:ea typeface="+mn-ea"/>
                <a:cs typeface="+mn-cs"/>
              </a:rPr>
              <a:t>Pergamos</a:t>
            </a:r>
          </a:p>
        </p:txBody>
      </p:sp>
      <p:sp>
        <p:nvSpPr>
          <p:cNvPr id="23" name="3 Elipse">
            <a:extLst>
              <a:ext uri="{FF2B5EF4-FFF2-40B4-BE49-F238E27FC236}">
                <a16:creationId xmlns:a16="http://schemas.microsoft.com/office/drawing/2014/main" id="{F1E258DE-2056-4E5F-8D2F-73719B8F9AB3}"/>
              </a:ext>
            </a:extLst>
          </p:cNvPr>
          <p:cNvSpPr/>
          <p:nvPr/>
        </p:nvSpPr>
        <p:spPr>
          <a:xfrm>
            <a:off x="6545737" y="2882622"/>
            <a:ext cx="219960" cy="222917"/>
          </a:xfrm>
          <a:prstGeom prst="ellipse">
            <a:avLst/>
          </a:prstGeom>
          <a:solidFill>
            <a:schemeClr val="accent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5 Conector recto">
            <a:extLst>
              <a:ext uri="{FF2B5EF4-FFF2-40B4-BE49-F238E27FC236}">
                <a16:creationId xmlns:a16="http://schemas.microsoft.com/office/drawing/2014/main" id="{CB2F3660-0FA2-4FA3-9AF5-9813A3FB892B}"/>
              </a:ext>
            </a:extLst>
          </p:cNvPr>
          <p:cNvCxnSpPr>
            <a:cxnSpLocks/>
            <a:stCxn id="13" idx="6"/>
            <a:endCxn id="23" idx="2"/>
          </p:cNvCxnSpPr>
          <p:nvPr/>
        </p:nvCxnSpPr>
        <p:spPr>
          <a:xfrm>
            <a:off x="6000423" y="2936733"/>
            <a:ext cx="545314" cy="573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8 CuadroTexto">
            <a:extLst>
              <a:ext uri="{FF2B5EF4-FFF2-40B4-BE49-F238E27FC236}">
                <a16:creationId xmlns:a16="http://schemas.microsoft.com/office/drawing/2014/main" id="{34CAA54C-571D-423E-B80B-A1E651118F11}"/>
              </a:ext>
            </a:extLst>
          </p:cNvPr>
          <p:cNvSpPr txBox="1"/>
          <p:nvPr/>
        </p:nvSpPr>
        <p:spPr>
          <a:xfrm>
            <a:off x="6820422" y="2696514"/>
            <a:ext cx="1367607" cy="461665"/>
          </a:xfrm>
          <a:prstGeom prst="rect">
            <a:avLst/>
          </a:prstGeom>
          <a:noFill/>
        </p:spPr>
        <p:txBody>
          <a:bodyPr wrap="square" rtlCol="0">
            <a:spAutoFit/>
          </a:bodyPr>
          <a:lstStyle/>
          <a:p>
            <a:pPr lvl="0" defTabSz="457200">
              <a:defRPr/>
            </a:pPr>
            <a:r>
              <a:rPr lang="en-US" sz="2400" b="1" dirty="0">
                <a:solidFill>
                  <a:srgbClr val="90BA4C"/>
                </a:solidFill>
              </a:rPr>
              <a:t>Thyatira</a:t>
            </a:r>
            <a:endParaRPr kumimoji="0" lang="en-US" sz="2400" b="1" i="0" u="none" strike="noStrike" kern="1200" cap="none" spc="0" normalizeH="0" baseline="0" noProof="0" dirty="0">
              <a:ln>
                <a:noFill/>
              </a:ln>
              <a:solidFill>
                <a:srgbClr val="90BA4C"/>
              </a:solidFill>
              <a:effectLst/>
              <a:uLnTx/>
              <a:uFillTx/>
              <a:latin typeface="Calibri" panose="020F0502020204030204"/>
              <a:ea typeface="+mn-ea"/>
              <a:cs typeface="+mn-cs"/>
            </a:endParaRPr>
          </a:p>
        </p:txBody>
      </p:sp>
      <p:pic>
        <p:nvPicPr>
          <p:cNvPr id="27" name="Imagen 26">
            <a:extLst>
              <a:ext uri="{FF2B5EF4-FFF2-40B4-BE49-F238E27FC236}">
                <a16:creationId xmlns:a16="http://schemas.microsoft.com/office/drawing/2014/main" id="{76DCF9B5-2E82-4CAC-87F4-9B4F975EB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029" y="3888890"/>
            <a:ext cx="3746795" cy="2731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8 CuadroTexto">
            <a:extLst>
              <a:ext uri="{FF2B5EF4-FFF2-40B4-BE49-F238E27FC236}">
                <a16:creationId xmlns:a16="http://schemas.microsoft.com/office/drawing/2014/main" id="{3E35EA39-281E-44BA-86BB-E58E9C6F7A70}"/>
              </a:ext>
            </a:extLst>
          </p:cNvPr>
          <p:cNvSpPr txBox="1"/>
          <p:nvPr/>
        </p:nvSpPr>
        <p:spPr>
          <a:xfrm>
            <a:off x="5731466" y="3440962"/>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77BD1"/>
                </a:solidFill>
                <a:effectLst/>
                <a:uLnTx/>
                <a:uFillTx/>
                <a:latin typeface="Calibri" panose="020F0502020204030204"/>
                <a:ea typeface="+mn-ea"/>
                <a:cs typeface="+mn-cs"/>
              </a:rPr>
              <a:t>Smyrna</a:t>
            </a:r>
          </a:p>
        </p:txBody>
      </p:sp>
      <p:graphicFrame>
        <p:nvGraphicFramePr>
          <p:cNvPr id="2" name="Diagrama 1">
            <a:extLst>
              <a:ext uri="{FF2B5EF4-FFF2-40B4-BE49-F238E27FC236}">
                <a16:creationId xmlns:a16="http://schemas.microsoft.com/office/drawing/2014/main" id="{0B872E50-8B76-4742-96F8-49D5981CE700}"/>
              </a:ext>
            </a:extLst>
          </p:cNvPr>
          <p:cNvGraphicFramePr/>
          <p:nvPr>
            <p:extLst>
              <p:ext uri="{D42A27DB-BD31-4B8C-83A1-F6EECF244321}">
                <p14:modId xmlns:p14="http://schemas.microsoft.com/office/powerpoint/2010/main" val="2573275783"/>
              </p:ext>
            </p:extLst>
          </p:nvPr>
        </p:nvGraphicFramePr>
        <p:xfrm>
          <a:off x="173554" y="484697"/>
          <a:ext cx="5110172" cy="3370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E5A11A50-9A15-C413-B37A-D3FF6CA74900}"/>
              </a:ext>
            </a:extLst>
          </p:cNvPr>
          <p:cNvSpPr txBox="1"/>
          <p:nvPr/>
        </p:nvSpPr>
        <p:spPr>
          <a:xfrm>
            <a:off x="3922915" y="30495"/>
            <a:ext cx="2442026"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lvl="0">
              <a:defRPr/>
            </a:pPr>
            <a:r>
              <a:rPr lang="es-ES" kern="0" dirty="0">
                <a:ln w="6600">
                  <a:solidFill>
                    <a:srgbClr val="80182C"/>
                  </a:solidFill>
                  <a:prstDash val="solid"/>
                </a:ln>
                <a:solidFill>
                  <a:srgbClr val="9BC654"/>
                </a:solidFill>
                <a:effectLst>
                  <a:outerShdw dist="38100" dir="2700000" algn="tl" rotWithShape="0">
                    <a:schemeClr val="bg1"/>
                  </a:outerShdw>
                </a:effectLst>
              </a:rPr>
              <a:t>THYATIRA</a:t>
            </a:r>
            <a:endParaRPr kumimoji="0" lang="es-ES" sz="4000" b="1" i="0" u="none" strike="noStrike" kern="0" cap="none" spc="0" normalizeH="0" baseline="0" noProof="0" dirty="0">
              <a:ln w="6600">
                <a:solidFill>
                  <a:srgbClr val="80182C"/>
                </a:solidFill>
                <a:prstDash val="solid"/>
              </a:ln>
              <a:solidFill>
                <a:srgbClr val="9BC654"/>
              </a:solidFill>
              <a:effectLst>
                <a:outerShdw dist="38100" dir="2700000" algn="tl" rotWithShape="0">
                  <a:schemeClr val="bg1"/>
                </a:outerShdw>
              </a:effectLst>
              <a:uLnTx/>
              <a:uFillTx/>
            </a:endParaRPr>
          </a:p>
        </p:txBody>
      </p:sp>
    </p:spTree>
    <p:extLst>
      <p:ext uri="{BB962C8B-B14F-4D97-AF65-F5344CB8AC3E}">
        <p14:creationId xmlns:p14="http://schemas.microsoft.com/office/powerpoint/2010/main" val="70690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48" dur="500"/>
                                        <p:tgtEl>
                                          <p:spTgt spid="2">
                                            <p:graphicEl>
                                              <a:dgm id="{82A57AC3-D604-4680-A738-D28656CB9BE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3" dur="500"/>
                                        <p:tgtEl>
                                          <p:spTgt spid="2">
                                            <p:graphicEl>
                                              <a:dgm id="{3171F445-6DE3-4BD6-98C1-F16D2E3998F1}"/>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56" dur="500"/>
                                        <p:tgtEl>
                                          <p:spTgt spid="2">
                                            <p:graphicEl>
                                              <a:dgm id="{E8B158F0-EF75-4ADD-A9E0-8C7F68571F8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1" dur="500"/>
                                        <p:tgtEl>
                                          <p:spTgt spid="2">
                                            <p:graphicEl>
                                              <a:dgm id="{99C36F94-DDAC-4C4C-80EC-311CF14D5B98}"/>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4"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animBg="1"/>
      <p:bldP spid="25" grpId="0"/>
      <p:bldGraphic spid="2" grpId="0">
        <p:bldSub>
          <a:bldDgm bld="one"/>
        </p:bldSub>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5000" b="-1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0A6F27-6459-BEF5-6714-D6A81D1B3623}"/>
              </a:ext>
            </a:extLst>
          </p:cNvPr>
          <p:cNvSpPr txBox="1"/>
          <p:nvPr/>
        </p:nvSpPr>
        <p:spPr>
          <a:xfrm>
            <a:off x="1127759" y="775651"/>
            <a:ext cx="10293275" cy="369332"/>
          </a:xfrm>
          <a:prstGeom prst="rect">
            <a:avLst/>
          </a:prstGeom>
          <a:noFill/>
        </p:spPr>
        <p:txBody>
          <a:bodyPr wrap="square">
            <a:spAutoFit/>
          </a:bodyPr>
          <a:lstStyle/>
          <a:p>
            <a:r>
              <a:rPr lang="en-US" b="1" dirty="0"/>
              <a:t>I am the angel of the church of Thyatira. We can read the letter Jesus wrote to me in Revelation</a:t>
            </a:r>
            <a:r>
              <a:rPr lang="es-ES" b="1" dirty="0"/>
              <a:t> 2:18-29.</a:t>
            </a:r>
          </a:p>
        </p:txBody>
      </p:sp>
      <p:sp>
        <p:nvSpPr>
          <p:cNvPr id="7" name="CuadroTexto 6">
            <a:extLst>
              <a:ext uri="{FF2B5EF4-FFF2-40B4-BE49-F238E27FC236}">
                <a16:creationId xmlns:a16="http://schemas.microsoft.com/office/drawing/2014/main" id="{C73E16E7-4BD8-297C-57E1-EB8EF1C6D7DA}"/>
              </a:ext>
            </a:extLst>
          </p:cNvPr>
          <p:cNvSpPr txBox="1"/>
          <p:nvPr/>
        </p:nvSpPr>
        <p:spPr>
          <a:xfrm>
            <a:off x="233681" y="1180841"/>
            <a:ext cx="7965097" cy="5262979"/>
          </a:xfrm>
          <a:prstGeom prst="rect">
            <a:avLst/>
          </a:prstGeom>
          <a:noFill/>
        </p:spPr>
        <p:txBody>
          <a:bodyPr wrap="square">
            <a:spAutoFit/>
          </a:bodyPr>
          <a:lstStyle/>
          <a:p>
            <a:r>
              <a:rPr lang="es-ES" sz="1400" dirty="0"/>
              <a:t> </a:t>
            </a:r>
            <a:r>
              <a:rPr lang="es-ES" sz="1600" b="1" dirty="0">
                <a:latin typeface="Comic Sans MS" panose="030F0702030302020204" pitchFamily="66" charset="0"/>
              </a:rPr>
              <a:t>“</a:t>
            </a:r>
            <a:r>
              <a:rPr lang="en-US" sz="1600" b="1" dirty="0">
                <a:latin typeface="Comic Sans MS" panose="030F0702030302020204" pitchFamily="66" charset="0"/>
              </a:rPr>
              <a:t>And unto the angel of the church in Thyatira write; These things saith the Son of God, who hath his eyes like unto a flame of fire, and his feet are like fine brass; I know thy works, and charity, and service, and faith, and thy patience, and thy works; and the last to be more than the first. Notwithstanding I have a few things against thee, because thou </a:t>
            </a:r>
            <a:r>
              <a:rPr lang="en-US" sz="1600" b="1" dirty="0" err="1">
                <a:latin typeface="Comic Sans MS" panose="030F0702030302020204" pitchFamily="66" charset="0"/>
              </a:rPr>
              <a:t>sufferest</a:t>
            </a:r>
            <a:r>
              <a:rPr lang="en-US" sz="1600" b="1" dirty="0">
                <a:latin typeface="Comic Sans MS" panose="030F0702030302020204" pitchFamily="66" charset="0"/>
              </a:rPr>
              <a:t> that woman Jezebel, which calleth herself a prophetess, to teach and to seduce my servants to commit fornication, and to eat things sacrificed unto idols. And I gave her space to repent of her fornication; and she repented not. Behold, I will cast her into a bed, and them that commit adultery with her into great tribulation, except they repent of their deeds. And I will kill her children with death; and all the churches shall know that I am he which </a:t>
            </a:r>
            <a:r>
              <a:rPr lang="en-US" sz="1600" b="1" dirty="0" err="1">
                <a:latin typeface="Comic Sans MS" panose="030F0702030302020204" pitchFamily="66" charset="0"/>
              </a:rPr>
              <a:t>searcheth</a:t>
            </a:r>
            <a:r>
              <a:rPr lang="en-US" sz="1600" b="1" dirty="0">
                <a:latin typeface="Comic Sans MS" panose="030F0702030302020204" pitchFamily="66" charset="0"/>
              </a:rPr>
              <a:t> the reins and hearts: and I will give unto every one of you according to your works. But unto you I say, and unto the rest in Thyatira, as many as have not this doctrine, and which have not known the depths of Satan, as they speak; I will put upon you none other burden. But that which ye have already hold fast till I come. And he that </a:t>
            </a:r>
            <a:r>
              <a:rPr lang="en-US" sz="1600" b="1" dirty="0" err="1">
                <a:latin typeface="Comic Sans MS" panose="030F0702030302020204" pitchFamily="66" charset="0"/>
              </a:rPr>
              <a:t>overcometh</a:t>
            </a:r>
            <a:r>
              <a:rPr lang="en-US" sz="1600" b="1" dirty="0">
                <a:latin typeface="Comic Sans MS" panose="030F0702030302020204" pitchFamily="66" charset="0"/>
              </a:rPr>
              <a:t>, and </a:t>
            </a:r>
            <a:r>
              <a:rPr lang="en-US" sz="1600" b="1" dirty="0" err="1">
                <a:latin typeface="Comic Sans MS" panose="030F0702030302020204" pitchFamily="66" charset="0"/>
              </a:rPr>
              <a:t>keepeth</a:t>
            </a:r>
            <a:r>
              <a:rPr lang="en-US" sz="1600" b="1" dirty="0">
                <a:latin typeface="Comic Sans MS" panose="030F0702030302020204" pitchFamily="66" charset="0"/>
              </a:rPr>
              <a:t> my works unto the end, to him will I give power over the nations: And he shall rule them with a rod of iron; as the vessels of a potter shall they be broken to shivers: even as I received of my Father. And I will give him the morning star. He that hath an ear, let him hear what the Spirit saith unto the churches.</a:t>
            </a:r>
            <a:r>
              <a:rPr lang="es-ES" sz="1600" b="1" dirty="0">
                <a:latin typeface="Comic Sans MS" panose="030F0702030302020204" pitchFamily="66" charset="0"/>
              </a:rPr>
              <a:t>”</a:t>
            </a:r>
          </a:p>
        </p:txBody>
      </p:sp>
      <p:sp>
        <p:nvSpPr>
          <p:cNvPr id="2" name="CuadroTexto 1">
            <a:extLst>
              <a:ext uri="{FF2B5EF4-FFF2-40B4-BE49-F238E27FC236}">
                <a16:creationId xmlns:a16="http://schemas.microsoft.com/office/drawing/2014/main" id="{3AB80D5C-CD50-5C50-80DD-BB3B24FE90D6}"/>
              </a:ext>
            </a:extLst>
          </p:cNvPr>
          <p:cNvSpPr txBox="1"/>
          <p:nvPr/>
        </p:nvSpPr>
        <p:spPr>
          <a:xfrm>
            <a:off x="233680" y="108964"/>
            <a:ext cx="2581237"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tx1"/>
                  </a:solidFill>
                  <a:prstDash val="solid"/>
                </a:ln>
                <a:effectLst>
                  <a:outerShdw dist="38100" dir="2700000" algn="tl" rotWithShape="0">
                    <a:schemeClr val="tx1"/>
                  </a:outerShdw>
                </a:effectLst>
              </a:rPr>
              <a:t>THYATIRA</a:t>
            </a:r>
          </a:p>
        </p:txBody>
      </p:sp>
      <p:pic>
        <p:nvPicPr>
          <p:cNvPr id="6" name="Imagen 5" descr="Dibujo de una persona&#10;&#10;Descripción generada automáticamente con confianza baja">
            <a:extLst>
              <a:ext uri="{FF2B5EF4-FFF2-40B4-BE49-F238E27FC236}">
                <a16:creationId xmlns:a16="http://schemas.microsoft.com/office/drawing/2014/main" id="{5DE14C59-81E9-F862-BC9A-795C1C74904B}"/>
              </a:ext>
            </a:extLst>
          </p:cNvPr>
          <p:cNvPicPr>
            <a:picLocks noChangeAspect="1"/>
          </p:cNvPicPr>
          <p:nvPr/>
        </p:nvPicPr>
        <p:blipFill rotWithShape="1">
          <a:blip r:embed="rId3">
            <a:extLst>
              <a:ext uri="{28A0092B-C50C-407E-A947-70E740481C1C}">
                <a14:useLocalDpi xmlns:a14="http://schemas.microsoft.com/office/drawing/2010/main" val="0"/>
              </a:ext>
            </a:extLst>
          </a:blip>
          <a:srcRect l="2259" r="2118"/>
          <a:stretch/>
        </p:blipFill>
        <p:spPr>
          <a:xfrm>
            <a:off x="8198778" y="1394374"/>
            <a:ext cx="3647782" cy="4562074"/>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95725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r="-24000" b="-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29D1233-4A61-6EB4-D37B-D2D39B040794}"/>
              </a:ext>
            </a:extLst>
          </p:cNvPr>
          <p:cNvSpPr txBox="1"/>
          <p:nvPr/>
        </p:nvSpPr>
        <p:spPr>
          <a:xfrm>
            <a:off x="4769931" y="90823"/>
            <a:ext cx="7422069" cy="3139321"/>
          </a:xfrm>
          <a:prstGeom prst="rect">
            <a:avLst/>
          </a:prstGeom>
          <a:noFill/>
        </p:spPr>
        <p:txBody>
          <a:bodyPr wrap="square">
            <a:spAutoFit/>
          </a:bodyPr>
          <a:lstStyle/>
          <a:p>
            <a:r>
              <a:rPr lang="en-US" b="1" dirty="0"/>
              <a:t>I should rejoice, Jesus has written me the longest letter of all</a:t>
            </a:r>
            <a:r>
              <a:rPr lang="es-ES" b="1" dirty="0"/>
              <a:t>.</a:t>
            </a:r>
          </a:p>
          <a:p>
            <a:r>
              <a:rPr lang="en-US" b="1" dirty="0"/>
              <a:t>In addition, the beginning is spectacular. He knows my works, my love, my faith, my service, and my patience. And He knows that I am trying harder and harder</a:t>
            </a:r>
            <a:r>
              <a:rPr lang="es-ES" b="1" dirty="0"/>
              <a:t>.</a:t>
            </a:r>
          </a:p>
          <a:p>
            <a:r>
              <a:rPr lang="en-US" b="1" dirty="0"/>
              <a:t>And the ending, apotheotic. We will be kings, and we will have the "morning star". Revelation 22:16 tells us that Jesus is "the bright morning star," so we will always be with Jesus</a:t>
            </a:r>
            <a:r>
              <a:rPr lang="es-ES" b="1" dirty="0"/>
              <a:t>.</a:t>
            </a:r>
          </a:p>
          <a:p>
            <a:r>
              <a:rPr lang="en-US" b="1" dirty="0"/>
              <a:t>But the "eyes of fire“ ... Yes, Jesus presents Himself at the beginning of the letter as the One who sees everything with His eyes of fire. He sees even the innermost of my thoughts. He knows what I'm like inside, nothing escapes His gaze</a:t>
            </a:r>
            <a:r>
              <a:rPr lang="es-ES" b="1" dirty="0"/>
              <a:t>.</a:t>
            </a:r>
          </a:p>
        </p:txBody>
      </p:sp>
      <p:sp>
        <p:nvSpPr>
          <p:cNvPr id="4" name="CuadroTexto 3">
            <a:extLst>
              <a:ext uri="{FF2B5EF4-FFF2-40B4-BE49-F238E27FC236}">
                <a16:creationId xmlns:a16="http://schemas.microsoft.com/office/drawing/2014/main" id="{5C2007CF-5ACC-068C-D448-585C3790C7B5}"/>
              </a:ext>
            </a:extLst>
          </p:cNvPr>
          <p:cNvSpPr txBox="1"/>
          <p:nvPr/>
        </p:nvSpPr>
        <p:spPr>
          <a:xfrm>
            <a:off x="2097157" y="3141347"/>
            <a:ext cx="6455172" cy="3693319"/>
          </a:xfrm>
          <a:prstGeom prst="rect">
            <a:avLst/>
          </a:prstGeom>
          <a:noFill/>
        </p:spPr>
        <p:txBody>
          <a:bodyPr wrap="square">
            <a:spAutoFit/>
          </a:bodyPr>
          <a:lstStyle/>
          <a:p>
            <a:r>
              <a:rPr lang="en-US" b="1" dirty="0"/>
              <a:t>He also knows that in my church, there are different kinds of people</a:t>
            </a:r>
            <a:r>
              <a:rPr lang="es-ES" b="1" dirty="0"/>
              <a:t>.</a:t>
            </a:r>
          </a:p>
          <a:p>
            <a:r>
              <a:rPr lang="en-US" b="1" dirty="0"/>
              <a:t>Some members are Christians in name only, others try to remain faithful. But there are so many Christians in name that the faithful do not dare to raise their voices</a:t>
            </a:r>
            <a:r>
              <a:rPr lang="es-ES" b="1" dirty="0"/>
              <a:t>.</a:t>
            </a:r>
          </a:p>
          <a:p>
            <a:r>
              <a:rPr lang="en-US" b="1" dirty="0"/>
              <a:t>Jesus has a message for every group</a:t>
            </a:r>
            <a:r>
              <a:rPr lang="es-ES" b="1" dirty="0"/>
              <a:t>.</a:t>
            </a:r>
          </a:p>
          <a:p>
            <a:r>
              <a:rPr lang="en-US" b="1" dirty="0"/>
              <a:t>To those who seem to be Christians, but with their lives show that they are not, He asks them to repent. If they do not repent, He will let them suffer the consequences of their actions. Jesus will use every instrument possible to get them to turn away their sins</a:t>
            </a:r>
            <a:r>
              <a:rPr lang="es-ES" b="1" dirty="0"/>
              <a:t>.</a:t>
            </a:r>
          </a:p>
          <a:p>
            <a:r>
              <a:rPr lang="en-US" b="1" dirty="0"/>
              <a:t>To the faithful, and to those who repent, Jesus says, "Hold fast your faithfulness until I come.</a:t>
            </a:r>
            <a:r>
              <a:rPr lang="es-ES" b="1" dirty="0"/>
              <a:t>”</a:t>
            </a:r>
          </a:p>
          <a:p>
            <a:r>
              <a:rPr lang="en-US" b="1" dirty="0"/>
              <a:t>Remember: you could be a member of the church in Thyatira</a:t>
            </a:r>
            <a:r>
              <a:rPr lang="es-ES" b="1" dirty="0"/>
              <a:t>.</a:t>
            </a:r>
          </a:p>
        </p:txBody>
      </p:sp>
      <p:pic>
        <p:nvPicPr>
          <p:cNvPr id="8" name="Imagen 7" descr="Imagen que contiene exterior, hombre, oveja, parado&#10;&#10;Descripción generada automáticamente">
            <a:extLst>
              <a:ext uri="{FF2B5EF4-FFF2-40B4-BE49-F238E27FC236}">
                <a16:creationId xmlns:a16="http://schemas.microsoft.com/office/drawing/2014/main" id="{6F9EAEB9-026B-C5E2-D7F4-3F3A63C30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784" y="3114986"/>
            <a:ext cx="3500967" cy="3500967"/>
          </a:xfrm>
          <a:prstGeom prst="snip2DiagRect">
            <a:avLst/>
          </a:prstGeom>
          <a:solidFill>
            <a:srgbClr val="FFFFFF">
              <a:shade val="85000"/>
            </a:srgbClr>
          </a:solidFill>
          <a:ln w="28575" cap="sq">
            <a:solidFill>
              <a:schemeClr val="tx1">
                <a:lumMod val="95000"/>
                <a:lumOff val="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baja">
            <a:extLst>
              <a:ext uri="{FF2B5EF4-FFF2-40B4-BE49-F238E27FC236}">
                <a16:creationId xmlns:a16="http://schemas.microsoft.com/office/drawing/2014/main" id="{1635B9A1-ED7D-9841-A3F1-6D32A9E353B2}"/>
              </a:ext>
            </a:extLst>
          </p:cNvPr>
          <p:cNvPicPr>
            <a:picLocks noChangeAspect="1"/>
          </p:cNvPicPr>
          <p:nvPr/>
        </p:nvPicPr>
        <p:blipFill rotWithShape="1">
          <a:blip r:embed="rId4">
            <a:extLst>
              <a:ext uri="{28A0092B-C50C-407E-A947-70E740481C1C}">
                <a14:useLocalDpi xmlns:a14="http://schemas.microsoft.com/office/drawing/2010/main" val="0"/>
              </a:ext>
            </a:extLst>
          </a:blip>
          <a:srcRect t="2643"/>
          <a:stretch/>
        </p:blipFill>
        <p:spPr>
          <a:xfrm>
            <a:off x="106937" y="3275935"/>
            <a:ext cx="1894971" cy="3358169"/>
          </a:xfrm>
          <a:prstGeom prst="snip2DiagRect">
            <a:avLst>
              <a:gd name="adj1" fmla="val 26488"/>
              <a:gd name="adj2" fmla="val 0"/>
            </a:avLst>
          </a:prstGeom>
          <a:solidFill>
            <a:srgbClr val="FFFFFF">
              <a:shade val="85000"/>
            </a:srgbClr>
          </a:solidFill>
          <a:ln w="28575"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hombre, viendo, viejo, humo&#10;&#10;Descripción generada automáticamente">
            <a:extLst>
              <a:ext uri="{FF2B5EF4-FFF2-40B4-BE49-F238E27FC236}">
                <a16:creationId xmlns:a16="http://schemas.microsoft.com/office/drawing/2014/main" id="{3C957F0F-3630-E350-9DF8-DA7F9BC3746E}"/>
              </a:ext>
            </a:extLst>
          </p:cNvPr>
          <p:cNvPicPr>
            <a:picLocks noChangeAspect="1"/>
          </p:cNvPicPr>
          <p:nvPr/>
        </p:nvPicPr>
        <p:blipFill rotWithShape="1">
          <a:blip r:embed="rId5">
            <a:extLst>
              <a:ext uri="{28A0092B-C50C-407E-A947-70E740481C1C}">
                <a14:useLocalDpi xmlns:a14="http://schemas.microsoft.com/office/drawing/2010/main" val="0"/>
              </a:ext>
            </a:extLst>
          </a:blip>
          <a:srcRect b="7216"/>
          <a:stretch/>
        </p:blipFill>
        <p:spPr>
          <a:xfrm>
            <a:off x="257164" y="113701"/>
            <a:ext cx="4324775" cy="2862322"/>
          </a:xfrm>
          <a:prstGeom prst="snip2DiagRect">
            <a:avLst>
              <a:gd name="adj1" fmla="val 15279"/>
              <a:gd name="adj2" fmla="val 16667"/>
            </a:avLst>
          </a:prstGeom>
          <a:solidFill>
            <a:srgbClr val="FFFFFF">
              <a:shade val="85000"/>
            </a:srgbClr>
          </a:solidFill>
          <a:ln w="28575" cap="sq">
            <a:solidFill>
              <a:schemeClr val="accent4">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9565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wipe(left)">
                                      <p:cBhvr>
                                        <p:cTn id="45" dur="500"/>
                                        <p:tgtEl>
                                          <p:spTgt spid="4">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wipe(left)">
                                      <p:cBhvr>
                                        <p:cTn id="50" dur="500"/>
                                        <p:tgtEl>
                                          <p:spTgt spid="4">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wipe(left)">
                                      <p:cBhvr>
                                        <p:cTn id="55" dur="500"/>
                                        <p:tgtEl>
                                          <p:spTgt spid="4">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xEl>
                                              <p:pRg st="3" end="3"/>
                                            </p:txEl>
                                          </p:spTgt>
                                        </p:tgtEl>
                                        <p:attrNameLst>
                                          <p:attrName>style.visibility</p:attrName>
                                        </p:attrNameLst>
                                      </p:cBhvr>
                                      <p:to>
                                        <p:strVal val="visible"/>
                                      </p:to>
                                    </p:set>
                                    <p:animEffect transition="in" filter="wipe(left)">
                                      <p:cBhvr>
                                        <p:cTn id="60" dur="500"/>
                                        <p:tgtEl>
                                          <p:spTgt spid="4">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Effect transition="in" filter="wipe(left)">
                                      <p:cBhvr>
                                        <p:cTn id="65" dur="500"/>
                                        <p:tgtEl>
                                          <p:spTgt spid="4">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
                                            <p:txEl>
                                              <p:pRg st="5" end="5"/>
                                            </p:txEl>
                                          </p:spTgt>
                                        </p:tgtEl>
                                        <p:attrNameLst>
                                          <p:attrName>style.visibility</p:attrName>
                                        </p:attrNameLst>
                                      </p:cBhvr>
                                      <p:to>
                                        <p:strVal val="visible"/>
                                      </p:to>
                                    </p:set>
                                    <p:animEffect transition="in" filter="wipe(left)">
                                      <p:cBhvr>
                                        <p:cTn id="7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rPr>
              <a:t>Patmos</a:t>
            </a:r>
          </a:p>
        </p:txBody>
      </p:sp>
      <p:sp>
        <p:nvSpPr>
          <p:cNvPr id="9" name="8 CuadroTexto"/>
          <p:cNvSpPr txBox="1"/>
          <p:nvPr/>
        </p:nvSpPr>
        <p:spPr>
          <a:xfrm>
            <a:off x="5650256" y="4225915"/>
            <a:ext cx="12382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3EC1"/>
                </a:solidFill>
                <a:effectLst/>
                <a:uLnTx/>
                <a:uFillTx/>
                <a:latin typeface="Calibri" panose="020F0502020204030204"/>
                <a:ea typeface="+mn-ea"/>
                <a:cs typeface="+mn-cs"/>
              </a:rPr>
              <a:t>Ephesus</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lvl="0" algn="ctr" defTabSz="457200">
              <a:defRPr/>
            </a:pPr>
            <a:r>
              <a:rPr lang="en-US" sz="3200" b="1" dirty="0">
                <a:solidFill>
                  <a:srgbClr val="C00000"/>
                </a:solidFill>
              </a:rPr>
              <a:t>Revelation</a:t>
            </a:r>
            <a:r>
              <a:rPr kumimoji="0" lang="en-US" sz="3200" b="1" i="0" u="none" strike="noStrike" kern="1200" cap="none" spc="0" normalizeH="0" baseline="0" noProof="0" dirty="0">
                <a:ln>
                  <a:noFill/>
                </a:ln>
                <a:solidFill>
                  <a:srgbClr val="C00000"/>
                </a:solidFill>
                <a:effectLst/>
                <a:uLnTx/>
                <a:uFillTx/>
                <a:latin typeface="Calibri" panose="020F0502020204030204"/>
              </a:rPr>
              <a:t> 3:1-6</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8 CuadroTexto">
            <a:extLst>
              <a:ext uri="{FF2B5EF4-FFF2-40B4-BE49-F238E27FC236}">
                <a16:creationId xmlns:a16="http://schemas.microsoft.com/office/drawing/2014/main" id="{C533D964-A71D-4B65-8B8D-DB1893548495}"/>
              </a:ext>
            </a:extLst>
          </p:cNvPr>
          <p:cNvSpPr txBox="1"/>
          <p:nvPr/>
        </p:nvSpPr>
        <p:spPr>
          <a:xfrm>
            <a:off x="5731466" y="3534140"/>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77BD1"/>
                </a:solidFill>
                <a:effectLst/>
                <a:uLnTx/>
                <a:uFillTx/>
                <a:latin typeface="Calibri" panose="020F0502020204030204"/>
                <a:ea typeface="+mn-ea"/>
                <a:cs typeface="+mn-cs"/>
              </a:rPr>
              <a:t>Smyrna</a:t>
            </a:r>
          </a:p>
        </p:txBody>
      </p: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6466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B298"/>
                </a:solidFill>
                <a:effectLst/>
                <a:uLnTx/>
                <a:uFillTx/>
                <a:latin typeface="Calibri" panose="020F0502020204030204"/>
                <a:ea typeface="+mn-ea"/>
                <a:cs typeface="+mn-cs"/>
              </a:rPr>
              <a:t>Pergamos</a:t>
            </a:r>
          </a:p>
        </p:txBody>
      </p:sp>
      <p:sp>
        <p:nvSpPr>
          <p:cNvPr id="23" name="3 Elipse">
            <a:extLst>
              <a:ext uri="{FF2B5EF4-FFF2-40B4-BE49-F238E27FC236}">
                <a16:creationId xmlns:a16="http://schemas.microsoft.com/office/drawing/2014/main" id="{F1E258DE-2056-4E5F-8D2F-73719B8F9AB3}"/>
              </a:ext>
            </a:extLst>
          </p:cNvPr>
          <p:cNvSpPr/>
          <p:nvPr/>
        </p:nvSpPr>
        <p:spPr>
          <a:xfrm>
            <a:off x="6545737" y="2882622"/>
            <a:ext cx="219960" cy="222917"/>
          </a:xfrm>
          <a:prstGeom prst="ellipse">
            <a:avLst/>
          </a:prstGeom>
          <a:solidFill>
            <a:schemeClr val="accent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5 Conector recto">
            <a:extLst>
              <a:ext uri="{FF2B5EF4-FFF2-40B4-BE49-F238E27FC236}">
                <a16:creationId xmlns:a16="http://schemas.microsoft.com/office/drawing/2014/main" id="{CB2F3660-0FA2-4FA3-9AF5-9813A3FB892B}"/>
              </a:ext>
            </a:extLst>
          </p:cNvPr>
          <p:cNvCxnSpPr>
            <a:cxnSpLocks/>
            <a:stCxn id="13" idx="6"/>
            <a:endCxn id="23" idx="2"/>
          </p:cNvCxnSpPr>
          <p:nvPr/>
        </p:nvCxnSpPr>
        <p:spPr>
          <a:xfrm>
            <a:off x="6000423" y="2936733"/>
            <a:ext cx="545314" cy="573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8 CuadroTexto">
            <a:extLst>
              <a:ext uri="{FF2B5EF4-FFF2-40B4-BE49-F238E27FC236}">
                <a16:creationId xmlns:a16="http://schemas.microsoft.com/office/drawing/2014/main" id="{34CAA54C-571D-423E-B80B-A1E651118F11}"/>
              </a:ext>
            </a:extLst>
          </p:cNvPr>
          <p:cNvSpPr txBox="1"/>
          <p:nvPr/>
        </p:nvSpPr>
        <p:spPr>
          <a:xfrm>
            <a:off x="6820422" y="269651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0BA4C"/>
                </a:solidFill>
                <a:effectLst/>
                <a:uLnTx/>
                <a:uFillTx/>
                <a:latin typeface="Calibri" panose="020F0502020204030204"/>
                <a:ea typeface="+mn-ea"/>
                <a:cs typeface="+mn-cs"/>
              </a:rPr>
              <a:t>Thyatira</a:t>
            </a:r>
          </a:p>
        </p:txBody>
      </p:sp>
      <p:sp>
        <p:nvSpPr>
          <p:cNvPr id="19" name="3 Elipse">
            <a:extLst>
              <a:ext uri="{FF2B5EF4-FFF2-40B4-BE49-F238E27FC236}">
                <a16:creationId xmlns:a16="http://schemas.microsoft.com/office/drawing/2014/main" id="{D1004C97-5693-46F8-ADEE-EE8952A8081B}"/>
              </a:ext>
            </a:extLst>
          </p:cNvPr>
          <p:cNvSpPr/>
          <p:nvPr/>
        </p:nvSpPr>
        <p:spPr>
          <a:xfrm>
            <a:off x="6556344" y="3326087"/>
            <a:ext cx="219960" cy="222917"/>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5 Conector recto">
            <a:extLst>
              <a:ext uri="{FF2B5EF4-FFF2-40B4-BE49-F238E27FC236}">
                <a16:creationId xmlns:a16="http://schemas.microsoft.com/office/drawing/2014/main" id="{14D33447-D675-4781-8816-2EEDD647AA03}"/>
              </a:ext>
            </a:extLst>
          </p:cNvPr>
          <p:cNvCxnSpPr>
            <a:cxnSpLocks/>
            <a:stCxn id="23" idx="4"/>
            <a:endCxn id="19" idx="0"/>
          </p:cNvCxnSpPr>
          <p:nvPr/>
        </p:nvCxnSpPr>
        <p:spPr>
          <a:xfrm>
            <a:off x="6655717" y="3105539"/>
            <a:ext cx="10607" cy="2205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8 CuadroTexto">
            <a:extLst>
              <a:ext uri="{FF2B5EF4-FFF2-40B4-BE49-F238E27FC236}">
                <a16:creationId xmlns:a16="http://schemas.microsoft.com/office/drawing/2014/main" id="{91379B44-C50A-4C1E-86B8-99581EBE62B6}"/>
              </a:ext>
            </a:extLst>
          </p:cNvPr>
          <p:cNvSpPr txBox="1"/>
          <p:nvPr/>
        </p:nvSpPr>
        <p:spPr>
          <a:xfrm>
            <a:off x="6798753" y="320624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DD9D31"/>
                </a:solidFill>
                <a:effectLst/>
                <a:uLnTx/>
                <a:uFillTx/>
                <a:latin typeface="Calibri" panose="020F0502020204030204"/>
                <a:ea typeface="+mn-ea"/>
                <a:cs typeface="+mn-cs"/>
              </a:rPr>
              <a:t>Sardis</a:t>
            </a:r>
          </a:p>
        </p:txBody>
      </p:sp>
      <p:pic>
        <p:nvPicPr>
          <p:cNvPr id="17" name="Imagen 16">
            <a:extLst>
              <a:ext uri="{FF2B5EF4-FFF2-40B4-BE49-F238E27FC236}">
                <a16:creationId xmlns:a16="http://schemas.microsoft.com/office/drawing/2014/main" id="{FC16584A-50BB-4027-AE81-E7102AC62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979" y="3991802"/>
            <a:ext cx="4040425" cy="2699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Diagrama 1">
            <a:extLst>
              <a:ext uri="{FF2B5EF4-FFF2-40B4-BE49-F238E27FC236}">
                <a16:creationId xmlns:a16="http://schemas.microsoft.com/office/drawing/2014/main" id="{B4E8E161-6B6A-42A4-ADDD-E397ABACA42C}"/>
              </a:ext>
            </a:extLst>
          </p:cNvPr>
          <p:cNvGraphicFramePr/>
          <p:nvPr>
            <p:extLst>
              <p:ext uri="{D42A27DB-BD31-4B8C-83A1-F6EECF244321}">
                <p14:modId xmlns:p14="http://schemas.microsoft.com/office/powerpoint/2010/main" val="680595938"/>
              </p:ext>
            </p:extLst>
          </p:nvPr>
        </p:nvGraphicFramePr>
        <p:xfrm>
          <a:off x="173554" y="484697"/>
          <a:ext cx="5110172" cy="3370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A8C30021-EA0A-7C5B-A0D0-38ECF056FECF}"/>
              </a:ext>
            </a:extLst>
          </p:cNvPr>
          <p:cNvSpPr txBox="1"/>
          <p:nvPr/>
        </p:nvSpPr>
        <p:spPr>
          <a:xfrm>
            <a:off x="3670743" y="62425"/>
            <a:ext cx="1889760"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srgbClr val="535D20"/>
                  </a:solidFill>
                  <a:prstDash val="solid"/>
                </a:ln>
                <a:solidFill>
                  <a:srgbClr val="E4B15E"/>
                </a:solidFill>
                <a:effectLst>
                  <a:outerShdw dist="38100" dir="2700000" algn="tl" rotWithShape="0">
                    <a:srgbClr val="535D20"/>
                  </a:outerShdw>
                </a:effectLst>
                <a:uLnTx/>
                <a:uFillTx/>
              </a:rPr>
              <a:t>SARDIS</a:t>
            </a:r>
          </a:p>
        </p:txBody>
      </p:sp>
    </p:spTree>
    <p:extLst>
      <p:ext uri="{BB962C8B-B14F-4D97-AF65-F5344CB8AC3E}">
        <p14:creationId xmlns:p14="http://schemas.microsoft.com/office/powerpoint/2010/main" val="3323405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48" dur="500"/>
                                        <p:tgtEl>
                                          <p:spTgt spid="2">
                                            <p:graphicEl>
                                              <a:dgm id="{82A57AC3-D604-4680-A738-D28656CB9BE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3" dur="500"/>
                                        <p:tgtEl>
                                          <p:spTgt spid="2">
                                            <p:graphicEl>
                                              <a:dgm id="{3171F445-6DE3-4BD6-98C1-F16D2E3998F1}"/>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56" dur="500"/>
                                        <p:tgtEl>
                                          <p:spTgt spid="2">
                                            <p:graphicEl>
                                              <a:dgm id="{E8B158F0-EF75-4ADD-A9E0-8C7F68571F8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1" dur="500"/>
                                        <p:tgtEl>
                                          <p:spTgt spid="2">
                                            <p:graphicEl>
                                              <a:dgm id="{99C36F94-DDAC-4C4C-80EC-311CF14D5B98}"/>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4"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1" grpId="0"/>
      <p:bldGraphic spid="2" grpId="0">
        <p:bldSub>
          <a:bldDgm bld="one"/>
        </p:bldSub>
      </p:bldGraphic>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9F6C69F-0403-8179-1D4B-9DE2593E87B0}"/>
              </a:ext>
            </a:extLst>
          </p:cNvPr>
          <p:cNvSpPr txBox="1"/>
          <p:nvPr/>
        </p:nvSpPr>
        <p:spPr>
          <a:xfrm>
            <a:off x="501445" y="856907"/>
            <a:ext cx="11152308" cy="369332"/>
          </a:xfrm>
          <a:prstGeom prst="rect">
            <a:avLst/>
          </a:prstGeom>
          <a:noFill/>
        </p:spPr>
        <p:txBody>
          <a:bodyPr wrap="square">
            <a:spAutoFit/>
          </a:bodyPr>
          <a:lstStyle/>
          <a:p>
            <a:r>
              <a:rPr lang="en-US" b="1" dirty="0"/>
              <a:t>I am the angel of the church of Sardis. In Revelation 3:1-6 we can read the short letter that Jesus has written to me</a:t>
            </a:r>
            <a:r>
              <a:rPr lang="es-ES" b="1" dirty="0"/>
              <a:t>.</a:t>
            </a:r>
          </a:p>
        </p:txBody>
      </p:sp>
      <p:sp>
        <p:nvSpPr>
          <p:cNvPr id="7" name="CuadroTexto 6">
            <a:extLst>
              <a:ext uri="{FF2B5EF4-FFF2-40B4-BE49-F238E27FC236}">
                <a16:creationId xmlns:a16="http://schemas.microsoft.com/office/drawing/2014/main" id="{73C3E215-1A50-FE29-9EE3-41FC6FAB275D}"/>
              </a:ext>
            </a:extLst>
          </p:cNvPr>
          <p:cNvSpPr txBox="1"/>
          <p:nvPr/>
        </p:nvSpPr>
        <p:spPr>
          <a:xfrm>
            <a:off x="340083" y="1301676"/>
            <a:ext cx="6656440" cy="5078313"/>
          </a:xfrm>
          <a:prstGeom prst="rect">
            <a:avLst/>
          </a:prstGeom>
          <a:noFill/>
        </p:spPr>
        <p:txBody>
          <a:bodyPr wrap="square">
            <a:spAutoFit/>
          </a:bodyPr>
          <a:lstStyle/>
          <a:p>
            <a:r>
              <a:rPr lang="es-ES" dirty="0"/>
              <a:t>“</a:t>
            </a:r>
            <a:r>
              <a:rPr lang="en-US" b="1" dirty="0">
                <a:latin typeface="Comic Sans MS" panose="030F0702030302020204" pitchFamily="66" charset="0"/>
              </a:rPr>
              <a:t>And unto the angel of the church in Sardis write; These things saith he that hath the seven Spirits of God, and the seven stars; I know thy works, that thou hast a name that thou </a:t>
            </a:r>
            <a:r>
              <a:rPr lang="en-US" b="1" dirty="0" err="1">
                <a:latin typeface="Comic Sans MS" panose="030F0702030302020204" pitchFamily="66" charset="0"/>
              </a:rPr>
              <a:t>livest</a:t>
            </a:r>
            <a:r>
              <a:rPr lang="en-US" b="1" dirty="0">
                <a:latin typeface="Comic Sans MS" panose="030F0702030302020204" pitchFamily="66" charset="0"/>
              </a:rPr>
              <a:t>, and art </a:t>
            </a:r>
            <a:r>
              <a:rPr lang="en-US" b="1" dirty="0" err="1">
                <a:latin typeface="Comic Sans MS" panose="030F0702030302020204" pitchFamily="66" charset="0"/>
              </a:rPr>
              <a:t>dead.Be</a:t>
            </a:r>
            <a:r>
              <a:rPr lang="en-US" b="1" dirty="0">
                <a:latin typeface="Comic Sans MS" panose="030F0702030302020204" pitchFamily="66" charset="0"/>
              </a:rPr>
              <a:t> watchful, and strengthen the things which remain, that are ready to die: for I have not found thy works perfect before God. Remember therefore how thou hast received and heard, and hold fast, and repent. If therefore thou shalt not watch, I will come on thee as a thief, and thou shalt not know what hour I will come upon thee. Thou hast a few names even in Sardis which have not defiled their garments; and they shall walk with me in white: for they are worthy. He that </a:t>
            </a:r>
            <a:r>
              <a:rPr lang="en-US" b="1" dirty="0" err="1">
                <a:latin typeface="Comic Sans MS" panose="030F0702030302020204" pitchFamily="66" charset="0"/>
              </a:rPr>
              <a:t>overcometh</a:t>
            </a:r>
            <a:r>
              <a:rPr lang="en-US" b="1" dirty="0">
                <a:latin typeface="Comic Sans MS" panose="030F0702030302020204" pitchFamily="66" charset="0"/>
              </a:rPr>
              <a:t>, the same shall be clothed in white raiment; and I will not blot out his name out of the book of life, but I will confess his name before my Father, and before his angels. He that hath an ear, let him hear what the Spirit saith unto the churches.</a:t>
            </a:r>
            <a:r>
              <a:rPr lang="es-ES" b="1" dirty="0">
                <a:latin typeface="Comic Sans MS" panose="030F0702030302020204" pitchFamily="66" charset="0"/>
              </a:rPr>
              <a:t>”</a:t>
            </a:r>
          </a:p>
        </p:txBody>
      </p:sp>
      <p:sp>
        <p:nvSpPr>
          <p:cNvPr id="2" name="CuadroTexto 1">
            <a:extLst>
              <a:ext uri="{FF2B5EF4-FFF2-40B4-BE49-F238E27FC236}">
                <a16:creationId xmlns:a16="http://schemas.microsoft.com/office/drawing/2014/main" id="{0F56AF50-8D72-F967-B62E-DEC3E5777A53}"/>
              </a:ext>
            </a:extLst>
          </p:cNvPr>
          <p:cNvSpPr txBox="1"/>
          <p:nvPr/>
        </p:nvSpPr>
        <p:spPr>
          <a:xfrm>
            <a:off x="246743" y="73584"/>
            <a:ext cx="1889760"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tx1"/>
                  </a:solidFill>
                  <a:prstDash val="solid"/>
                </a:ln>
                <a:effectLst>
                  <a:outerShdw dist="38100" dir="2700000" algn="tl" rotWithShape="0">
                    <a:schemeClr val="tx1"/>
                  </a:outerShdw>
                </a:effectLst>
              </a:rPr>
              <a:t>SARDIS</a:t>
            </a:r>
          </a:p>
        </p:txBody>
      </p:sp>
      <p:pic>
        <p:nvPicPr>
          <p:cNvPr id="6" name="Imagen 5" descr="Un dibujo de una persona&#10;&#10;Descripción generada automáticamente con confianza baja">
            <a:extLst>
              <a:ext uri="{FF2B5EF4-FFF2-40B4-BE49-F238E27FC236}">
                <a16:creationId xmlns:a16="http://schemas.microsoft.com/office/drawing/2014/main" id="{FFE783E8-7B19-B0D9-8375-33A57665872B}"/>
              </a:ext>
            </a:extLst>
          </p:cNvPr>
          <p:cNvPicPr>
            <a:picLocks noChangeAspect="1"/>
          </p:cNvPicPr>
          <p:nvPr/>
        </p:nvPicPr>
        <p:blipFill rotWithShape="1">
          <a:blip r:embed="rId3">
            <a:extLst>
              <a:ext uri="{28A0092B-C50C-407E-A947-70E740481C1C}">
                <a14:useLocalDpi xmlns:a14="http://schemas.microsoft.com/office/drawing/2010/main" val="0"/>
              </a:ext>
            </a:extLst>
          </a:blip>
          <a:srcRect l="2091" r="2456"/>
          <a:stretch/>
        </p:blipFill>
        <p:spPr>
          <a:xfrm>
            <a:off x="7157885" y="1301676"/>
            <a:ext cx="4293097" cy="4883997"/>
          </a:xfrm>
          <a:prstGeom prst="rect">
            <a:avLst/>
          </a:prstGeom>
          <a:ln w="88900" cap="sq" cmpd="thickThin">
            <a:solidFill>
              <a:schemeClr val="accent4">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87693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1570EA-DC3E-4A20-DD37-2150C9EF8E2E}"/>
              </a:ext>
            </a:extLst>
          </p:cNvPr>
          <p:cNvSpPr txBox="1"/>
          <p:nvPr/>
        </p:nvSpPr>
        <p:spPr>
          <a:xfrm>
            <a:off x="183391" y="5376567"/>
            <a:ext cx="8633166" cy="1477328"/>
          </a:xfrm>
          <a:prstGeom prst="rect">
            <a:avLst/>
          </a:prstGeom>
          <a:noFill/>
        </p:spPr>
        <p:txBody>
          <a:bodyPr wrap="square">
            <a:spAutoFit/>
          </a:bodyPr>
          <a:lstStyle/>
          <a:p>
            <a:r>
              <a:rPr lang="en-US" b="1" dirty="0"/>
              <a:t>The prophecy can be applied to anyone at any time in history. This fulfillment is usually a spiritual application useful to the believer's individual experience</a:t>
            </a:r>
            <a:r>
              <a:rPr lang="es-ES" b="1" dirty="0"/>
              <a:t>.</a:t>
            </a:r>
          </a:p>
          <a:p>
            <a:r>
              <a:rPr lang="en-US" b="1" dirty="0"/>
              <a:t>Neither of the two children who fulfilled the prophecy was really named Immanuel. So, this name has a special meaning for you and me: through the Holy Spirit, God is with us, he dwells in each one of us, we are his temple</a:t>
            </a:r>
            <a:r>
              <a:rPr lang="es-ES" b="1" dirty="0"/>
              <a:t>.</a:t>
            </a:r>
          </a:p>
        </p:txBody>
      </p:sp>
      <p:pic>
        <p:nvPicPr>
          <p:cNvPr id="4" name="Imagen 3">
            <a:extLst>
              <a:ext uri="{FF2B5EF4-FFF2-40B4-BE49-F238E27FC236}">
                <a16:creationId xmlns:a16="http://schemas.microsoft.com/office/drawing/2014/main" id="{980F82B9-2AD1-5070-5AED-23485312BF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045" y="922061"/>
            <a:ext cx="3591111" cy="558572"/>
          </a:xfrm>
          <a:prstGeom prst="rect">
            <a:avLst/>
          </a:prstGeom>
          <a:effectLst>
            <a:outerShdw blurRad="63500" sx="102000" sy="102000" algn="ctr" rotWithShape="0">
              <a:prstClr val="black">
                <a:alpha val="40000"/>
              </a:prstClr>
            </a:outerShdw>
          </a:effectLst>
        </p:spPr>
      </p:pic>
      <p:sp>
        <p:nvSpPr>
          <p:cNvPr id="5" name="CuadroTexto 4">
            <a:extLst>
              <a:ext uri="{FF2B5EF4-FFF2-40B4-BE49-F238E27FC236}">
                <a16:creationId xmlns:a16="http://schemas.microsoft.com/office/drawing/2014/main" id="{02B4AE07-9881-2832-8678-876475D8885A}"/>
              </a:ext>
            </a:extLst>
          </p:cNvPr>
          <p:cNvSpPr txBox="1"/>
          <p:nvPr/>
        </p:nvSpPr>
        <p:spPr>
          <a:xfrm>
            <a:off x="1124253" y="1005447"/>
            <a:ext cx="2614903" cy="369332"/>
          </a:xfrm>
          <a:prstGeom prst="rect">
            <a:avLst/>
          </a:prstGeom>
          <a:noFill/>
        </p:spPr>
        <p:txBody>
          <a:bodyPr wrap="square">
            <a:spAutoFit/>
          </a:bodyPr>
          <a:lstStyle/>
          <a:p>
            <a:r>
              <a:rPr lang="en-US" b="1" dirty="0"/>
              <a:t>Immediate Fulfillment: </a:t>
            </a:r>
          </a:p>
        </p:txBody>
      </p:sp>
      <p:pic>
        <p:nvPicPr>
          <p:cNvPr id="6" name="Imagen 5">
            <a:extLst>
              <a:ext uri="{FF2B5EF4-FFF2-40B4-BE49-F238E27FC236}">
                <a16:creationId xmlns:a16="http://schemas.microsoft.com/office/drawing/2014/main" id="{1958AECC-C319-ABB1-B061-CAEC0375D5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045" y="2713215"/>
            <a:ext cx="3303819" cy="503003"/>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AAC7DA45-F541-E0C5-682E-286084269069}"/>
              </a:ext>
            </a:extLst>
          </p:cNvPr>
          <p:cNvSpPr txBox="1"/>
          <p:nvPr/>
        </p:nvSpPr>
        <p:spPr>
          <a:xfrm>
            <a:off x="1004912" y="2787009"/>
            <a:ext cx="2446952" cy="369332"/>
          </a:xfrm>
          <a:prstGeom prst="rect">
            <a:avLst/>
          </a:prstGeom>
          <a:noFill/>
        </p:spPr>
        <p:txBody>
          <a:bodyPr wrap="square">
            <a:spAutoFit/>
          </a:bodyPr>
          <a:lstStyle/>
          <a:p>
            <a:r>
              <a:rPr lang="en-US" b="1" dirty="0">
                <a:solidFill>
                  <a:schemeClr val="bg1"/>
                </a:solidFill>
              </a:rPr>
              <a:t>Future Fulfillment: </a:t>
            </a:r>
          </a:p>
        </p:txBody>
      </p:sp>
      <p:pic>
        <p:nvPicPr>
          <p:cNvPr id="8" name="Imagen 7">
            <a:extLst>
              <a:ext uri="{FF2B5EF4-FFF2-40B4-BE49-F238E27FC236}">
                <a16:creationId xmlns:a16="http://schemas.microsoft.com/office/drawing/2014/main" id="{81E46D22-EEE8-5B13-34DC-822294F544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3845" y="4821310"/>
            <a:ext cx="3585311" cy="558572"/>
          </a:xfrm>
          <a:prstGeom prst="rect">
            <a:avLst/>
          </a:prstGeom>
          <a:effectLst>
            <a:outerShdw blurRad="63500" sx="102000" sy="102000" algn="ctr" rotWithShape="0">
              <a:prstClr val="black">
                <a:alpha val="40000"/>
              </a:prstClr>
            </a:outerShdw>
          </a:effectLst>
        </p:spPr>
      </p:pic>
      <p:sp>
        <p:nvSpPr>
          <p:cNvPr id="9" name="CuadroTexto 8">
            <a:extLst>
              <a:ext uri="{FF2B5EF4-FFF2-40B4-BE49-F238E27FC236}">
                <a16:creationId xmlns:a16="http://schemas.microsoft.com/office/drawing/2014/main" id="{D5711C50-7032-F977-B972-8DD7BD942B18}"/>
              </a:ext>
            </a:extLst>
          </p:cNvPr>
          <p:cNvSpPr txBox="1"/>
          <p:nvPr/>
        </p:nvSpPr>
        <p:spPr>
          <a:xfrm>
            <a:off x="1159349" y="4907221"/>
            <a:ext cx="2544710" cy="369332"/>
          </a:xfrm>
          <a:prstGeom prst="rect">
            <a:avLst/>
          </a:prstGeom>
          <a:noFill/>
        </p:spPr>
        <p:txBody>
          <a:bodyPr wrap="square">
            <a:spAutoFit/>
          </a:bodyPr>
          <a:lstStyle/>
          <a:p>
            <a:r>
              <a:rPr lang="en-US" b="1" dirty="0"/>
              <a:t>Universal Fulfillment:</a:t>
            </a:r>
          </a:p>
        </p:txBody>
      </p:sp>
      <p:sp>
        <p:nvSpPr>
          <p:cNvPr id="11" name="CuadroTexto 10">
            <a:extLst>
              <a:ext uri="{FF2B5EF4-FFF2-40B4-BE49-F238E27FC236}">
                <a16:creationId xmlns:a16="http://schemas.microsoft.com/office/drawing/2014/main" id="{6B301EB2-5C14-816F-7B9D-82A6ABF8E920}"/>
              </a:ext>
            </a:extLst>
          </p:cNvPr>
          <p:cNvSpPr txBox="1"/>
          <p:nvPr/>
        </p:nvSpPr>
        <p:spPr>
          <a:xfrm>
            <a:off x="148045" y="82117"/>
            <a:ext cx="9659343" cy="923330"/>
          </a:xfrm>
          <a:prstGeom prst="rect">
            <a:avLst/>
          </a:prstGeom>
          <a:noFill/>
        </p:spPr>
        <p:txBody>
          <a:bodyPr wrap="square">
            <a:spAutoFit/>
          </a:bodyPr>
          <a:lstStyle/>
          <a:p>
            <a:r>
              <a:rPr lang="en-US" b="1" dirty="0"/>
              <a:t>Bible prophecy can be interpreted in a variety of ways. Some prophecies may encompass as many as three different fulfillments. Let's take an example: Isaiah 7:14. "Therefore the Lord Himself will give you a sign: Behold, the virgin shall conceive, and bear a son, and shall call his name Immanuel.</a:t>
            </a:r>
            <a:r>
              <a:rPr lang="es-ES" b="1" dirty="0"/>
              <a:t>”</a:t>
            </a:r>
          </a:p>
        </p:txBody>
      </p:sp>
      <p:sp>
        <p:nvSpPr>
          <p:cNvPr id="13" name="CuadroTexto 12">
            <a:extLst>
              <a:ext uri="{FF2B5EF4-FFF2-40B4-BE49-F238E27FC236}">
                <a16:creationId xmlns:a16="http://schemas.microsoft.com/office/drawing/2014/main" id="{314270B0-6C0D-BAFB-6B0C-1233BAFD25FB}"/>
              </a:ext>
            </a:extLst>
          </p:cNvPr>
          <p:cNvSpPr txBox="1"/>
          <p:nvPr/>
        </p:nvSpPr>
        <p:spPr>
          <a:xfrm>
            <a:off x="183391" y="2019681"/>
            <a:ext cx="10604889" cy="646331"/>
          </a:xfrm>
          <a:prstGeom prst="rect">
            <a:avLst/>
          </a:prstGeom>
          <a:noFill/>
        </p:spPr>
        <p:txBody>
          <a:bodyPr wrap="square">
            <a:spAutoFit/>
          </a:bodyPr>
          <a:lstStyle/>
          <a:p>
            <a:r>
              <a:rPr lang="en-US" b="1" dirty="0"/>
              <a:t>According to Isaiah 8:3 the prophecy was fulfilled in the son of the prophet himself. "And I came unto the prophetess, and she conceived, and bore a son. And the Lord said to me, 'Call his name Maher-salal-</a:t>
            </a:r>
            <a:r>
              <a:rPr lang="en-US" b="1" dirty="0" err="1"/>
              <a:t>hasbaz</a:t>
            </a:r>
            <a:r>
              <a:rPr lang="en-US" b="1" dirty="0"/>
              <a:t>.'</a:t>
            </a:r>
            <a:r>
              <a:rPr lang="es-ES" b="1" dirty="0"/>
              <a:t>” </a:t>
            </a:r>
          </a:p>
        </p:txBody>
      </p:sp>
      <p:sp>
        <p:nvSpPr>
          <p:cNvPr id="15" name="CuadroTexto 14">
            <a:extLst>
              <a:ext uri="{FF2B5EF4-FFF2-40B4-BE49-F238E27FC236}">
                <a16:creationId xmlns:a16="http://schemas.microsoft.com/office/drawing/2014/main" id="{697EDC43-91B0-167D-FA28-5AEE644C1812}"/>
              </a:ext>
            </a:extLst>
          </p:cNvPr>
          <p:cNvSpPr txBox="1"/>
          <p:nvPr/>
        </p:nvSpPr>
        <p:spPr>
          <a:xfrm>
            <a:off x="188617" y="3147598"/>
            <a:ext cx="6660815" cy="1754326"/>
          </a:xfrm>
          <a:prstGeom prst="rect">
            <a:avLst/>
          </a:prstGeom>
          <a:noFill/>
        </p:spPr>
        <p:txBody>
          <a:bodyPr wrap="square">
            <a:spAutoFit/>
          </a:bodyPr>
          <a:lstStyle/>
          <a:p>
            <a:r>
              <a:rPr lang="en-US" b="1" dirty="0"/>
              <a:t>The prophecy is fulfilled long after the prophet's lifetime</a:t>
            </a:r>
            <a:r>
              <a:rPr lang="es-ES" b="1" dirty="0"/>
              <a:t>.</a:t>
            </a:r>
          </a:p>
          <a:p>
            <a:r>
              <a:rPr lang="en-US" b="1" dirty="0"/>
              <a:t>This prophecy was fulfilled at the birth of Jesus, through the Virgin Mary. "All this came to pass that it might be fulfilled which was spoken by the Lord through the prophet, when he said, Behold, a virgin shall conceive and bear a son, and thou shalt call his name Immanuel, which is translated, 'God with us'" (Matt. 1: 22-23</a:t>
            </a:r>
            <a:r>
              <a:rPr lang="es-ES" b="1" dirty="0"/>
              <a:t>). </a:t>
            </a:r>
          </a:p>
        </p:txBody>
      </p:sp>
      <p:pic>
        <p:nvPicPr>
          <p:cNvPr id="17" name="Imagen 16" descr="Hombre con cabello largo&#10;&#10;Descripción generada automáticamente con confianza media">
            <a:extLst>
              <a:ext uri="{FF2B5EF4-FFF2-40B4-BE49-F238E27FC236}">
                <a16:creationId xmlns:a16="http://schemas.microsoft.com/office/drawing/2014/main" id="{A22FE971-4C00-087E-74A9-3414D6B1CD4A}"/>
              </a:ext>
            </a:extLst>
          </p:cNvPr>
          <p:cNvPicPr>
            <a:picLocks noChangeAspect="1"/>
          </p:cNvPicPr>
          <p:nvPr/>
        </p:nvPicPr>
        <p:blipFill rotWithShape="1">
          <a:blip r:embed="rId6">
            <a:extLst>
              <a:ext uri="{28A0092B-C50C-407E-A947-70E740481C1C}">
                <a14:useLocalDpi xmlns:a14="http://schemas.microsoft.com/office/drawing/2010/main" val="0"/>
              </a:ext>
            </a:extLst>
          </a:blip>
          <a:srcRect l="13646" r="13845"/>
          <a:stretch/>
        </p:blipFill>
        <p:spPr>
          <a:xfrm>
            <a:off x="9825317" y="208910"/>
            <a:ext cx="2229508" cy="1682692"/>
          </a:xfrm>
          <a:prstGeom prst="rect">
            <a:avLst/>
          </a:prstGeom>
          <a:ln w="57150" cap="rnd">
            <a:solidFill>
              <a:srgbClr val="FFC000"/>
            </a:solidFill>
          </a:ln>
          <a:effectLst/>
          <a:scene3d>
            <a:camera prst="orthographicFront"/>
            <a:lightRig rig="twoPt" dir="t">
              <a:rot lat="0" lon="0" rev="7800000"/>
            </a:lightRig>
          </a:scene3d>
          <a:sp3d contourW="6350">
            <a:bevelT w="50800" h="16510"/>
            <a:contourClr>
              <a:srgbClr val="C0C0C0"/>
            </a:contourClr>
          </a:sp3d>
        </p:spPr>
      </p:pic>
      <p:pic>
        <p:nvPicPr>
          <p:cNvPr id="21" name="Imagen 20" descr="Un dibujo de una persona&#10;&#10;Descripción generada automáticamente con confianza media">
            <a:extLst>
              <a:ext uri="{FF2B5EF4-FFF2-40B4-BE49-F238E27FC236}">
                <a16:creationId xmlns:a16="http://schemas.microsoft.com/office/drawing/2014/main" id="{DA68D14D-AEAC-F4BB-9A6D-B386A1E559FF}"/>
              </a:ext>
            </a:extLst>
          </p:cNvPr>
          <p:cNvPicPr>
            <a:picLocks noChangeAspect="1"/>
          </p:cNvPicPr>
          <p:nvPr/>
        </p:nvPicPr>
        <p:blipFill rotWithShape="1">
          <a:blip r:embed="rId7">
            <a:extLst>
              <a:ext uri="{28A0092B-C50C-407E-A947-70E740481C1C}">
                <a14:useLocalDpi xmlns:a14="http://schemas.microsoft.com/office/drawing/2010/main" val="0"/>
              </a:ext>
            </a:extLst>
          </a:blip>
          <a:srcRect l="-14" t="9223"/>
          <a:stretch/>
        </p:blipFill>
        <p:spPr>
          <a:xfrm>
            <a:off x="8821784" y="5207411"/>
            <a:ext cx="3283130" cy="1581033"/>
          </a:xfrm>
          <a:prstGeom prst="rect">
            <a:avLst/>
          </a:prstGeom>
          <a:ln w="57150" cap="rnd">
            <a:solidFill>
              <a:srgbClr val="9BD0A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3" name="Imagen 22" descr="Imagen que contiene persona, hombre, gente, montar a caballo&#10;&#10;Descripción generada automáticamente">
            <a:extLst>
              <a:ext uri="{FF2B5EF4-FFF2-40B4-BE49-F238E27FC236}">
                <a16:creationId xmlns:a16="http://schemas.microsoft.com/office/drawing/2014/main" id="{CA2D6C46-10DC-4061-6A06-EF4F557CE173}"/>
              </a:ext>
            </a:extLst>
          </p:cNvPr>
          <p:cNvPicPr>
            <a:picLocks noChangeAspect="1"/>
          </p:cNvPicPr>
          <p:nvPr/>
        </p:nvPicPr>
        <p:blipFill rotWithShape="1">
          <a:blip r:embed="rId8">
            <a:extLst>
              <a:ext uri="{28A0092B-C50C-407E-A947-70E740481C1C}">
                <a14:useLocalDpi xmlns:a14="http://schemas.microsoft.com/office/drawing/2010/main" val="0"/>
              </a:ext>
            </a:extLst>
          </a:blip>
          <a:srcRect t="5472" b="9924"/>
          <a:stretch/>
        </p:blipFill>
        <p:spPr>
          <a:xfrm>
            <a:off x="7050712" y="2620738"/>
            <a:ext cx="4878598" cy="2476523"/>
          </a:xfrm>
          <a:prstGeom prst="rect">
            <a:avLst/>
          </a:prstGeom>
          <a:ln w="57150" cap="rnd">
            <a:solidFill>
              <a:srgbClr val="897AD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CuadroTexto 9">
            <a:extLst>
              <a:ext uri="{FF2B5EF4-FFF2-40B4-BE49-F238E27FC236}">
                <a16:creationId xmlns:a16="http://schemas.microsoft.com/office/drawing/2014/main" id="{919028F2-5740-F421-4D97-35400B587A84}"/>
              </a:ext>
            </a:extLst>
          </p:cNvPr>
          <p:cNvSpPr txBox="1"/>
          <p:nvPr/>
        </p:nvSpPr>
        <p:spPr>
          <a:xfrm>
            <a:off x="183390" y="1403859"/>
            <a:ext cx="8835103" cy="646331"/>
          </a:xfrm>
          <a:prstGeom prst="rect">
            <a:avLst/>
          </a:prstGeom>
          <a:noFill/>
        </p:spPr>
        <p:txBody>
          <a:bodyPr wrap="square">
            <a:spAutoFit/>
          </a:bodyPr>
          <a:lstStyle/>
          <a:p>
            <a:r>
              <a:rPr lang="en-US" b="1" dirty="0"/>
              <a:t>The prophecy is fulfilled in the life of the prophet himself, or at a time very close to him. That is, in the lives of those to whom the prophecy is written directly.</a:t>
            </a:r>
          </a:p>
        </p:txBody>
      </p:sp>
    </p:spTree>
    <p:extLst>
      <p:ext uri="{BB962C8B-B14F-4D97-AF65-F5344CB8AC3E}">
        <p14:creationId xmlns:p14="http://schemas.microsoft.com/office/powerpoint/2010/main" val="347407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1500"/>
                            </p:stCondLst>
                            <p:childTnLst>
                              <p:par>
                                <p:cTn id="25" presetID="31"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 calcmode="lin" valueType="num">
                                      <p:cBhvr>
                                        <p:cTn id="29" dur="500" fill="hold"/>
                                        <p:tgtEl>
                                          <p:spTgt spid="17"/>
                                        </p:tgtEl>
                                        <p:attrNameLst>
                                          <p:attrName>style.rotation</p:attrName>
                                        </p:attrNameLst>
                                      </p:cBhvr>
                                      <p:tavLst>
                                        <p:tav tm="0">
                                          <p:val>
                                            <p:fltVal val="90"/>
                                          </p:val>
                                        </p:tav>
                                        <p:tav tm="100000">
                                          <p:val>
                                            <p:fltVal val="0"/>
                                          </p:val>
                                        </p:tav>
                                      </p:tavLst>
                                    </p:anim>
                                    <p:animEffect transition="in" filter="fade">
                                      <p:cBhvr>
                                        <p:cTn id="30" dur="500"/>
                                        <p:tgtEl>
                                          <p:spTgt spid="17"/>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ppt_x</p:attrName>
                                        </p:attrNameLst>
                                      </p:cBhvr>
                                      <p:tavLst>
                                        <p:tav tm="0">
                                          <p:val>
                                            <p:strVal val="#ppt_x-#ppt_w/2"/>
                                          </p:val>
                                        </p:tav>
                                        <p:tav tm="100000">
                                          <p:val>
                                            <p:strVal val="#ppt_x"/>
                                          </p:val>
                                        </p:tav>
                                      </p:tavLst>
                                    </p:anim>
                                    <p:anim calcmode="lin" valueType="num">
                                      <p:cBhvr>
                                        <p:cTn id="40" dur="500" fill="hold"/>
                                        <p:tgtEl>
                                          <p:spTgt spid="6"/>
                                        </p:tgtEl>
                                        <p:attrNameLst>
                                          <p:attrName>ppt_y</p:attrName>
                                        </p:attrNameLst>
                                      </p:cBhvr>
                                      <p:tavLst>
                                        <p:tav tm="0">
                                          <p:val>
                                            <p:strVal val="#ppt_y"/>
                                          </p:val>
                                        </p:tav>
                                        <p:tav tm="100000">
                                          <p:val>
                                            <p:strVal val="#ppt_y"/>
                                          </p:val>
                                        </p:tav>
                                      </p:tavLst>
                                    </p:anim>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par>
                          <p:cTn id="47" fill="hold">
                            <p:stCondLst>
                              <p:cond delay="1000"/>
                            </p:stCondLst>
                            <p:childTnLst>
                              <p:par>
                                <p:cTn id="48" presetID="31"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 calcmode="lin" valueType="num">
                                      <p:cBhvr>
                                        <p:cTn id="52" dur="500" fill="hold"/>
                                        <p:tgtEl>
                                          <p:spTgt spid="23"/>
                                        </p:tgtEl>
                                        <p:attrNameLst>
                                          <p:attrName>style.rotation</p:attrName>
                                        </p:attrNameLst>
                                      </p:cBhvr>
                                      <p:tavLst>
                                        <p:tav tm="0">
                                          <p:val>
                                            <p:fltVal val="90"/>
                                          </p:val>
                                        </p:tav>
                                        <p:tav tm="100000">
                                          <p:val>
                                            <p:fltVal val="0"/>
                                          </p:val>
                                        </p:tav>
                                      </p:tavLst>
                                    </p:anim>
                                    <p:animEffect transition="in" filter="fade">
                                      <p:cBhvr>
                                        <p:cTn id="53" dur="500"/>
                                        <p:tgtEl>
                                          <p:spTgt spid="23"/>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8"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ppt_x</p:attrName>
                                        </p:attrNameLst>
                                      </p:cBhvr>
                                      <p:tavLst>
                                        <p:tav tm="0">
                                          <p:val>
                                            <p:strVal val="#ppt_x-#ppt_w/2"/>
                                          </p:val>
                                        </p:tav>
                                        <p:tav tm="100000">
                                          <p:val>
                                            <p:strVal val="#ppt_x"/>
                                          </p:val>
                                        </p:tav>
                                      </p:tavLst>
                                    </p:anim>
                                    <p:anim calcmode="lin" valueType="num">
                                      <p:cBhvr>
                                        <p:cTn id="63" dur="500" fill="hold"/>
                                        <p:tgtEl>
                                          <p:spTgt spid="8"/>
                                        </p:tgtEl>
                                        <p:attrNameLst>
                                          <p:attrName>ppt_y</p:attrName>
                                        </p:attrNameLst>
                                      </p:cBhvr>
                                      <p:tavLst>
                                        <p:tav tm="0">
                                          <p:val>
                                            <p:strVal val="#ppt_y"/>
                                          </p:val>
                                        </p:tav>
                                        <p:tav tm="100000">
                                          <p:val>
                                            <p:strVal val="#ppt_y"/>
                                          </p:val>
                                        </p:tav>
                                      </p:tavLst>
                                    </p:anim>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strVal val="#ppt_h"/>
                                          </p:val>
                                        </p:tav>
                                        <p:tav tm="100000">
                                          <p:val>
                                            <p:strVal val="#ppt_h"/>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par>
                          <p:cTn id="70" fill="hold">
                            <p:stCondLst>
                              <p:cond delay="1000"/>
                            </p:stCondLst>
                            <p:childTnLst>
                              <p:par>
                                <p:cTn id="71" presetID="31" presetClass="entr" presetSubtype="0"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 calcmode="lin" valueType="num">
                                      <p:cBhvr>
                                        <p:cTn id="75" dur="500" fill="hold"/>
                                        <p:tgtEl>
                                          <p:spTgt spid="21"/>
                                        </p:tgtEl>
                                        <p:attrNameLst>
                                          <p:attrName>style.rotation</p:attrName>
                                        </p:attrNameLst>
                                      </p:cBhvr>
                                      <p:tavLst>
                                        <p:tav tm="0">
                                          <p:val>
                                            <p:fltVal val="90"/>
                                          </p:val>
                                        </p:tav>
                                        <p:tav tm="100000">
                                          <p:val>
                                            <p:fltVal val="0"/>
                                          </p:val>
                                        </p:tav>
                                      </p:tavLst>
                                    </p:anim>
                                    <p:animEffect transition="in" filter="fade">
                                      <p:cBhvr>
                                        <p:cTn id="76" dur="500"/>
                                        <p:tgtEl>
                                          <p:spTgt spid="21"/>
                                        </p:tgtEl>
                                      </p:cBhvr>
                                    </p:animEffect>
                                  </p:childTnLst>
                                </p:cTn>
                              </p:par>
                            </p:childTnLst>
                          </p:cTn>
                        </p:par>
                        <p:par>
                          <p:cTn id="77" fill="hold">
                            <p:stCondLst>
                              <p:cond delay="1500"/>
                            </p:stCondLst>
                            <p:childTnLst>
                              <p:par>
                                <p:cTn id="78" presetID="22" presetClass="entr" presetSubtype="8" fill="hold" grpId="0"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wipe(left)">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74B925-3EF0-2778-C946-BD1E902E9E8D}"/>
              </a:ext>
            </a:extLst>
          </p:cNvPr>
          <p:cNvSpPr txBox="1"/>
          <p:nvPr/>
        </p:nvSpPr>
        <p:spPr>
          <a:xfrm>
            <a:off x="239267" y="70764"/>
            <a:ext cx="7998717" cy="923330"/>
          </a:xfrm>
          <a:prstGeom prst="rect">
            <a:avLst/>
          </a:prstGeom>
          <a:noFill/>
        </p:spPr>
        <p:txBody>
          <a:bodyPr wrap="square">
            <a:spAutoFit/>
          </a:bodyPr>
          <a:lstStyle/>
          <a:p>
            <a:r>
              <a:rPr lang="en-US" b="1" dirty="0"/>
              <a:t>He begins by telling me that He keeps the leaders in His hand. He also tells me that He has the "seven spirits," that is, that He has the fullness of the Holy Spirit. Without a doubt, He knows that this is precisely my greatest need</a:t>
            </a:r>
            <a:r>
              <a:rPr lang="es-ES" b="1" dirty="0"/>
              <a:t>.</a:t>
            </a:r>
          </a:p>
        </p:txBody>
      </p:sp>
      <p:pic>
        <p:nvPicPr>
          <p:cNvPr id="4" name="Imagen 3" descr="Imagen que contiene alimentos&#10;&#10;Descripción generada automáticamente">
            <a:extLst>
              <a:ext uri="{FF2B5EF4-FFF2-40B4-BE49-F238E27FC236}">
                <a16:creationId xmlns:a16="http://schemas.microsoft.com/office/drawing/2014/main" id="{9EF01BE4-B601-6179-215A-41137015B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091" y="70764"/>
            <a:ext cx="3714750" cy="2457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60680BC7-10FC-4B03-E3C3-F8B5B11183A0}"/>
              </a:ext>
            </a:extLst>
          </p:cNvPr>
          <p:cNvSpPr txBox="1"/>
          <p:nvPr/>
        </p:nvSpPr>
        <p:spPr>
          <a:xfrm>
            <a:off x="239267" y="1013972"/>
            <a:ext cx="7797450" cy="1754326"/>
          </a:xfrm>
          <a:prstGeom prst="rect">
            <a:avLst/>
          </a:prstGeom>
          <a:noFill/>
        </p:spPr>
        <p:txBody>
          <a:bodyPr wrap="square">
            <a:spAutoFit/>
          </a:bodyPr>
          <a:lstStyle/>
          <a:p>
            <a:r>
              <a:rPr lang="en-US" b="1" dirty="0"/>
              <a:t>It doesn't paint a good picture of me. I have been leaving the Holy Spirit behind, and therefore my works are imperfect. Although I seem to be very active, I am almost dead spiritually</a:t>
            </a:r>
            <a:r>
              <a:rPr lang="es-ES" b="1" dirty="0"/>
              <a:t>.</a:t>
            </a:r>
          </a:p>
          <a:p>
            <a:r>
              <a:rPr lang="en-US" b="1" dirty="0"/>
              <a:t>That's why He asks me to stop. May I take time to remember what I was like when I let the Holy Spirit work in me. May I repent, and may I return to being a faithful steward of Jesus</a:t>
            </a:r>
            <a:r>
              <a:rPr lang="es-ES" b="1" dirty="0"/>
              <a:t>.</a:t>
            </a:r>
          </a:p>
        </p:txBody>
      </p:sp>
      <p:sp>
        <p:nvSpPr>
          <p:cNvPr id="8" name="CuadroTexto 7">
            <a:extLst>
              <a:ext uri="{FF2B5EF4-FFF2-40B4-BE49-F238E27FC236}">
                <a16:creationId xmlns:a16="http://schemas.microsoft.com/office/drawing/2014/main" id="{CEAA823B-7252-133C-1A44-BF968A585B4D}"/>
              </a:ext>
            </a:extLst>
          </p:cNvPr>
          <p:cNvSpPr txBox="1"/>
          <p:nvPr/>
        </p:nvSpPr>
        <p:spPr>
          <a:xfrm>
            <a:off x="3104575" y="2788176"/>
            <a:ext cx="6099059" cy="923330"/>
          </a:xfrm>
          <a:prstGeom prst="rect">
            <a:avLst/>
          </a:prstGeom>
          <a:noFill/>
        </p:spPr>
        <p:txBody>
          <a:bodyPr wrap="square">
            <a:spAutoFit/>
          </a:bodyPr>
          <a:lstStyle/>
          <a:p>
            <a:r>
              <a:rPr lang="en-US" b="1" dirty="0"/>
              <a:t>But some of my members are not like that. They are faithful, worthy. They are clothed with the righteousness of Christ. Jesus wants us all to be like them</a:t>
            </a:r>
            <a:r>
              <a:rPr lang="es-ES" b="1" dirty="0"/>
              <a:t>.</a:t>
            </a:r>
            <a:endParaRPr lang="es-ES" dirty="0"/>
          </a:p>
        </p:txBody>
      </p:sp>
      <p:pic>
        <p:nvPicPr>
          <p:cNvPr id="10" name="Imagen 9" descr="Mujer sentada en un sillón&#10;&#10;Descripción generada automáticamente">
            <a:extLst>
              <a:ext uri="{FF2B5EF4-FFF2-40B4-BE49-F238E27FC236}">
                <a16:creationId xmlns:a16="http://schemas.microsoft.com/office/drawing/2014/main" id="{104A81D0-8E0C-34FF-7E43-116C81BD635B}"/>
              </a:ext>
            </a:extLst>
          </p:cNvPr>
          <p:cNvPicPr>
            <a:picLocks noChangeAspect="1"/>
          </p:cNvPicPr>
          <p:nvPr/>
        </p:nvPicPr>
        <p:blipFill rotWithShape="1">
          <a:blip r:embed="rId4">
            <a:extLst>
              <a:ext uri="{28A0092B-C50C-407E-A947-70E740481C1C}">
                <a14:useLocalDpi xmlns:a14="http://schemas.microsoft.com/office/drawing/2010/main" val="0"/>
              </a:ext>
            </a:extLst>
          </a:blip>
          <a:srcRect t="10394"/>
          <a:stretch/>
        </p:blipFill>
        <p:spPr>
          <a:xfrm>
            <a:off x="110060" y="2911590"/>
            <a:ext cx="2910287" cy="3804190"/>
          </a:xfrm>
          <a:prstGeom prst="roundRect">
            <a:avLst>
              <a:gd name="adj" fmla="val 1052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extLst>
              <a:ext uri="{FF2B5EF4-FFF2-40B4-BE49-F238E27FC236}">
                <a16:creationId xmlns:a16="http://schemas.microsoft.com/office/drawing/2014/main" id="{6AA33334-B4C6-4376-D066-823B11D2D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3226" y="2624174"/>
            <a:ext cx="2494572" cy="2047217"/>
          </a:xfrm>
          <a:prstGeom prst="ellipse">
            <a:avLst/>
          </a:prstGeom>
          <a:ln>
            <a:noFill/>
          </a:ln>
          <a:effectLst>
            <a:outerShdw blurRad="50800" dist="38100" dir="10800000" algn="r" rotWithShape="0">
              <a:prstClr val="black">
                <a:alpha val="40000"/>
              </a:prstClr>
            </a:outerShdw>
            <a:softEdge rad="25400"/>
          </a:effectLst>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BFBA28DB-4177-85C5-E99D-EFBF3D4F319D}"/>
              </a:ext>
            </a:extLst>
          </p:cNvPr>
          <p:cNvPicPr>
            <a:picLocks noChangeAspect="1"/>
          </p:cNvPicPr>
          <p:nvPr/>
        </p:nvPicPr>
        <p:blipFill rotWithShape="1">
          <a:blip r:embed="rId6"/>
          <a:srcRect l="8406" r="13977"/>
          <a:stretch/>
        </p:blipFill>
        <p:spPr>
          <a:xfrm>
            <a:off x="3153079" y="3805241"/>
            <a:ext cx="2754216" cy="2910539"/>
          </a:xfrm>
          <a:prstGeom prst="ellipse">
            <a:avLst/>
          </a:prstGeom>
          <a:ln>
            <a:noFill/>
          </a:ln>
          <a:effectLst>
            <a:outerShdw blurRad="50800" dist="38100" dir="10800000" algn="r" rotWithShape="0">
              <a:prstClr val="black">
                <a:alpha val="40000"/>
              </a:prstClr>
            </a:outerShdw>
            <a:softEdge rad="25400"/>
          </a:effectLst>
        </p:spPr>
      </p:pic>
      <p:sp>
        <p:nvSpPr>
          <p:cNvPr id="15" name="CuadroTexto 14">
            <a:extLst>
              <a:ext uri="{FF2B5EF4-FFF2-40B4-BE49-F238E27FC236}">
                <a16:creationId xmlns:a16="http://schemas.microsoft.com/office/drawing/2014/main" id="{63CB9D85-51FD-5527-A44B-CE47D9FC8A2F}"/>
              </a:ext>
            </a:extLst>
          </p:cNvPr>
          <p:cNvSpPr txBox="1"/>
          <p:nvPr/>
        </p:nvSpPr>
        <p:spPr>
          <a:xfrm>
            <a:off x="5914806" y="3691496"/>
            <a:ext cx="4071878" cy="3139321"/>
          </a:xfrm>
          <a:prstGeom prst="rect">
            <a:avLst/>
          </a:prstGeom>
          <a:noFill/>
        </p:spPr>
        <p:txBody>
          <a:bodyPr wrap="square">
            <a:spAutoFit/>
          </a:bodyPr>
          <a:lstStyle/>
          <a:p>
            <a:r>
              <a:rPr lang="en-US" b="1" dirty="0"/>
              <a:t>That is why He promises us that, if we overcome, we will be clothed with His righteousness</a:t>
            </a:r>
            <a:r>
              <a:rPr lang="es-ES" b="1" dirty="0"/>
              <a:t>.</a:t>
            </a:r>
          </a:p>
          <a:p>
            <a:r>
              <a:rPr lang="en-US" b="1" dirty="0"/>
              <a:t>He assures us that our names will continue to be written in the book of life</a:t>
            </a:r>
            <a:r>
              <a:rPr lang="es-ES" b="1" dirty="0"/>
              <a:t>.</a:t>
            </a:r>
          </a:p>
          <a:p>
            <a:r>
              <a:rPr lang="en-US" b="1" dirty="0"/>
              <a:t>When our names are examined at the Judgment, Jesus will declare, "He is worthy, I have given my blood for Him.</a:t>
            </a:r>
            <a:r>
              <a:rPr lang="es-ES" b="1" dirty="0"/>
              <a:t>”</a:t>
            </a:r>
          </a:p>
          <a:p>
            <a:r>
              <a:rPr lang="en-US" b="1" dirty="0"/>
              <a:t>Remember: you could be a member of the church in Sardis</a:t>
            </a:r>
            <a:r>
              <a:rPr lang="es-ES" b="1" dirty="0"/>
              <a:t>.</a:t>
            </a:r>
            <a:endParaRPr lang="es-ES" dirty="0"/>
          </a:p>
        </p:txBody>
      </p:sp>
      <p:pic>
        <p:nvPicPr>
          <p:cNvPr id="17" name="Imagen 16" descr="Imagen que contiene edificio, hombre, parado, tabla&#10;&#10;Descripción generada automáticamente">
            <a:extLst>
              <a:ext uri="{FF2B5EF4-FFF2-40B4-BE49-F238E27FC236}">
                <a16:creationId xmlns:a16="http://schemas.microsoft.com/office/drawing/2014/main" id="{49C88856-3AFD-E40A-FAA3-72C4D90A3774}"/>
              </a:ext>
            </a:extLst>
          </p:cNvPr>
          <p:cNvPicPr>
            <a:picLocks noChangeAspect="1"/>
          </p:cNvPicPr>
          <p:nvPr/>
        </p:nvPicPr>
        <p:blipFill rotWithShape="1">
          <a:blip r:embed="rId7">
            <a:extLst>
              <a:ext uri="{28A0092B-C50C-407E-A947-70E740481C1C}">
                <a14:useLocalDpi xmlns:a14="http://schemas.microsoft.com/office/drawing/2010/main" val="0"/>
              </a:ext>
            </a:extLst>
          </a:blip>
          <a:srcRect l="6806" t="5447" r="16106" b="6135"/>
          <a:stretch/>
        </p:blipFill>
        <p:spPr>
          <a:xfrm>
            <a:off x="9850042" y="4767351"/>
            <a:ext cx="2341958" cy="2014625"/>
          </a:xfrm>
          <a:prstGeom prst="ellipse">
            <a:avLst/>
          </a:prstGeom>
          <a:ln>
            <a:noFill/>
          </a:ln>
          <a:effectLst>
            <a:outerShdw blurRad="50800" dist="38100" dir="10800000" algn="r" rotWithShape="0">
              <a:prstClr val="black">
                <a:alpha val="40000"/>
              </a:prstClr>
            </a:outerShdw>
            <a:softEdge rad="25400"/>
          </a:effectLst>
        </p:spPr>
      </p:pic>
    </p:spTree>
    <p:extLst>
      <p:ext uri="{BB962C8B-B14F-4D97-AF65-F5344CB8AC3E}">
        <p14:creationId xmlns:p14="http://schemas.microsoft.com/office/powerpoint/2010/main" val="294277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circle(in)">
                                      <p:cBhvr>
                                        <p:cTn id="24" dur="750"/>
                                        <p:tgtEl>
                                          <p:spTgt spid="10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amond(in)">
                                      <p:cBhvr>
                                        <p:cTn id="36" dur="750"/>
                                        <p:tgtEl>
                                          <p:spTgt spid="13"/>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5">
                                            <p:txEl>
                                              <p:pRg st="1" end="1"/>
                                            </p:txEl>
                                          </p:spTgt>
                                        </p:tgtEl>
                                        <p:attrNameLst>
                                          <p:attrName>style.visibility</p:attrName>
                                        </p:attrNameLst>
                                      </p:cBhvr>
                                      <p:to>
                                        <p:strVal val="visible"/>
                                      </p:to>
                                    </p:set>
                                    <p:animEffect transition="in" filter="wipe(left)">
                                      <p:cBhvr>
                                        <p:cTn id="40" dur="500"/>
                                        <p:tgtEl>
                                          <p:spTgt spid="1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out)">
                                      <p:cBhvr>
                                        <p:cTn id="45" dur="750"/>
                                        <p:tgtEl>
                                          <p:spTgt spid="17"/>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5">
                                            <p:txEl>
                                              <p:pRg st="2" end="2"/>
                                            </p:txEl>
                                          </p:spTgt>
                                        </p:tgtEl>
                                        <p:attrNameLst>
                                          <p:attrName>style.visibility</p:attrName>
                                        </p:attrNameLst>
                                      </p:cBhvr>
                                      <p:to>
                                        <p:strVal val="visible"/>
                                      </p:to>
                                    </p:set>
                                    <p:animEffect transition="in" filter="wipe(left)">
                                      <p:cBhvr>
                                        <p:cTn id="49" dur="500"/>
                                        <p:tgtEl>
                                          <p:spTgt spid="1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xEl>
                                              <p:pRg st="3" end="3"/>
                                            </p:txEl>
                                          </p:spTgt>
                                        </p:tgtEl>
                                        <p:attrNameLst>
                                          <p:attrName>style.visibility</p:attrName>
                                        </p:attrNameLst>
                                      </p:cBhvr>
                                      <p:to>
                                        <p:strVal val="visible"/>
                                      </p:to>
                                    </p:set>
                                    <p:animEffect transition="in" filter="wipe(left)">
                                      <p:cBhvr>
                                        <p:cTn id="54"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Patmos</a:t>
            </a:r>
          </a:p>
        </p:txBody>
      </p:sp>
      <p:sp>
        <p:nvSpPr>
          <p:cNvPr id="9" name="8 CuadroTexto"/>
          <p:cNvSpPr txBox="1"/>
          <p:nvPr/>
        </p:nvSpPr>
        <p:spPr>
          <a:xfrm>
            <a:off x="5650257" y="4225915"/>
            <a:ext cx="12745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3EC1"/>
                </a:solidFill>
                <a:effectLst/>
                <a:uLnTx/>
                <a:uFillTx/>
                <a:latin typeface="Calibri" panose="020F0502020204030204"/>
                <a:ea typeface="+mn-ea"/>
                <a:cs typeface="+mn-cs"/>
              </a:rPr>
              <a:t>Ephesus</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lvl="0" algn="ctr" defTabSz="457200">
              <a:defRPr/>
            </a:pPr>
            <a:r>
              <a:rPr lang="en-US" sz="3200" b="1" dirty="0">
                <a:solidFill>
                  <a:srgbClr val="C00000"/>
                </a:solidFill>
              </a:rPr>
              <a:t>Revelation</a:t>
            </a:r>
            <a:r>
              <a:rPr kumimoji="0" lang="en-US" sz="3200" b="1" i="0" u="none" strike="noStrike" kern="1200" cap="none" spc="0" normalizeH="0" baseline="0" noProof="0" dirty="0">
                <a:ln>
                  <a:noFill/>
                </a:ln>
                <a:solidFill>
                  <a:srgbClr val="C00000"/>
                </a:solidFill>
                <a:effectLst/>
                <a:uLnTx/>
                <a:uFillTx/>
                <a:latin typeface="Calibri" panose="020F0502020204030204"/>
              </a:rPr>
              <a:t> 3:7-13</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8 CuadroTexto">
            <a:extLst>
              <a:ext uri="{FF2B5EF4-FFF2-40B4-BE49-F238E27FC236}">
                <a16:creationId xmlns:a16="http://schemas.microsoft.com/office/drawing/2014/main" id="{C533D964-A71D-4B65-8B8D-DB1893548495}"/>
              </a:ext>
            </a:extLst>
          </p:cNvPr>
          <p:cNvSpPr txBox="1"/>
          <p:nvPr/>
        </p:nvSpPr>
        <p:spPr>
          <a:xfrm>
            <a:off x="5686589" y="3614150"/>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77BD1"/>
                </a:solidFill>
                <a:effectLst/>
                <a:uLnTx/>
                <a:uFillTx/>
                <a:latin typeface="Calibri" panose="020F0502020204030204"/>
                <a:ea typeface="+mn-ea"/>
                <a:cs typeface="+mn-cs"/>
              </a:rPr>
              <a:t>Smyrna</a:t>
            </a:r>
          </a:p>
        </p:txBody>
      </p: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62023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B298"/>
                </a:solidFill>
                <a:effectLst/>
                <a:uLnTx/>
                <a:uFillTx/>
                <a:latin typeface="Calibri" panose="020F0502020204030204"/>
                <a:ea typeface="+mn-ea"/>
                <a:cs typeface="+mn-cs"/>
              </a:rPr>
              <a:t>Pergamos</a:t>
            </a:r>
          </a:p>
        </p:txBody>
      </p:sp>
      <p:sp>
        <p:nvSpPr>
          <p:cNvPr id="23" name="3 Elipse">
            <a:extLst>
              <a:ext uri="{FF2B5EF4-FFF2-40B4-BE49-F238E27FC236}">
                <a16:creationId xmlns:a16="http://schemas.microsoft.com/office/drawing/2014/main" id="{F1E258DE-2056-4E5F-8D2F-73719B8F9AB3}"/>
              </a:ext>
            </a:extLst>
          </p:cNvPr>
          <p:cNvSpPr/>
          <p:nvPr/>
        </p:nvSpPr>
        <p:spPr>
          <a:xfrm>
            <a:off x="6545737" y="2882622"/>
            <a:ext cx="219960" cy="222917"/>
          </a:xfrm>
          <a:prstGeom prst="ellipse">
            <a:avLst/>
          </a:prstGeom>
          <a:solidFill>
            <a:schemeClr val="accent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5 Conector recto">
            <a:extLst>
              <a:ext uri="{FF2B5EF4-FFF2-40B4-BE49-F238E27FC236}">
                <a16:creationId xmlns:a16="http://schemas.microsoft.com/office/drawing/2014/main" id="{CB2F3660-0FA2-4FA3-9AF5-9813A3FB892B}"/>
              </a:ext>
            </a:extLst>
          </p:cNvPr>
          <p:cNvCxnSpPr>
            <a:cxnSpLocks/>
            <a:stCxn id="13" idx="6"/>
            <a:endCxn id="23" idx="2"/>
          </p:cNvCxnSpPr>
          <p:nvPr/>
        </p:nvCxnSpPr>
        <p:spPr>
          <a:xfrm>
            <a:off x="6000423" y="2936733"/>
            <a:ext cx="545314" cy="573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8 CuadroTexto">
            <a:extLst>
              <a:ext uri="{FF2B5EF4-FFF2-40B4-BE49-F238E27FC236}">
                <a16:creationId xmlns:a16="http://schemas.microsoft.com/office/drawing/2014/main" id="{34CAA54C-571D-423E-B80B-A1E651118F11}"/>
              </a:ext>
            </a:extLst>
          </p:cNvPr>
          <p:cNvSpPr txBox="1"/>
          <p:nvPr/>
        </p:nvSpPr>
        <p:spPr>
          <a:xfrm>
            <a:off x="6820422" y="269651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0BA4C"/>
                </a:solidFill>
                <a:effectLst/>
                <a:uLnTx/>
                <a:uFillTx/>
                <a:latin typeface="Calibri" panose="020F0502020204030204"/>
                <a:ea typeface="+mn-ea"/>
                <a:cs typeface="+mn-cs"/>
              </a:rPr>
              <a:t>Thyatira</a:t>
            </a:r>
          </a:p>
        </p:txBody>
      </p:sp>
      <p:sp>
        <p:nvSpPr>
          <p:cNvPr id="19" name="3 Elipse">
            <a:extLst>
              <a:ext uri="{FF2B5EF4-FFF2-40B4-BE49-F238E27FC236}">
                <a16:creationId xmlns:a16="http://schemas.microsoft.com/office/drawing/2014/main" id="{D1004C97-5693-46F8-ADEE-EE8952A8081B}"/>
              </a:ext>
            </a:extLst>
          </p:cNvPr>
          <p:cNvSpPr/>
          <p:nvPr/>
        </p:nvSpPr>
        <p:spPr>
          <a:xfrm>
            <a:off x="6556344" y="3326087"/>
            <a:ext cx="219960" cy="222917"/>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5 Conector recto">
            <a:extLst>
              <a:ext uri="{FF2B5EF4-FFF2-40B4-BE49-F238E27FC236}">
                <a16:creationId xmlns:a16="http://schemas.microsoft.com/office/drawing/2014/main" id="{14D33447-D675-4781-8816-2EEDD647AA03}"/>
              </a:ext>
            </a:extLst>
          </p:cNvPr>
          <p:cNvCxnSpPr>
            <a:cxnSpLocks/>
            <a:stCxn id="23" idx="4"/>
            <a:endCxn id="19" idx="0"/>
          </p:cNvCxnSpPr>
          <p:nvPr/>
        </p:nvCxnSpPr>
        <p:spPr>
          <a:xfrm>
            <a:off x="6655717" y="3105539"/>
            <a:ext cx="10607" cy="2205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8 CuadroTexto">
            <a:extLst>
              <a:ext uri="{FF2B5EF4-FFF2-40B4-BE49-F238E27FC236}">
                <a16:creationId xmlns:a16="http://schemas.microsoft.com/office/drawing/2014/main" id="{91379B44-C50A-4C1E-86B8-99581EBE62B6}"/>
              </a:ext>
            </a:extLst>
          </p:cNvPr>
          <p:cNvSpPr txBox="1"/>
          <p:nvPr/>
        </p:nvSpPr>
        <p:spPr>
          <a:xfrm>
            <a:off x="6798753" y="320624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DD9D31"/>
                </a:solidFill>
                <a:effectLst/>
                <a:uLnTx/>
                <a:uFillTx/>
                <a:latin typeface="Calibri" panose="020F0502020204030204"/>
                <a:ea typeface="+mn-ea"/>
                <a:cs typeface="+mn-cs"/>
              </a:rPr>
              <a:t>Sardis</a:t>
            </a:r>
          </a:p>
        </p:txBody>
      </p:sp>
      <p:sp>
        <p:nvSpPr>
          <p:cNvPr id="22" name="3 Elipse">
            <a:extLst>
              <a:ext uri="{FF2B5EF4-FFF2-40B4-BE49-F238E27FC236}">
                <a16:creationId xmlns:a16="http://schemas.microsoft.com/office/drawing/2014/main" id="{1554C79C-390F-48CD-8B0A-008F302C497F}"/>
              </a:ext>
            </a:extLst>
          </p:cNvPr>
          <p:cNvSpPr/>
          <p:nvPr/>
        </p:nvSpPr>
        <p:spPr>
          <a:xfrm>
            <a:off x="7290717" y="3827464"/>
            <a:ext cx="219960" cy="222917"/>
          </a:xfrm>
          <a:prstGeom prst="ellipse">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5 Conector recto">
            <a:extLst>
              <a:ext uri="{FF2B5EF4-FFF2-40B4-BE49-F238E27FC236}">
                <a16:creationId xmlns:a16="http://schemas.microsoft.com/office/drawing/2014/main" id="{665767DB-DC77-421F-ABA5-F58F98B0419C}"/>
              </a:ext>
            </a:extLst>
          </p:cNvPr>
          <p:cNvCxnSpPr>
            <a:cxnSpLocks/>
            <a:stCxn id="19" idx="4"/>
            <a:endCxn id="22" idx="1"/>
          </p:cNvCxnSpPr>
          <p:nvPr/>
        </p:nvCxnSpPr>
        <p:spPr>
          <a:xfrm>
            <a:off x="6666324" y="3549004"/>
            <a:ext cx="656605" cy="311105"/>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8 CuadroTexto">
            <a:extLst>
              <a:ext uri="{FF2B5EF4-FFF2-40B4-BE49-F238E27FC236}">
                <a16:creationId xmlns:a16="http://schemas.microsoft.com/office/drawing/2014/main" id="{536B1041-2B07-44B9-8570-E9C47551D9DB}"/>
              </a:ext>
            </a:extLst>
          </p:cNvPr>
          <p:cNvSpPr txBox="1"/>
          <p:nvPr/>
        </p:nvSpPr>
        <p:spPr>
          <a:xfrm>
            <a:off x="7543344" y="3660521"/>
            <a:ext cx="2077483" cy="461665"/>
          </a:xfrm>
          <a:prstGeom prst="rect">
            <a:avLst/>
          </a:prstGeom>
          <a:noFill/>
        </p:spPr>
        <p:txBody>
          <a:bodyPr wrap="square" rtlCol="0">
            <a:spAutoFit/>
          </a:bodyPr>
          <a:lstStyle/>
          <a:p>
            <a:pPr lvl="0" defTabSz="457200">
              <a:defRPr/>
            </a:pPr>
            <a:r>
              <a:rPr lang="en-US" sz="2400" b="1" dirty="0">
                <a:solidFill>
                  <a:srgbClr val="E25247"/>
                </a:solidFill>
              </a:rPr>
              <a:t>Philadelphia</a:t>
            </a:r>
            <a:endParaRPr kumimoji="0" lang="en-US" sz="2400" b="1" i="0" u="none" strike="noStrike" kern="1200" cap="none" spc="0" normalizeH="0" baseline="0" noProof="0" dirty="0">
              <a:ln>
                <a:noFill/>
              </a:ln>
              <a:solidFill>
                <a:srgbClr val="E25247"/>
              </a:solidFill>
              <a:effectLst/>
              <a:uLnTx/>
              <a:uFillTx/>
              <a:latin typeface="Calibri" panose="020F0502020204030204"/>
            </a:endParaRPr>
          </a:p>
        </p:txBody>
      </p:sp>
      <p:pic>
        <p:nvPicPr>
          <p:cNvPr id="28" name="Imagen 27">
            <a:extLst>
              <a:ext uri="{FF2B5EF4-FFF2-40B4-BE49-F238E27FC236}">
                <a16:creationId xmlns:a16="http://schemas.microsoft.com/office/drawing/2014/main" id="{863096D6-888E-4A6C-B4CB-E538BA194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170" y="4122186"/>
            <a:ext cx="3444579" cy="2583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n 29">
            <a:extLst>
              <a:ext uri="{FF2B5EF4-FFF2-40B4-BE49-F238E27FC236}">
                <a16:creationId xmlns:a16="http://schemas.microsoft.com/office/drawing/2014/main" id="{DB5DF445-050D-49D1-BA37-C654EFC12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929" y="193885"/>
            <a:ext cx="2077483" cy="147916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2" name="Diagrama 1">
            <a:extLst>
              <a:ext uri="{FF2B5EF4-FFF2-40B4-BE49-F238E27FC236}">
                <a16:creationId xmlns:a16="http://schemas.microsoft.com/office/drawing/2014/main" id="{98688E32-26AB-4077-A5FA-C1FB60D8730B}"/>
              </a:ext>
            </a:extLst>
          </p:cNvPr>
          <p:cNvGraphicFramePr/>
          <p:nvPr>
            <p:extLst>
              <p:ext uri="{D42A27DB-BD31-4B8C-83A1-F6EECF244321}">
                <p14:modId xmlns:p14="http://schemas.microsoft.com/office/powerpoint/2010/main" val="671665620"/>
              </p:ext>
            </p:extLst>
          </p:nvPr>
        </p:nvGraphicFramePr>
        <p:xfrm>
          <a:off x="60947" y="428874"/>
          <a:ext cx="5509319" cy="3370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5BFFEF51-5723-781C-9562-25B692CC7C70}"/>
              </a:ext>
            </a:extLst>
          </p:cNvPr>
          <p:cNvSpPr txBox="1"/>
          <p:nvPr/>
        </p:nvSpPr>
        <p:spPr>
          <a:xfrm>
            <a:off x="3163889" y="18201"/>
            <a:ext cx="3381848"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lvl="0">
              <a:defRPr/>
            </a:pPr>
            <a:r>
              <a:rPr lang="es-ES" kern="0" dirty="0">
                <a:ln w="6600">
                  <a:solidFill>
                    <a:srgbClr val="26604A"/>
                  </a:solidFill>
                  <a:prstDash val="solid"/>
                </a:ln>
                <a:solidFill>
                  <a:srgbClr val="F3776D"/>
                </a:solidFill>
                <a:effectLst>
                  <a:outerShdw dist="38100" dir="2700000" algn="tl" rotWithShape="0">
                    <a:srgbClr val="26604A"/>
                  </a:outerShdw>
                </a:effectLst>
              </a:rPr>
              <a:t>PHILADELPHIA</a:t>
            </a:r>
            <a:endParaRPr kumimoji="0" lang="es-ES" sz="4000" b="1" i="0" u="none" strike="noStrike" kern="0" cap="none" spc="0" normalizeH="0" baseline="0" noProof="0" dirty="0">
              <a:ln w="6600">
                <a:solidFill>
                  <a:srgbClr val="26604A"/>
                </a:solidFill>
                <a:prstDash val="solid"/>
              </a:ln>
              <a:solidFill>
                <a:srgbClr val="F3776D"/>
              </a:solidFill>
              <a:effectLst>
                <a:outerShdw dist="38100" dir="2700000" algn="tl" rotWithShape="0">
                  <a:srgbClr val="26604A"/>
                </a:outerShdw>
              </a:effectLst>
              <a:uLnTx/>
              <a:uFillTx/>
            </a:endParaRPr>
          </a:p>
        </p:txBody>
      </p:sp>
    </p:spTree>
    <p:extLst>
      <p:ext uri="{BB962C8B-B14F-4D97-AF65-F5344CB8AC3E}">
        <p14:creationId xmlns:p14="http://schemas.microsoft.com/office/powerpoint/2010/main" val="3893832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53" dur="500"/>
                                        <p:tgtEl>
                                          <p:spTgt spid="2">
                                            <p:graphicEl>
                                              <a:dgm id="{82A57AC3-D604-4680-A738-D28656CB9BEC}"/>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8" dur="500"/>
                                        <p:tgtEl>
                                          <p:spTgt spid="2">
                                            <p:graphicEl>
                                              <a:dgm id="{3171F445-6DE3-4BD6-98C1-F16D2E3998F1}"/>
                                            </p:graphic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61" dur="500"/>
                                        <p:tgtEl>
                                          <p:spTgt spid="2">
                                            <p:graphicEl>
                                              <a:dgm id="{E8B158F0-EF75-4ADD-A9E0-8C7F68571F8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6" dur="500"/>
                                        <p:tgtEl>
                                          <p:spTgt spid="2">
                                            <p:graphicEl>
                                              <a:dgm id="{99C36F94-DDAC-4C4C-80EC-311CF14D5B98}"/>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9"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7" grpId="0"/>
      <p:bldGraphic spid="2" grpId="0">
        <p:bldSub>
          <a:bldDgm bld="one"/>
        </p:bldSub>
      </p:bldGraphic>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0431C5-DBA2-30AD-8A69-920385E672FD}"/>
              </a:ext>
            </a:extLst>
          </p:cNvPr>
          <p:cNvSpPr txBox="1"/>
          <p:nvPr/>
        </p:nvSpPr>
        <p:spPr>
          <a:xfrm>
            <a:off x="1085850" y="776740"/>
            <a:ext cx="10149840" cy="646331"/>
          </a:xfrm>
          <a:prstGeom prst="rect">
            <a:avLst/>
          </a:prstGeom>
          <a:noFill/>
        </p:spPr>
        <p:txBody>
          <a:bodyPr wrap="square">
            <a:spAutoFit/>
          </a:bodyPr>
          <a:lstStyle/>
          <a:p>
            <a:r>
              <a:rPr lang="en-US" b="1" dirty="0"/>
              <a:t>I am the angel of the church of Philadelphia. I have received a letter from Jesus that speaks of a key, doors and pillars. Strange, don't you think? We can read it in Revelation</a:t>
            </a:r>
            <a:r>
              <a:rPr lang="es-ES" b="1" dirty="0"/>
              <a:t> 3:7-13.</a:t>
            </a:r>
          </a:p>
        </p:txBody>
      </p:sp>
      <p:sp>
        <p:nvSpPr>
          <p:cNvPr id="7" name="CuadroTexto 6">
            <a:extLst>
              <a:ext uri="{FF2B5EF4-FFF2-40B4-BE49-F238E27FC236}">
                <a16:creationId xmlns:a16="http://schemas.microsoft.com/office/drawing/2014/main" id="{EAFB873E-146A-751A-08B2-793847C01385}"/>
              </a:ext>
            </a:extLst>
          </p:cNvPr>
          <p:cNvSpPr txBox="1"/>
          <p:nvPr/>
        </p:nvSpPr>
        <p:spPr>
          <a:xfrm>
            <a:off x="325398" y="1351951"/>
            <a:ext cx="7420108" cy="5062924"/>
          </a:xfrm>
          <a:prstGeom prst="rect">
            <a:avLst/>
          </a:prstGeom>
          <a:noFill/>
        </p:spPr>
        <p:txBody>
          <a:bodyPr wrap="square">
            <a:spAutoFit/>
          </a:bodyPr>
          <a:lstStyle/>
          <a:p>
            <a:r>
              <a:rPr lang="es-ES" sz="1700" b="1" dirty="0">
                <a:latin typeface="Comic Sans MS" panose="030F0702030302020204" pitchFamily="66" charset="0"/>
              </a:rPr>
              <a:t>“</a:t>
            </a:r>
            <a:r>
              <a:rPr lang="en-US" sz="1700" b="1" dirty="0">
                <a:latin typeface="Comic Sans MS" panose="030F0702030302020204" pitchFamily="66" charset="0"/>
              </a:rPr>
              <a:t>And to the angel of the church in Philadelphia write; These things saith he that is holy, he that is true, he that hath the key of David, he that </a:t>
            </a:r>
            <a:r>
              <a:rPr lang="en-US" sz="1700" b="1" dirty="0" err="1">
                <a:latin typeface="Comic Sans MS" panose="030F0702030302020204" pitchFamily="66" charset="0"/>
              </a:rPr>
              <a:t>openeth</a:t>
            </a:r>
            <a:r>
              <a:rPr lang="en-US" sz="1700" b="1" dirty="0">
                <a:latin typeface="Comic Sans MS" panose="030F0702030302020204" pitchFamily="66" charset="0"/>
              </a:rPr>
              <a:t>, and no man </a:t>
            </a:r>
            <a:r>
              <a:rPr lang="en-US" sz="1700" b="1" dirty="0" err="1">
                <a:latin typeface="Comic Sans MS" panose="030F0702030302020204" pitchFamily="66" charset="0"/>
              </a:rPr>
              <a:t>shutteth</a:t>
            </a:r>
            <a:r>
              <a:rPr lang="en-US" sz="1700" b="1" dirty="0">
                <a:latin typeface="Comic Sans MS" panose="030F0702030302020204" pitchFamily="66" charset="0"/>
              </a:rPr>
              <a:t>; and </a:t>
            </a:r>
            <a:r>
              <a:rPr lang="en-US" sz="1700" b="1" dirty="0" err="1">
                <a:latin typeface="Comic Sans MS" panose="030F0702030302020204" pitchFamily="66" charset="0"/>
              </a:rPr>
              <a:t>shutteth</a:t>
            </a:r>
            <a:r>
              <a:rPr lang="en-US" sz="1700" b="1" dirty="0">
                <a:latin typeface="Comic Sans MS" panose="030F0702030302020204" pitchFamily="66" charset="0"/>
              </a:rPr>
              <a:t>, and no man </a:t>
            </a:r>
            <a:r>
              <a:rPr lang="en-US" sz="1700" b="1" dirty="0" err="1">
                <a:latin typeface="Comic Sans MS" panose="030F0702030302020204" pitchFamily="66" charset="0"/>
              </a:rPr>
              <a:t>openeth</a:t>
            </a:r>
            <a:r>
              <a:rPr lang="en-US" sz="1700" b="1" dirty="0">
                <a:latin typeface="Comic Sans MS" panose="030F0702030302020204" pitchFamily="66" charset="0"/>
              </a:rPr>
              <a:t>; I know thy works: behold, I have set before thee an open door, and no man can shut it: for thou hast a little strength, and hast kept my word, and hast not denied my name. Behold, I will make them of the synagogue of Satan, which say they are Jews, and are not, but do lie; behold, I will make them to come and worship before thy feet, and to know that I have loved thee. Because thou hast kept the word of my patience, I also will keep thee from the hour of temptation, which shall come upon all the world, to try them that dwell upon the earth. Behold, I come quickly: hold that fast which thou hast, that no man take thy crown. Him that </a:t>
            </a:r>
            <a:r>
              <a:rPr lang="en-US" sz="1700" b="1" dirty="0" err="1">
                <a:latin typeface="Comic Sans MS" panose="030F0702030302020204" pitchFamily="66" charset="0"/>
              </a:rPr>
              <a:t>overcometh</a:t>
            </a:r>
            <a:r>
              <a:rPr lang="en-US" sz="1700" b="1" dirty="0">
                <a:latin typeface="Comic Sans MS" panose="030F0702030302020204" pitchFamily="66" charset="0"/>
              </a:rPr>
              <a:t> will I make a pillar in the temple of my God, and he shall go no more out: and I will write upon him the name of my God, and the name of the city of my God, which is new Jerusalem, which cometh down out of heaven from my God: and I will write upon him my new name. He that hath an ear, let him hear what the Spirit saith unto the churches.</a:t>
            </a:r>
            <a:r>
              <a:rPr lang="es-ES" sz="1700" b="1" dirty="0">
                <a:latin typeface="Comic Sans MS" panose="030F0702030302020204" pitchFamily="66" charset="0"/>
              </a:rPr>
              <a:t>”</a:t>
            </a:r>
          </a:p>
        </p:txBody>
      </p:sp>
      <p:sp>
        <p:nvSpPr>
          <p:cNvPr id="2" name="CuadroTexto 1">
            <a:extLst>
              <a:ext uri="{FF2B5EF4-FFF2-40B4-BE49-F238E27FC236}">
                <a16:creationId xmlns:a16="http://schemas.microsoft.com/office/drawing/2014/main" id="{9F3134F7-D7D7-57B1-8D37-E38BE7D27073}"/>
              </a:ext>
            </a:extLst>
          </p:cNvPr>
          <p:cNvSpPr txBox="1"/>
          <p:nvPr/>
        </p:nvSpPr>
        <p:spPr>
          <a:xfrm>
            <a:off x="246742" y="89182"/>
            <a:ext cx="3391808"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err="1">
                <a:ln w="6600">
                  <a:solidFill>
                    <a:schemeClr val="tx1"/>
                  </a:solidFill>
                  <a:prstDash val="solid"/>
                </a:ln>
                <a:effectLst>
                  <a:outerShdw dist="38100" dir="2700000" algn="tl" rotWithShape="0">
                    <a:schemeClr val="tx1"/>
                  </a:outerShdw>
                </a:effectLst>
              </a:rPr>
              <a:t>PHILADELPHIA</a:t>
            </a:r>
            <a:endParaRPr lang="es-ES" dirty="0">
              <a:ln w="6600">
                <a:solidFill>
                  <a:schemeClr val="tx1"/>
                </a:solidFill>
                <a:prstDash val="solid"/>
              </a:ln>
              <a:effectLst>
                <a:outerShdw dist="38100" dir="2700000" algn="tl" rotWithShape="0">
                  <a:schemeClr val="tx1"/>
                </a:outerShdw>
              </a:effectLst>
            </a:endParaRPr>
          </a:p>
        </p:txBody>
      </p:sp>
      <p:pic>
        <p:nvPicPr>
          <p:cNvPr id="6" name="Imagen 5" descr="Texto&#10;&#10;Descripción generada automáticamente">
            <a:extLst>
              <a:ext uri="{FF2B5EF4-FFF2-40B4-BE49-F238E27FC236}">
                <a16:creationId xmlns:a16="http://schemas.microsoft.com/office/drawing/2014/main" id="{FE26F363-41D6-0548-E872-9BCEC2B4D2D7}"/>
              </a:ext>
            </a:extLst>
          </p:cNvPr>
          <p:cNvPicPr>
            <a:picLocks noChangeAspect="1"/>
          </p:cNvPicPr>
          <p:nvPr/>
        </p:nvPicPr>
        <p:blipFill rotWithShape="1">
          <a:blip r:embed="rId3">
            <a:extLst>
              <a:ext uri="{28A0092B-C50C-407E-A947-70E740481C1C}">
                <a14:useLocalDpi xmlns:a14="http://schemas.microsoft.com/office/drawing/2010/main" val="0"/>
              </a:ext>
            </a:extLst>
          </a:blip>
          <a:srcRect l="7374" r="1909"/>
          <a:stretch/>
        </p:blipFill>
        <p:spPr>
          <a:xfrm>
            <a:off x="7900742" y="1899966"/>
            <a:ext cx="3665247" cy="4181294"/>
          </a:xfrm>
          <a:prstGeom prst="rect">
            <a:avLst/>
          </a:prstGeom>
          <a:ln w="88900" cap="sq" cmpd="thickThin">
            <a:solidFill>
              <a:srgbClr val="982118"/>
            </a:solidFill>
            <a:prstDash val="solid"/>
            <a:miter lim="800000"/>
          </a:ln>
          <a:effectLst>
            <a:innerShdw blurRad="76200">
              <a:srgbClr val="000000"/>
            </a:innerShdw>
          </a:effectLst>
        </p:spPr>
      </p:pic>
    </p:spTree>
    <p:extLst>
      <p:ext uri="{BB962C8B-B14F-4D97-AF65-F5344CB8AC3E}">
        <p14:creationId xmlns:p14="http://schemas.microsoft.com/office/powerpoint/2010/main" val="293505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6AA3BD-C221-0E52-DCCA-6F70500DFCC7}"/>
              </a:ext>
            </a:extLst>
          </p:cNvPr>
          <p:cNvSpPr txBox="1"/>
          <p:nvPr/>
        </p:nvSpPr>
        <p:spPr>
          <a:xfrm>
            <a:off x="94848" y="115827"/>
            <a:ext cx="7961052" cy="2308324"/>
          </a:xfrm>
          <a:prstGeom prst="rect">
            <a:avLst/>
          </a:prstGeom>
          <a:noFill/>
        </p:spPr>
        <p:txBody>
          <a:bodyPr wrap="square">
            <a:spAutoFit/>
          </a:bodyPr>
          <a:lstStyle/>
          <a:p>
            <a:r>
              <a:rPr lang="en-US" b="1" dirty="0"/>
              <a:t>Let's start with the key. Jesus tells me that He has the key of David. That when He opens, no one can close, and vice versa. This is precisely what was said of Eliakim in Isaiah 22:22: "And the key of the house of David will I lay upon his shoulder; so he shall open, and none shall shut; and he shall shut, and none shall open.</a:t>
            </a:r>
            <a:r>
              <a:rPr lang="es-ES" b="1" dirty="0"/>
              <a:t>” </a:t>
            </a:r>
          </a:p>
          <a:p>
            <a:r>
              <a:rPr lang="en-US" b="1" dirty="0"/>
              <a:t>And who was Eliakim? He was the chief steward of King Hezekiah, a descendant of David. He had authority over everything that was done in the king's household. What he did, no one could undo. That same authority Jesus has over His church. No one can alter God's purpose for her</a:t>
            </a:r>
            <a:r>
              <a:rPr lang="es-ES" b="1" dirty="0"/>
              <a:t>.</a:t>
            </a:r>
          </a:p>
        </p:txBody>
      </p:sp>
      <p:sp>
        <p:nvSpPr>
          <p:cNvPr id="4" name="CuadroTexto 3">
            <a:extLst>
              <a:ext uri="{FF2B5EF4-FFF2-40B4-BE49-F238E27FC236}">
                <a16:creationId xmlns:a16="http://schemas.microsoft.com/office/drawing/2014/main" id="{49ECF435-BDE1-717F-7D88-9C86BAC949AF}"/>
              </a:ext>
            </a:extLst>
          </p:cNvPr>
          <p:cNvSpPr txBox="1"/>
          <p:nvPr/>
        </p:nvSpPr>
        <p:spPr>
          <a:xfrm>
            <a:off x="3345084" y="2456215"/>
            <a:ext cx="8846916" cy="2031325"/>
          </a:xfrm>
          <a:prstGeom prst="rect">
            <a:avLst/>
          </a:prstGeom>
          <a:noFill/>
        </p:spPr>
        <p:txBody>
          <a:bodyPr wrap="square">
            <a:spAutoFit/>
          </a:bodyPr>
          <a:lstStyle/>
          <a:p>
            <a:r>
              <a:rPr lang="en-US" b="1" dirty="0"/>
              <a:t>God's purpose for the members of the church in Philadelphia is that they be sealed on their foreheads with the name of God and the Lamb</a:t>
            </a:r>
            <a:r>
              <a:rPr lang="es-ES" b="1" dirty="0"/>
              <a:t>.</a:t>
            </a:r>
          </a:p>
          <a:p>
            <a:r>
              <a:rPr lang="en-US" b="1" dirty="0"/>
              <a:t>In this letter, Jesus is warning me that a time of trial is coming for the whole world. Jesus is very near, and the final events are already very close to taking place</a:t>
            </a:r>
            <a:r>
              <a:rPr lang="es-ES" b="1" dirty="0"/>
              <a:t>.</a:t>
            </a:r>
          </a:p>
          <a:p>
            <a:r>
              <a:rPr lang="en-US" b="1" dirty="0"/>
              <a:t>Therefore, He encourages me and you to remain faithful so as not to lose our crown. The door of salvation is still open. Today is the day when we can freely enter it. Let's not wait for it to close, for the grace time to end</a:t>
            </a:r>
            <a:r>
              <a:rPr lang="es-ES" b="1" dirty="0"/>
              <a:t>. </a:t>
            </a:r>
            <a:endParaRPr lang="es-ES" dirty="0"/>
          </a:p>
        </p:txBody>
      </p:sp>
      <p:pic>
        <p:nvPicPr>
          <p:cNvPr id="7" name="Imagen 6" descr="Una caricatura de una casa&#10;&#10;Descripción generada automáticamente con confianza media">
            <a:extLst>
              <a:ext uri="{FF2B5EF4-FFF2-40B4-BE49-F238E27FC236}">
                <a16:creationId xmlns:a16="http://schemas.microsoft.com/office/drawing/2014/main" id="{300737C8-72E5-FF45-0E1B-94496AF07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829" y="212582"/>
            <a:ext cx="3951682" cy="203132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Imagen que contiene edificio, grande&#10;&#10;Descripción generada automáticamente">
            <a:extLst>
              <a:ext uri="{FF2B5EF4-FFF2-40B4-BE49-F238E27FC236}">
                <a16:creationId xmlns:a16="http://schemas.microsoft.com/office/drawing/2014/main" id="{759CF359-0846-0920-F254-2DFA54CC4A1C}"/>
              </a:ext>
            </a:extLst>
          </p:cNvPr>
          <p:cNvPicPr>
            <a:picLocks noChangeAspect="1"/>
          </p:cNvPicPr>
          <p:nvPr/>
        </p:nvPicPr>
        <p:blipFill rotWithShape="1">
          <a:blip r:embed="rId4">
            <a:extLst>
              <a:ext uri="{28A0092B-C50C-407E-A947-70E740481C1C}">
                <a14:useLocalDpi xmlns:a14="http://schemas.microsoft.com/office/drawing/2010/main" val="0"/>
              </a:ext>
            </a:extLst>
          </a:blip>
          <a:srcRect b="19579"/>
          <a:stretch/>
        </p:blipFill>
        <p:spPr>
          <a:xfrm>
            <a:off x="8700064" y="4519604"/>
            <a:ext cx="3143593" cy="2229498"/>
          </a:xfrm>
          <a:prstGeom prst="roundRect">
            <a:avLst>
              <a:gd name="adj" fmla="val 4167"/>
            </a:avLst>
          </a:prstGeom>
          <a:solidFill>
            <a:srgbClr val="FFFFFF"/>
          </a:solidFill>
          <a:ln w="76200" cap="sq">
            <a:solidFill>
              <a:srgbClr val="D3BC07"/>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F2D424F2-85E3-0DBD-F852-8FFF9A2C54E9}"/>
              </a:ext>
            </a:extLst>
          </p:cNvPr>
          <p:cNvPicPr>
            <a:picLocks noChangeAspect="1"/>
          </p:cNvPicPr>
          <p:nvPr/>
        </p:nvPicPr>
        <p:blipFill rotWithShape="1">
          <a:blip r:embed="rId5"/>
          <a:srcRect t="4735" b="29549"/>
          <a:stretch/>
        </p:blipFill>
        <p:spPr>
          <a:xfrm>
            <a:off x="373466" y="2456215"/>
            <a:ext cx="2867244" cy="1802276"/>
          </a:xfrm>
          <a:prstGeom prst="roundRect">
            <a:avLst>
              <a:gd name="adj" fmla="val 4167"/>
            </a:avLst>
          </a:prstGeom>
          <a:solidFill>
            <a:srgbClr val="FFFFFF"/>
          </a:solidFill>
          <a:ln w="76200" cap="sq">
            <a:solidFill>
              <a:srgbClr val="C04439"/>
            </a:solidFill>
            <a:miter lim="800000"/>
          </a:ln>
          <a:effectLst/>
          <a:scene3d>
            <a:camera prst="orthographicFront"/>
            <a:lightRig rig="threePt" dir="t">
              <a:rot lat="0" lon="0" rev="2700000"/>
            </a:lightRig>
          </a:scene3d>
          <a:sp3d>
            <a:bevelT h="38100"/>
            <a:contourClr>
              <a:srgbClr val="C0C0C0"/>
            </a:contourClr>
          </a:sp3d>
        </p:spPr>
      </p:pic>
      <p:sp>
        <p:nvSpPr>
          <p:cNvPr id="14" name="CuadroTexto 13">
            <a:extLst>
              <a:ext uri="{FF2B5EF4-FFF2-40B4-BE49-F238E27FC236}">
                <a16:creationId xmlns:a16="http://schemas.microsoft.com/office/drawing/2014/main" id="{815FB4AD-2987-2FC9-CC5B-64F18173CA9B}"/>
              </a:ext>
            </a:extLst>
          </p:cNvPr>
          <p:cNvSpPr txBox="1"/>
          <p:nvPr/>
        </p:nvSpPr>
        <p:spPr>
          <a:xfrm>
            <a:off x="207588" y="4440778"/>
            <a:ext cx="7961052" cy="2308324"/>
          </a:xfrm>
          <a:prstGeom prst="rect">
            <a:avLst/>
          </a:prstGeom>
          <a:noFill/>
        </p:spPr>
        <p:txBody>
          <a:bodyPr wrap="square">
            <a:spAutoFit/>
          </a:bodyPr>
          <a:lstStyle/>
          <a:p>
            <a:r>
              <a:rPr lang="en-US" b="1" dirty="0"/>
              <a:t>Because, when Jesus closes the door of grace, no one will be able to open it</a:t>
            </a:r>
            <a:r>
              <a:rPr lang="es-ES" b="1" dirty="0"/>
              <a:t>.</a:t>
            </a:r>
          </a:p>
          <a:p>
            <a:r>
              <a:rPr lang="en-US" b="1" dirty="0"/>
              <a:t>And the pillar? What does the pillar have to do with all this</a:t>
            </a:r>
            <a:r>
              <a:rPr lang="es-ES" b="1" dirty="0"/>
              <a:t>?</a:t>
            </a:r>
          </a:p>
          <a:p>
            <a:r>
              <a:rPr lang="en-US" b="1" dirty="0"/>
              <a:t>In His farewell, Jesus promises that He will make us pillars of the temple. He is talking about the columns that held up the veil that separated the Holy Place from the Holy of Holies. It is the closest place to the presence of God</a:t>
            </a:r>
            <a:r>
              <a:rPr lang="es-ES" b="1" dirty="0"/>
              <a:t>.</a:t>
            </a:r>
          </a:p>
          <a:p>
            <a:r>
              <a:rPr lang="en-US" b="1" dirty="0"/>
              <a:t>Would you like to always live close to God? The one who overcomes will always be in the presence of God</a:t>
            </a:r>
            <a:r>
              <a:rPr lang="es-ES" b="1" dirty="0"/>
              <a:t>.</a:t>
            </a:r>
          </a:p>
          <a:p>
            <a:r>
              <a:rPr lang="en-US" b="1" dirty="0"/>
              <a:t>Remember: you could be a member of the church in Philadelphia</a:t>
            </a:r>
            <a:r>
              <a:rPr lang="es-ES" b="1" dirty="0"/>
              <a:t>.</a:t>
            </a:r>
            <a:endParaRPr lang="es-ES" dirty="0"/>
          </a:p>
        </p:txBody>
      </p:sp>
    </p:spTree>
    <p:extLst>
      <p:ext uri="{BB962C8B-B14F-4D97-AF65-F5344CB8AC3E}">
        <p14:creationId xmlns:p14="http://schemas.microsoft.com/office/powerpoint/2010/main" val="3754863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 calcmode="lin" valueType="num">
                                      <p:cBhvr>
                                        <p:cTn id="26" dur="750" fill="hold"/>
                                        <p:tgtEl>
                                          <p:spTgt spid="12"/>
                                        </p:tgtEl>
                                        <p:attrNameLst>
                                          <p:attrName>style.rotation</p:attrName>
                                        </p:attrNameLst>
                                      </p:cBhvr>
                                      <p:tavLst>
                                        <p:tav tm="0">
                                          <p:val>
                                            <p:fltVal val="90"/>
                                          </p:val>
                                        </p:tav>
                                        <p:tav tm="100000">
                                          <p:val>
                                            <p:fltVal val="0"/>
                                          </p:val>
                                        </p:tav>
                                      </p:tavLst>
                                    </p:anim>
                                    <p:animEffect transition="in" filter="fade">
                                      <p:cBhvr>
                                        <p:cTn id="27" dur="750"/>
                                        <p:tgtEl>
                                          <p:spTgt spid="12"/>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left)">
                                      <p:cBhvr>
                                        <p:cTn id="43" dur="500"/>
                                        <p:tgtEl>
                                          <p:spTgt spid="14">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wipe(left)">
                                      <p:cBhvr>
                                        <p:cTn id="46" dur="500"/>
                                        <p:tgtEl>
                                          <p:spTgt spid="14">
                                            <p:txEl>
                                              <p:pRg st="1" end="1"/>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left)">
                                      <p:cBhvr>
                                        <p:cTn id="49" dur="500"/>
                                        <p:tgtEl>
                                          <p:spTgt spid="1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xEl>
                                              <p:pRg st="3" end="3"/>
                                            </p:txEl>
                                          </p:spTgt>
                                        </p:tgtEl>
                                        <p:attrNameLst>
                                          <p:attrName>style.visibility</p:attrName>
                                        </p:attrNameLst>
                                      </p:cBhvr>
                                      <p:to>
                                        <p:strVal val="visible"/>
                                      </p:to>
                                    </p:set>
                                    <p:animEffect transition="in" filter="wipe(left)">
                                      <p:cBhvr>
                                        <p:cTn id="54" dur="500"/>
                                        <p:tgtEl>
                                          <p:spTgt spid="1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animEffect transition="in" filter="wipe(left)">
                                      <p:cBhvr>
                                        <p:cTn id="5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Patmos</a:t>
            </a:r>
          </a:p>
        </p:txBody>
      </p:sp>
      <p:sp>
        <p:nvSpPr>
          <p:cNvPr id="9" name="8 CuadroTexto"/>
          <p:cNvSpPr txBox="1"/>
          <p:nvPr/>
        </p:nvSpPr>
        <p:spPr>
          <a:xfrm>
            <a:off x="5650256" y="4225915"/>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3EC1"/>
                </a:solidFill>
                <a:effectLst/>
                <a:uLnTx/>
                <a:uFillTx/>
                <a:latin typeface="Calibri" panose="020F0502020204030204"/>
                <a:ea typeface="+mn-ea"/>
                <a:cs typeface="+mn-cs"/>
              </a:rPr>
              <a:t>Ephesus</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lvl="0" algn="ctr" defTabSz="457200">
              <a:defRPr/>
            </a:pPr>
            <a:r>
              <a:rPr lang="en-US" sz="3200" b="1" dirty="0">
                <a:solidFill>
                  <a:srgbClr val="C00000"/>
                </a:solidFill>
              </a:rPr>
              <a:t>Revelation</a:t>
            </a:r>
            <a:r>
              <a:rPr kumimoji="0" lang="en-US" sz="3200" b="1" i="0" u="none" strike="noStrike" kern="1200" cap="none" spc="0" normalizeH="0" baseline="0" noProof="0" dirty="0">
                <a:ln>
                  <a:noFill/>
                </a:ln>
                <a:solidFill>
                  <a:srgbClr val="C00000"/>
                </a:solidFill>
                <a:effectLst/>
                <a:uLnTx/>
                <a:uFillTx/>
                <a:latin typeface="Calibri" panose="020F0502020204030204"/>
              </a:rPr>
              <a:t> 3:14-22</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8 CuadroTexto">
            <a:extLst>
              <a:ext uri="{FF2B5EF4-FFF2-40B4-BE49-F238E27FC236}">
                <a16:creationId xmlns:a16="http://schemas.microsoft.com/office/drawing/2014/main" id="{C533D964-A71D-4B65-8B8D-DB1893548495}"/>
              </a:ext>
            </a:extLst>
          </p:cNvPr>
          <p:cNvSpPr txBox="1"/>
          <p:nvPr/>
        </p:nvSpPr>
        <p:spPr>
          <a:xfrm>
            <a:off x="5681742" y="3595337"/>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77BD1"/>
                </a:solidFill>
                <a:effectLst/>
                <a:uLnTx/>
                <a:uFillTx/>
                <a:latin typeface="Calibri" panose="020F0502020204030204"/>
                <a:ea typeface="+mn-ea"/>
                <a:cs typeface="+mn-cs"/>
              </a:rPr>
              <a:t>Smyrna</a:t>
            </a:r>
          </a:p>
        </p:txBody>
      </p: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73049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B298"/>
                </a:solidFill>
                <a:effectLst/>
                <a:uLnTx/>
                <a:uFillTx/>
                <a:latin typeface="Calibri" panose="020F0502020204030204"/>
                <a:ea typeface="+mn-ea"/>
                <a:cs typeface="+mn-cs"/>
              </a:rPr>
              <a:t>Pergamos</a:t>
            </a:r>
          </a:p>
        </p:txBody>
      </p:sp>
      <p:sp>
        <p:nvSpPr>
          <p:cNvPr id="23" name="3 Elipse">
            <a:extLst>
              <a:ext uri="{FF2B5EF4-FFF2-40B4-BE49-F238E27FC236}">
                <a16:creationId xmlns:a16="http://schemas.microsoft.com/office/drawing/2014/main" id="{F1E258DE-2056-4E5F-8D2F-73719B8F9AB3}"/>
              </a:ext>
            </a:extLst>
          </p:cNvPr>
          <p:cNvSpPr/>
          <p:nvPr/>
        </p:nvSpPr>
        <p:spPr>
          <a:xfrm>
            <a:off x="6545737" y="2882622"/>
            <a:ext cx="219960" cy="222917"/>
          </a:xfrm>
          <a:prstGeom prst="ellipse">
            <a:avLst/>
          </a:prstGeom>
          <a:solidFill>
            <a:schemeClr val="accent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5 Conector recto">
            <a:extLst>
              <a:ext uri="{FF2B5EF4-FFF2-40B4-BE49-F238E27FC236}">
                <a16:creationId xmlns:a16="http://schemas.microsoft.com/office/drawing/2014/main" id="{CB2F3660-0FA2-4FA3-9AF5-9813A3FB892B}"/>
              </a:ext>
            </a:extLst>
          </p:cNvPr>
          <p:cNvCxnSpPr>
            <a:cxnSpLocks/>
            <a:stCxn id="13" idx="6"/>
            <a:endCxn id="23" idx="2"/>
          </p:cNvCxnSpPr>
          <p:nvPr/>
        </p:nvCxnSpPr>
        <p:spPr>
          <a:xfrm>
            <a:off x="6000423" y="2936733"/>
            <a:ext cx="545314" cy="573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8 CuadroTexto">
            <a:extLst>
              <a:ext uri="{FF2B5EF4-FFF2-40B4-BE49-F238E27FC236}">
                <a16:creationId xmlns:a16="http://schemas.microsoft.com/office/drawing/2014/main" id="{34CAA54C-571D-423E-B80B-A1E651118F11}"/>
              </a:ext>
            </a:extLst>
          </p:cNvPr>
          <p:cNvSpPr txBox="1"/>
          <p:nvPr/>
        </p:nvSpPr>
        <p:spPr>
          <a:xfrm>
            <a:off x="6820422" y="269651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0BA4C"/>
                </a:solidFill>
                <a:effectLst/>
                <a:uLnTx/>
                <a:uFillTx/>
                <a:latin typeface="Calibri" panose="020F0502020204030204"/>
                <a:ea typeface="+mn-ea"/>
                <a:cs typeface="+mn-cs"/>
              </a:rPr>
              <a:t>Thyatira</a:t>
            </a:r>
          </a:p>
        </p:txBody>
      </p:sp>
      <p:sp>
        <p:nvSpPr>
          <p:cNvPr id="19" name="3 Elipse">
            <a:extLst>
              <a:ext uri="{FF2B5EF4-FFF2-40B4-BE49-F238E27FC236}">
                <a16:creationId xmlns:a16="http://schemas.microsoft.com/office/drawing/2014/main" id="{D1004C97-5693-46F8-ADEE-EE8952A8081B}"/>
              </a:ext>
            </a:extLst>
          </p:cNvPr>
          <p:cNvSpPr/>
          <p:nvPr/>
        </p:nvSpPr>
        <p:spPr>
          <a:xfrm>
            <a:off x="6556344" y="3326087"/>
            <a:ext cx="219960" cy="222917"/>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5 Conector recto">
            <a:extLst>
              <a:ext uri="{FF2B5EF4-FFF2-40B4-BE49-F238E27FC236}">
                <a16:creationId xmlns:a16="http://schemas.microsoft.com/office/drawing/2014/main" id="{14D33447-D675-4781-8816-2EEDD647AA03}"/>
              </a:ext>
            </a:extLst>
          </p:cNvPr>
          <p:cNvCxnSpPr>
            <a:cxnSpLocks/>
            <a:stCxn id="23" idx="4"/>
            <a:endCxn id="19" idx="0"/>
          </p:cNvCxnSpPr>
          <p:nvPr/>
        </p:nvCxnSpPr>
        <p:spPr>
          <a:xfrm>
            <a:off x="6655717" y="3105539"/>
            <a:ext cx="10607" cy="2205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8 CuadroTexto">
            <a:extLst>
              <a:ext uri="{FF2B5EF4-FFF2-40B4-BE49-F238E27FC236}">
                <a16:creationId xmlns:a16="http://schemas.microsoft.com/office/drawing/2014/main" id="{91379B44-C50A-4C1E-86B8-99581EBE62B6}"/>
              </a:ext>
            </a:extLst>
          </p:cNvPr>
          <p:cNvSpPr txBox="1"/>
          <p:nvPr/>
        </p:nvSpPr>
        <p:spPr>
          <a:xfrm>
            <a:off x="6798753" y="320624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DD9D31"/>
                </a:solidFill>
                <a:effectLst/>
                <a:uLnTx/>
                <a:uFillTx/>
                <a:latin typeface="Calibri" panose="020F0502020204030204"/>
                <a:ea typeface="+mn-ea"/>
                <a:cs typeface="+mn-cs"/>
              </a:rPr>
              <a:t>Sardis</a:t>
            </a:r>
          </a:p>
        </p:txBody>
      </p:sp>
      <p:sp>
        <p:nvSpPr>
          <p:cNvPr id="22" name="3 Elipse">
            <a:extLst>
              <a:ext uri="{FF2B5EF4-FFF2-40B4-BE49-F238E27FC236}">
                <a16:creationId xmlns:a16="http://schemas.microsoft.com/office/drawing/2014/main" id="{1554C79C-390F-48CD-8B0A-008F302C497F}"/>
              </a:ext>
            </a:extLst>
          </p:cNvPr>
          <p:cNvSpPr/>
          <p:nvPr/>
        </p:nvSpPr>
        <p:spPr>
          <a:xfrm>
            <a:off x="7290717" y="3827464"/>
            <a:ext cx="219960" cy="222917"/>
          </a:xfrm>
          <a:prstGeom prst="ellipse">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5 Conector recto">
            <a:extLst>
              <a:ext uri="{FF2B5EF4-FFF2-40B4-BE49-F238E27FC236}">
                <a16:creationId xmlns:a16="http://schemas.microsoft.com/office/drawing/2014/main" id="{665767DB-DC77-421F-ABA5-F58F98B0419C}"/>
              </a:ext>
            </a:extLst>
          </p:cNvPr>
          <p:cNvCxnSpPr>
            <a:cxnSpLocks/>
            <a:stCxn id="19" idx="4"/>
            <a:endCxn id="22" idx="1"/>
          </p:cNvCxnSpPr>
          <p:nvPr/>
        </p:nvCxnSpPr>
        <p:spPr>
          <a:xfrm>
            <a:off x="6666324" y="3549004"/>
            <a:ext cx="656605" cy="311105"/>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8 CuadroTexto">
            <a:extLst>
              <a:ext uri="{FF2B5EF4-FFF2-40B4-BE49-F238E27FC236}">
                <a16:creationId xmlns:a16="http://schemas.microsoft.com/office/drawing/2014/main" id="{536B1041-2B07-44B9-8570-E9C47551D9DB}"/>
              </a:ext>
            </a:extLst>
          </p:cNvPr>
          <p:cNvSpPr txBox="1"/>
          <p:nvPr/>
        </p:nvSpPr>
        <p:spPr>
          <a:xfrm>
            <a:off x="7543344" y="3660521"/>
            <a:ext cx="20309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25247"/>
                </a:solidFill>
                <a:effectLst/>
                <a:uLnTx/>
                <a:uFillTx/>
                <a:latin typeface="Calibri" panose="020F0502020204030204"/>
                <a:ea typeface="+mn-ea"/>
                <a:cs typeface="+mn-cs"/>
              </a:rPr>
              <a:t>Philadelphia</a:t>
            </a:r>
          </a:p>
        </p:txBody>
      </p:sp>
      <p:sp>
        <p:nvSpPr>
          <p:cNvPr id="29" name="3 Elipse">
            <a:extLst>
              <a:ext uri="{FF2B5EF4-FFF2-40B4-BE49-F238E27FC236}">
                <a16:creationId xmlns:a16="http://schemas.microsoft.com/office/drawing/2014/main" id="{86A7AFD7-D16B-402D-BAA5-E15DDE834C37}"/>
              </a:ext>
            </a:extLst>
          </p:cNvPr>
          <p:cNvSpPr/>
          <p:nvPr/>
        </p:nvSpPr>
        <p:spPr>
          <a:xfrm>
            <a:off x="7761571" y="4387853"/>
            <a:ext cx="219960" cy="222917"/>
          </a:xfrm>
          <a:prstGeom prst="ellipse">
            <a:avLst/>
          </a:prstGeom>
          <a:solidFill>
            <a:schemeClr val="bg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5 Conector recto">
            <a:extLst>
              <a:ext uri="{FF2B5EF4-FFF2-40B4-BE49-F238E27FC236}">
                <a16:creationId xmlns:a16="http://schemas.microsoft.com/office/drawing/2014/main" id="{88319117-281A-417E-9D55-AE9FBACE8ACE}"/>
              </a:ext>
            </a:extLst>
          </p:cNvPr>
          <p:cNvCxnSpPr>
            <a:cxnSpLocks/>
            <a:endCxn id="29" idx="1"/>
          </p:cNvCxnSpPr>
          <p:nvPr/>
        </p:nvCxnSpPr>
        <p:spPr>
          <a:xfrm>
            <a:off x="7510677" y="4050381"/>
            <a:ext cx="283106" cy="370117"/>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8 CuadroTexto">
            <a:extLst>
              <a:ext uri="{FF2B5EF4-FFF2-40B4-BE49-F238E27FC236}">
                <a16:creationId xmlns:a16="http://schemas.microsoft.com/office/drawing/2014/main" id="{113E7342-5FCA-4241-806F-5181C41EB17D}"/>
              </a:ext>
            </a:extLst>
          </p:cNvPr>
          <p:cNvSpPr txBox="1"/>
          <p:nvPr/>
        </p:nvSpPr>
        <p:spPr>
          <a:xfrm>
            <a:off x="8013743" y="4253403"/>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18276C"/>
                </a:solidFill>
                <a:effectLst/>
                <a:uLnTx/>
                <a:uFillTx/>
                <a:latin typeface="Calibri" panose="020F0502020204030204"/>
                <a:ea typeface="+mn-ea"/>
                <a:cs typeface="+mn-cs"/>
              </a:rPr>
              <a:t>Laodicea</a:t>
            </a:r>
          </a:p>
        </p:txBody>
      </p:sp>
      <p:pic>
        <p:nvPicPr>
          <p:cNvPr id="7" name="Imagen 6">
            <a:extLst>
              <a:ext uri="{FF2B5EF4-FFF2-40B4-BE49-F238E27FC236}">
                <a16:creationId xmlns:a16="http://schemas.microsoft.com/office/drawing/2014/main" id="{FFD8E968-C8AD-4755-A5B6-19D5778E6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541" y="4822334"/>
            <a:ext cx="3189301" cy="1926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Imagen 35">
            <a:extLst>
              <a:ext uri="{FF2B5EF4-FFF2-40B4-BE49-F238E27FC236}">
                <a16:creationId xmlns:a16="http://schemas.microsoft.com/office/drawing/2014/main" id="{25D93585-BCD9-4072-803E-58105935C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6502"/>
            <a:ext cx="3081449" cy="2458706"/>
          </a:xfrm>
          <a:prstGeom prst="rect">
            <a:avLst/>
          </a:prstGeom>
        </p:spPr>
      </p:pic>
      <p:graphicFrame>
        <p:nvGraphicFramePr>
          <p:cNvPr id="2" name="Diagrama 1">
            <a:extLst>
              <a:ext uri="{FF2B5EF4-FFF2-40B4-BE49-F238E27FC236}">
                <a16:creationId xmlns:a16="http://schemas.microsoft.com/office/drawing/2014/main" id="{622F8F61-6F51-4B0E-B43D-28550BDE5CD9}"/>
              </a:ext>
            </a:extLst>
          </p:cNvPr>
          <p:cNvGraphicFramePr/>
          <p:nvPr>
            <p:extLst>
              <p:ext uri="{D42A27DB-BD31-4B8C-83A1-F6EECF244321}">
                <p14:modId xmlns:p14="http://schemas.microsoft.com/office/powerpoint/2010/main" val="1771584913"/>
              </p:ext>
            </p:extLst>
          </p:nvPr>
        </p:nvGraphicFramePr>
        <p:xfrm>
          <a:off x="-143573" y="562325"/>
          <a:ext cx="5419162" cy="36731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9683A93A-8E01-81E9-D56B-C63003D2E8BB}"/>
              </a:ext>
            </a:extLst>
          </p:cNvPr>
          <p:cNvSpPr txBox="1"/>
          <p:nvPr/>
        </p:nvSpPr>
        <p:spPr>
          <a:xfrm>
            <a:off x="3678440" y="-84212"/>
            <a:ext cx="2567577"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prstClr val="black"/>
                  </a:solidFill>
                  <a:prstDash val="solid"/>
                </a:ln>
                <a:solidFill>
                  <a:schemeClr val="accent2">
                    <a:lumMod val="75000"/>
                  </a:schemeClr>
                </a:solidFill>
                <a:effectLst>
                  <a:outerShdw dist="38100" dir="2700000" algn="tl" rotWithShape="0">
                    <a:prstClr val="black"/>
                  </a:outerShdw>
                </a:effectLst>
                <a:uLnTx/>
                <a:uFillTx/>
              </a:rPr>
              <a:t>LAODICEA</a:t>
            </a:r>
          </a:p>
        </p:txBody>
      </p:sp>
    </p:spTree>
    <p:extLst>
      <p:ext uri="{BB962C8B-B14F-4D97-AF65-F5344CB8AC3E}">
        <p14:creationId xmlns:p14="http://schemas.microsoft.com/office/powerpoint/2010/main" val="2004585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53" dur="500"/>
                                        <p:tgtEl>
                                          <p:spTgt spid="2">
                                            <p:graphicEl>
                                              <a:dgm id="{82A57AC3-D604-4680-A738-D28656CB9BEC}"/>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8" dur="500"/>
                                        <p:tgtEl>
                                          <p:spTgt spid="2">
                                            <p:graphicEl>
                                              <a:dgm id="{3171F445-6DE3-4BD6-98C1-F16D2E3998F1}"/>
                                            </p:graphic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61" dur="500"/>
                                        <p:tgtEl>
                                          <p:spTgt spid="2">
                                            <p:graphicEl>
                                              <a:dgm id="{E8B158F0-EF75-4ADD-A9E0-8C7F68571F8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6" dur="500"/>
                                        <p:tgtEl>
                                          <p:spTgt spid="2">
                                            <p:graphicEl>
                                              <a:dgm id="{99C36F94-DDAC-4C4C-80EC-311CF14D5B98}"/>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9" dur="500"/>
                                        <p:tgtEl>
                                          <p:spTgt spid="2">
                                            <p:graphicEl>
                                              <a:dgm id="{5396333C-4A35-4290-8AB6-4F5563EBC35F}"/>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graphicEl>
                                              <a:dgm id="{1552B180-F335-4DF7-827E-335B117CB4D1}"/>
                                            </p:graphicEl>
                                          </p:spTgt>
                                        </p:tgtEl>
                                        <p:attrNameLst>
                                          <p:attrName>style.visibility</p:attrName>
                                        </p:attrNameLst>
                                      </p:cBhvr>
                                      <p:to>
                                        <p:strVal val="visible"/>
                                      </p:to>
                                    </p:set>
                                    <p:animEffect transition="in" filter="wipe(left)">
                                      <p:cBhvr>
                                        <p:cTn id="74" dur="500"/>
                                        <p:tgtEl>
                                          <p:spTgt spid="2">
                                            <p:graphicEl>
                                              <a:dgm id="{1552B180-F335-4DF7-827E-335B117CB4D1}"/>
                                            </p:graphic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
                                            <p:graphicEl>
                                              <a:dgm id="{FD8C57B7-2CEB-4465-B51E-92E3E96D1A17}"/>
                                            </p:graphicEl>
                                          </p:spTgt>
                                        </p:tgtEl>
                                        <p:attrNameLst>
                                          <p:attrName>style.visibility</p:attrName>
                                        </p:attrNameLst>
                                      </p:cBhvr>
                                      <p:to>
                                        <p:strVal val="visible"/>
                                      </p:to>
                                    </p:set>
                                    <p:animEffect transition="in" filter="wipe(left)">
                                      <p:cBhvr>
                                        <p:cTn id="77" dur="500"/>
                                        <p:tgtEl>
                                          <p:spTgt spid="2">
                                            <p:graphicEl>
                                              <a:dgm id="{FD8C57B7-2CEB-4465-B51E-92E3E96D1A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9" grpId="0" animBg="1"/>
      <p:bldP spid="31" grpId="0"/>
      <p:bldGraphic spid="2" grpId="0">
        <p:bldSub>
          <a:bldDgm bld="one"/>
        </p:bldSub>
      </p:bldGraphic>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05B9CB8-1436-8E15-DD01-A353BCC05AFC}"/>
              </a:ext>
            </a:extLst>
          </p:cNvPr>
          <p:cNvSpPr txBox="1"/>
          <p:nvPr/>
        </p:nvSpPr>
        <p:spPr>
          <a:xfrm>
            <a:off x="246742" y="89182"/>
            <a:ext cx="2567577"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tx1"/>
                  </a:solidFill>
                  <a:prstDash val="solid"/>
                </a:ln>
                <a:effectLst>
                  <a:outerShdw dist="38100" dir="2700000" algn="tl" rotWithShape="0">
                    <a:schemeClr val="tx1"/>
                  </a:outerShdw>
                </a:effectLst>
              </a:rPr>
              <a:t>LAODICEA</a:t>
            </a:r>
          </a:p>
        </p:txBody>
      </p:sp>
      <p:sp>
        <p:nvSpPr>
          <p:cNvPr id="3" name="CuadroTexto 2">
            <a:extLst>
              <a:ext uri="{FF2B5EF4-FFF2-40B4-BE49-F238E27FC236}">
                <a16:creationId xmlns:a16="http://schemas.microsoft.com/office/drawing/2014/main" id="{C1A9F2D6-6874-CBCB-821D-668D5FF31C96}"/>
              </a:ext>
            </a:extLst>
          </p:cNvPr>
          <p:cNvSpPr txBox="1"/>
          <p:nvPr/>
        </p:nvSpPr>
        <p:spPr>
          <a:xfrm>
            <a:off x="406401" y="781331"/>
            <a:ext cx="11297920" cy="646331"/>
          </a:xfrm>
          <a:prstGeom prst="rect">
            <a:avLst/>
          </a:prstGeom>
          <a:noFill/>
        </p:spPr>
        <p:txBody>
          <a:bodyPr wrap="square">
            <a:spAutoFit/>
          </a:bodyPr>
          <a:lstStyle/>
          <a:p>
            <a:r>
              <a:rPr lang="en-US" b="1" dirty="0"/>
              <a:t>I am the angel of the church of Laodicea. After reading the letters that Jesus addressed to the other angels, I ask myself a question: why does Jesus not have any praise for me? We can read the entire letter in Revelation </a:t>
            </a:r>
            <a:r>
              <a:rPr lang="es-ES" b="1" dirty="0"/>
              <a:t>3:14-22</a:t>
            </a:r>
            <a:r>
              <a:rPr lang="es-ES" dirty="0"/>
              <a:t>.</a:t>
            </a:r>
          </a:p>
        </p:txBody>
      </p:sp>
      <p:sp>
        <p:nvSpPr>
          <p:cNvPr id="7" name="CuadroTexto 6">
            <a:extLst>
              <a:ext uri="{FF2B5EF4-FFF2-40B4-BE49-F238E27FC236}">
                <a16:creationId xmlns:a16="http://schemas.microsoft.com/office/drawing/2014/main" id="{C19EC061-A26E-AC71-6A61-21FDFC83F803}"/>
              </a:ext>
            </a:extLst>
          </p:cNvPr>
          <p:cNvSpPr txBox="1"/>
          <p:nvPr/>
        </p:nvSpPr>
        <p:spPr>
          <a:xfrm>
            <a:off x="325119" y="1397182"/>
            <a:ext cx="7330739" cy="5062924"/>
          </a:xfrm>
          <a:prstGeom prst="rect">
            <a:avLst/>
          </a:prstGeom>
          <a:noFill/>
        </p:spPr>
        <p:txBody>
          <a:bodyPr wrap="square">
            <a:spAutoFit/>
          </a:bodyPr>
          <a:lstStyle/>
          <a:p>
            <a:r>
              <a:rPr lang="es-ES" sz="1700" b="1" dirty="0">
                <a:latin typeface="Comic Sans MS" panose="030F0702030302020204" pitchFamily="66" charset="0"/>
              </a:rPr>
              <a:t>“</a:t>
            </a:r>
            <a:r>
              <a:rPr lang="en-US" sz="1700" b="1" dirty="0">
                <a:latin typeface="Comic Sans MS" panose="030F0702030302020204" pitchFamily="66" charset="0"/>
              </a:rPr>
              <a:t>And unto the angel of the church of the Laodiceans write; These things saith the Amen, the faithful and true witness, the beginning of the creation of God; I know thy works, that thou art neither cold nor hot: I would thou wert cold or hot. So then because thou art lukewarm, and neither cold nor hot, I will spue thee out of my mouth. Because thou sayest, I am rich, and increased with goods, and have need of nothing; and knowest not that thou art wretched, and miserable, and poor, and blind, and naked:  I counsel thee to buy of me gold tried in the fire, that thou mayest be rich; and white raiment, that thou mayest be clothed, and that the shame of thy nakedness do not appear; and anoint thine eyes with </a:t>
            </a:r>
            <a:r>
              <a:rPr lang="en-US" sz="1700" b="1" dirty="0" err="1">
                <a:latin typeface="Comic Sans MS" panose="030F0702030302020204" pitchFamily="66" charset="0"/>
              </a:rPr>
              <a:t>eyesalve</a:t>
            </a:r>
            <a:r>
              <a:rPr lang="en-US" sz="1700" b="1" dirty="0">
                <a:latin typeface="Comic Sans MS" panose="030F0702030302020204" pitchFamily="66" charset="0"/>
              </a:rPr>
              <a:t>, that thou mayest see. As many as I love, I rebuke and chasten: be zealous therefore, and repent. Behold, I stand at the door, and knock: if any man hear my voice, and open the door, I will come in to him, and will sup with him, and he with me. To him that </a:t>
            </a:r>
            <a:r>
              <a:rPr lang="en-US" sz="1700" b="1" dirty="0" err="1">
                <a:latin typeface="Comic Sans MS" panose="030F0702030302020204" pitchFamily="66" charset="0"/>
              </a:rPr>
              <a:t>overcometh</a:t>
            </a:r>
            <a:r>
              <a:rPr lang="en-US" sz="1700" b="1" dirty="0">
                <a:latin typeface="Comic Sans MS" panose="030F0702030302020204" pitchFamily="66" charset="0"/>
              </a:rPr>
              <a:t> will I grant to sit with me in my throne, even as I also overcame, and am set down with my Father in his throne. He that hath an ear, let him hear what the Spirit saith unto the churches..</a:t>
            </a:r>
            <a:r>
              <a:rPr lang="es-ES" sz="1700" b="1" dirty="0">
                <a:latin typeface="Comic Sans MS" panose="030F0702030302020204" pitchFamily="66" charset="0"/>
              </a:rPr>
              <a:t>”</a:t>
            </a:r>
            <a:endParaRPr lang="es-ES" sz="1700" dirty="0"/>
          </a:p>
        </p:txBody>
      </p:sp>
      <p:pic>
        <p:nvPicPr>
          <p:cNvPr id="6" name="Imagen 5" descr="Un dibujo de una persona&#10;&#10;Descripción generada automáticamente con confianza baja">
            <a:extLst>
              <a:ext uri="{FF2B5EF4-FFF2-40B4-BE49-F238E27FC236}">
                <a16:creationId xmlns:a16="http://schemas.microsoft.com/office/drawing/2014/main" id="{AD7936EF-8A40-CA6E-4F61-1C6525DD21CC}"/>
              </a:ext>
            </a:extLst>
          </p:cNvPr>
          <p:cNvPicPr>
            <a:picLocks noChangeAspect="1"/>
          </p:cNvPicPr>
          <p:nvPr/>
        </p:nvPicPr>
        <p:blipFill rotWithShape="1">
          <a:blip r:embed="rId3">
            <a:extLst>
              <a:ext uri="{28A0092B-C50C-407E-A947-70E740481C1C}">
                <a14:useLocalDpi xmlns:a14="http://schemas.microsoft.com/office/drawing/2010/main" val="0"/>
              </a:ext>
            </a:extLst>
          </a:blip>
          <a:srcRect l="2757" r="1425"/>
          <a:stretch/>
        </p:blipFill>
        <p:spPr>
          <a:xfrm>
            <a:off x="7807996" y="1738000"/>
            <a:ext cx="3753004" cy="4338669"/>
          </a:xfrm>
          <a:prstGeom prst="rect">
            <a:avLst/>
          </a:prstGeom>
          <a:ln w="88900" cap="sq" cmpd="thickThin">
            <a:solidFill>
              <a:schemeClr val="accent5">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9939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ECB5F1-24DF-92C7-A391-6E2D31BAB3A4}"/>
              </a:ext>
            </a:extLst>
          </p:cNvPr>
          <p:cNvSpPr txBox="1"/>
          <p:nvPr/>
        </p:nvSpPr>
        <p:spPr>
          <a:xfrm>
            <a:off x="173245" y="111268"/>
            <a:ext cx="9203837" cy="3416320"/>
          </a:xfrm>
          <a:prstGeom prst="rect">
            <a:avLst/>
          </a:prstGeom>
          <a:noFill/>
        </p:spPr>
        <p:txBody>
          <a:bodyPr wrap="square">
            <a:spAutoFit/>
          </a:bodyPr>
          <a:lstStyle/>
          <a:p>
            <a:r>
              <a:rPr lang="en-US" b="1" dirty="0"/>
              <a:t>With how well I always do things, how can Jesus tell me that I am wretched, and miserable, and poor, and blind, and naked?</a:t>
            </a:r>
            <a:endParaRPr lang="es-ES" b="1" dirty="0"/>
          </a:p>
          <a:p>
            <a:r>
              <a:rPr lang="en-US" b="1" dirty="0"/>
              <a:t>It's true that I'm not much of a missionary. But to throw up because of that? There should be more praise and less criticism. I say it's not that bad</a:t>
            </a:r>
            <a:r>
              <a:rPr lang="es-ES" b="1" dirty="0"/>
              <a:t>.</a:t>
            </a:r>
          </a:p>
          <a:p>
            <a:r>
              <a:rPr lang="en-US" b="1" dirty="0"/>
              <a:t>But, of course, He is the Amen, the Faithful Witness, the One who always tells the truth. Could it be that He is right? I'm going to read His advice</a:t>
            </a:r>
            <a:r>
              <a:rPr lang="es-ES" b="1" dirty="0"/>
              <a:t>.</a:t>
            </a:r>
          </a:p>
          <a:p>
            <a:r>
              <a:rPr lang="en-US" b="1" dirty="0"/>
              <a:t>He says to buy gold refined in fire, and white raiment, and to anoint my eyes with eye salve</a:t>
            </a:r>
            <a:r>
              <a:rPr lang="es-ES" b="1" dirty="0"/>
              <a:t>.</a:t>
            </a:r>
          </a:p>
          <a:p>
            <a:r>
              <a:rPr lang="en-US" b="1" dirty="0"/>
              <a:t>Will I be able to buy this with my money? I'm sure not. Isaiah 55:1 tells us, "You who have no money, come, buy, and eat. Come, buy without money and without price.</a:t>
            </a:r>
            <a:r>
              <a:rPr lang="es-ES" b="1" dirty="0"/>
              <a:t>”</a:t>
            </a:r>
          </a:p>
          <a:p>
            <a:r>
              <a:rPr lang="en-US" b="1" dirty="0"/>
              <a:t>I will have to go to Jesus so that he can sell me that faith, like gold, which is purified in the fire of trials; that he give me the white raiment of His justice; and that I anoint my eyes with the eye salve of the Holy Spirit so that I can see clearly my true condition</a:t>
            </a:r>
            <a:r>
              <a:rPr lang="es-ES" b="1" dirty="0"/>
              <a:t>.</a:t>
            </a:r>
          </a:p>
        </p:txBody>
      </p:sp>
      <p:pic>
        <p:nvPicPr>
          <p:cNvPr id="4" name="Imagen 3" descr="Hombre parado en un cuerpo de agua&#10;&#10;Descripción generada automáticamente con confianza media">
            <a:extLst>
              <a:ext uri="{FF2B5EF4-FFF2-40B4-BE49-F238E27FC236}">
                <a16:creationId xmlns:a16="http://schemas.microsoft.com/office/drawing/2014/main" id="{5610DC49-88AD-D2F8-048E-099D9691EB4B}"/>
              </a:ext>
            </a:extLst>
          </p:cNvPr>
          <p:cNvPicPr>
            <a:picLocks noChangeAspect="1"/>
          </p:cNvPicPr>
          <p:nvPr/>
        </p:nvPicPr>
        <p:blipFill rotWithShape="1">
          <a:blip r:embed="rId3">
            <a:extLst>
              <a:ext uri="{28A0092B-C50C-407E-A947-70E740481C1C}">
                <a14:useLocalDpi xmlns:a14="http://schemas.microsoft.com/office/drawing/2010/main" val="0"/>
              </a:ext>
            </a:extLst>
          </a:blip>
          <a:srcRect l="3587" r="4331" b="34975"/>
          <a:stretch/>
        </p:blipFill>
        <p:spPr>
          <a:xfrm>
            <a:off x="9462032" y="375296"/>
            <a:ext cx="2647392" cy="24934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CuadroTexto 5">
            <a:extLst>
              <a:ext uri="{FF2B5EF4-FFF2-40B4-BE49-F238E27FC236}">
                <a16:creationId xmlns:a16="http://schemas.microsoft.com/office/drawing/2014/main" id="{6F94564D-75D7-E240-FA0D-620CE55728DF}"/>
              </a:ext>
            </a:extLst>
          </p:cNvPr>
          <p:cNvSpPr txBox="1"/>
          <p:nvPr/>
        </p:nvSpPr>
        <p:spPr>
          <a:xfrm>
            <a:off x="5688937" y="3451005"/>
            <a:ext cx="6420487" cy="3416320"/>
          </a:xfrm>
          <a:prstGeom prst="rect">
            <a:avLst/>
          </a:prstGeom>
          <a:noFill/>
        </p:spPr>
        <p:txBody>
          <a:bodyPr wrap="square">
            <a:spAutoFit/>
          </a:bodyPr>
          <a:lstStyle/>
          <a:p>
            <a:r>
              <a:rPr lang="en-US" b="1" dirty="0"/>
              <a:t>I can already hear the knock of His hand on the door. He's waiting for my reply. Shall I open the door for Him? Will I let Him come in and dine with me</a:t>
            </a:r>
            <a:r>
              <a:rPr lang="es-ES" b="1" dirty="0"/>
              <a:t>?</a:t>
            </a:r>
          </a:p>
          <a:p>
            <a:r>
              <a:rPr lang="en-US" b="1" dirty="0"/>
              <a:t>And if it wasn't reward enough for Jesus to come into my heart, He has even more promises for me</a:t>
            </a:r>
            <a:r>
              <a:rPr lang="es-ES" b="1" dirty="0"/>
              <a:t>.</a:t>
            </a:r>
          </a:p>
          <a:p>
            <a:r>
              <a:rPr lang="en-US" b="1" dirty="0"/>
              <a:t>If I invite Him into my house, He will invite me into His, and to sit on His throne</a:t>
            </a:r>
            <a:r>
              <a:rPr lang="es-ES" b="1" dirty="0"/>
              <a:t>.</a:t>
            </a:r>
          </a:p>
          <a:p>
            <a:r>
              <a:rPr lang="en-US" b="1" dirty="0"/>
              <a:t>I am looking forward to the time described in 1 Thessalonians 4:17, when "we who are alive and remain will be caught up with them in the clouds to meet the Lord in the air, and so we shall ever be with the Lord.</a:t>
            </a:r>
            <a:r>
              <a:rPr lang="es-ES" b="1" dirty="0"/>
              <a:t>”</a:t>
            </a:r>
          </a:p>
          <a:p>
            <a:r>
              <a:rPr lang="en-US" b="1" dirty="0"/>
              <a:t>Remember: you could be a member of the Laodicean church</a:t>
            </a:r>
            <a:r>
              <a:rPr lang="es-ES" b="1" dirty="0"/>
              <a:t>.</a:t>
            </a:r>
          </a:p>
        </p:txBody>
      </p:sp>
      <p:pic>
        <p:nvPicPr>
          <p:cNvPr id="8" name="Imagen 7" descr="Imagen que contiene edificio, hombre, ventana, tabla&#10;&#10;Descripción generada automáticamente">
            <a:extLst>
              <a:ext uri="{FF2B5EF4-FFF2-40B4-BE49-F238E27FC236}">
                <a16:creationId xmlns:a16="http://schemas.microsoft.com/office/drawing/2014/main" id="{453DC547-ECD7-A2F9-6B55-2F80C9FFE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46" y="3527589"/>
            <a:ext cx="2413604" cy="3219144"/>
          </a:xfrm>
          <a:prstGeom prst="rect">
            <a:avLst/>
          </a:prstGeom>
          <a:solidFill>
            <a:srgbClr val="FFFFFF">
              <a:shade val="85000"/>
            </a:srgbClr>
          </a:solidFill>
          <a:ln w="88900" cap="sq">
            <a:solidFill>
              <a:srgbClr val="FF66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 dibujo de una persona&#10;&#10;Descripción generada automáticamente con confianza media">
            <a:extLst>
              <a:ext uri="{FF2B5EF4-FFF2-40B4-BE49-F238E27FC236}">
                <a16:creationId xmlns:a16="http://schemas.microsoft.com/office/drawing/2014/main" id="{3C8DD481-C600-1C28-0792-C715E98DC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1655" y="3527588"/>
            <a:ext cx="2438502" cy="3219144"/>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224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wipe(left)">
                                      <p:cBhvr>
                                        <p:cTn id="39" dur="500"/>
                                        <p:tgtEl>
                                          <p:spTgt spid="6">
                                            <p:txEl>
                                              <p:pRg st="0" end="0"/>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wipe(left)">
                                      <p:cBhvr>
                                        <p:cTn id="45" dur="500"/>
                                        <p:tgtEl>
                                          <p:spTgt spid="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5"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vertical)">
                                      <p:cBhvr>
                                        <p:cTn id="50" dur="500"/>
                                        <p:tgtEl>
                                          <p:spTgt spid="12"/>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wipe(left)">
                                      <p:cBhvr>
                                        <p:cTn id="54" dur="500"/>
                                        <p:tgtEl>
                                          <p:spTgt spid="6">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Effect transition="in" filter="wipe(left)">
                                      <p:cBhvr>
                                        <p:cTn id="5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2AE4C"/>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BD48CAD-5847-3641-03A1-E87E00286345}"/>
              </a:ext>
            </a:extLst>
          </p:cNvPr>
          <p:cNvSpPr txBox="1"/>
          <p:nvPr/>
        </p:nvSpPr>
        <p:spPr>
          <a:xfrm>
            <a:off x="37931" y="28045"/>
            <a:ext cx="3637600" cy="6863417"/>
          </a:xfrm>
          <a:prstGeom prst="rect">
            <a:avLst/>
          </a:prstGeom>
          <a:noFill/>
        </p:spPr>
        <p:txBody>
          <a:bodyPr wrap="square">
            <a:spAutoFit/>
          </a:bodyPr>
          <a:lstStyle/>
          <a:p>
            <a:r>
              <a:rPr lang="en-US" sz="2000" b="1" dirty="0"/>
              <a:t>Remember: you could be a member of any of these churches</a:t>
            </a:r>
            <a:r>
              <a:rPr lang="es-ES" sz="2000" b="1" dirty="0"/>
              <a:t>.</a:t>
            </a:r>
          </a:p>
          <a:p>
            <a:r>
              <a:rPr lang="en-US" sz="2000" b="1" dirty="0"/>
              <a:t>But don't be tempted to think about which church the person next to you will belong to</a:t>
            </a:r>
            <a:r>
              <a:rPr lang="es-ES" sz="2000" b="1" dirty="0"/>
              <a:t>.</a:t>
            </a:r>
          </a:p>
          <a:p>
            <a:r>
              <a:rPr lang="en-US" sz="2000" b="1" dirty="0"/>
              <a:t>This message is for you and only for you. Only you and Jesus know your true spiritual condition</a:t>
            </a:r>
            <a:r>
              <a:rPr lang="es-ES" sz="2000" b="1" dirty="0"/>
              <a:t>.</a:t>
            </a:r>
          </a:p>
          <a:p>
            <a:r>
              <a:rPr lang="en-US" sz="2000" b="1" dirty="0"/>
              <a:t>No matter what your condition is, you can rest assured that with Jesus' help and counsel, you can improve it every day</a:t>
            </a:r>
            <a:r>
              <a:rPr lang="es-ES" sz="2000" b="1" dirty="0"/>
              <a:t>.</a:t>
            </a:r>
          </a:p>
          <a:p>
            <a:r>
              <a:rPr lang="en-US" sz="2000" b="1" dirty="0"/>
              <a:t>1 Corinthians 9:24 tells us, "Know ye not that they which run in a race run all, but one </a:t>
            </a:r>
            <a:r>
              <a:rPr lang="en-US" sz="2000" b="1" dirty="0" err="1"/>
              <a:t>receiveth</a:t>
            </a:r>
            <a:r>
              <a:rPr lang="en-US" sz="2000" b="1" dirty="0"/>
              <a:t> the prize? So run, that ye may obtain.</a:t>
            </a:r>
            <a:r>
              <a:rPr lang="es-ES" sz="2000" b="1" dirty="0"/>
              <a:t>”</a:t>
            </a:r>
          </a:p>
          <a:p>
            <a:r>
              <a:rPr lang="en-US" sz="2000" b="1" dirty="0"/>
              <a:t>Paul invites us to live our Christian lives with one goal: to achieve victory</a:t>
            </a:r>
            <a:r>
              <a:rPr lang="es-ES" sz="2000" b="1" dirty="0"/>
              <a:t>.</a:t>
            </a:r>
          </a:p>
        </p:txBody>
      </p:sp>
      <p:pic>
        <p:nvPicPr>
          <p:cNvPr id="4" name="Imagen 3" descr="Un hombre en al aire con una tabla de skateboard&#10;&#10;Descripción generada automáticamente con confianza media">
            <a:extLst>
              <a:ext uri="{FF2B5EF4-FFF2-40B4-BE49-F238E27FC236}">
                <a16:creationId xmlns:a16="http://schemas.microsoft.com/office/drawing/2014/main" id="{15A96AA9-0295-A2D5-D9E6-0A5B1E265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958" y="0"/>
            <a:ext cx="8690042" cy="6858000"/>
          </a:xfrm>
          <a:prstGeom prst="rect">
            <a:avLst/>
          </a:prstGeom>
          <a:ln>
            <a:noFill/>
          </a:ln>
          <a:effectLst>
            <a:softEdge rad="112500"/>
          </a:effectLst>
        </p:spPr>
      </p:pic>
    </p:spTree>
    <p:extLst>
      <p:ext uri="{BB962C8B-B14F-4D97-AF65-F5344CB8AC3E}">
        <p14:creationId xmlns:p14="http://schemas.microsoft.com/office/powerpoint/2010/main" val="209505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left)">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Un jardín con flores de colores&#10;&#10;Descripción generada automáticamente con confianza media">
            <a:extLst>
              <a:ext uri="{FF2B5EF4-FFF2-40B4-BE49-F238E27FC236}">
                <a16:creationId xmlns:a16="http://schemas.microsoft.com/office/drawing/2014/main" id="{F91D59CD-3FC7-11B8-E2AB-EB76DB3A0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154" y="102810"/>
            <a:ext cx="7976569" cy="6652380"/>
          </a:xfrm>
          <a:prstGeom prst="rect">
            <a:avLst/>
          </a:prstGeom>
        </p:spPr>
      </p:pic>
      <p:graphicFrame>
        <p:nvGraphicFramePr>
          <p:cNvPr id="8" name="Diagrama 7">
            <a:extLst>
              <a:ext uri="{FF2B5EF4-FFF2-40B4-BE49-F238E27FC236}">
                <a16:creationId xmlns:a16="http://schemas.microsoft.com/office/drawing/2014/main" id="{FA9867F6-59D3-9692-4CDB-C23048AD98D4}"/>
              </a:ext>
            </a:extLst>
          </p:cNvPr>
          <p:cNvGraphicFramePr/>
          <p:nvPr>
            <p:extLst>
              <p:ext uri="{D42A27DB-BD31-4B8C-83A1-F6EECF244321}">
                <p14:modId xmlns:p14="http://schemas.microsoft.com/office/powerpoint/2010/main" val="3032728716"/>
              </p:ext>
            </p:extLst>
          </p:nvPr>
        </p:nvGraphicFramePr>
        <p:xfrm>
          <a:off x="426720" y="0"/>
          <a:ext cx="1176527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08C82712-4B9B-D666-C71F-9E66F3BA00D1}"/>
              </a:ext>
            </a:extLst>
          </p:cNvPr>
          <p:cNvSpPr txBox="1"/>
          <p:nvPr/>
        </p:nvSpPr>
        <p:spPr>
          <a:xfrm>
            <a:off x="163526" y="81885"/>
            <a:ext cx="3553096" cy="1200329"/>
          </a:xfrm>
          <a:prstGeom prst="rect">
            <a:avLst/>
          </a:prstGeom>
          <a:noFill/>
        </p:spPr>
        <p:txBody>
          <a:bodyPr wrap="square">
            <a:spAutoFit/>
          </a:bodyPr>
          <a:lstStyle/>
          <a:p>
            <a:r>
              <a:rPr lang="en-US" b="1" dirty="0"/>
              <a:t>Unlike sports races, where only one takes the prize, in the Christian race all those who reach the finish line will receive their reward</a:t>
            </a:r>
            <a:r>
              <a:rPr lang="es-ES" b="1" dirty="0"/>
              <a:t>:</a:t>
            </a:r>
          </a:p>
        </p:txBody>
      </p:sp>
      <p:sp>
        <p:nvSpPr>
          <p:cNvPr id="5" name="CuadroTexto 4">
            <a:extLst>
              <a:ext uri="{FF2B5EF4-FFF2-40B4-BE49-F238E27FC236}">
                <a16:creationId xmlns:a16="http://schemas.microsoft.com/office/drawing/2014/main" id="{BEE4FD73-2B0B-56B6-976C-F88B00ACA3FB}"/>
              </a:ext>
            </a:extLst>
          </p:cNvPr>
          <p:cNvSpPr txBox="1"/>
          <p:nvPr/>
        </p:nvSpPr>
        <p:spPr>
          <a:xfrm>
            <a:off x="163526" y="1561728"/>
            <a:ext cx="3691864" cy="5016758"/>
          </a:xfrm>
          <a:prstGeom prst="rect">
            <a:avLst/>
          </a:prstGeom>
          <a:noFill/>
        </p:spPr>
        <p:txBody>
          <a:bodyPr wrap="square">
            <a:spAutoFit/>
          </a:bodyPr>
          <a:lstStyle/>
          <a:p>
            <a:r>
              <a:rPr lang="en-US" sz="2000" b="1" dirty="0"/>
              <a:t>The effort is worth it</a:t>
            </a:r>
            <a:r>
              <a:rPr lang="es-ES" sz="2000" b="1" dirty="0"/>
              <a:t>.</a:t>
            </a:r>
          </a:p>
          <a:p>
            <a:r>
              <a:rPr lang="en-US" sz="2000" b="1" dirty="0"/>
              <a:t>Also, remember that you are not alone in this race. Jesus is the one who gives you strength: "My power is made perfect in weakness" (2 Corinthians 12:9.</a:t>
            </a:r>
            <a:r>
              <a:rPr lang="es-ES" sz="2000" b="1" dirty="0"/>
              <a:t>)</a:t>
            </a:r>
          </a:p>
          <a:p>
            <a:r>
              <a:rPr lang="en-US" sz="2000" b="1" dirty="0"/>
              <a:t>God is the one who makes you advance, grow and overcome. He gives us this promise: "The Lord will fulfill his purpose in me" (Psalm 138:8.</a:t>
            </a:r>
            <a:r>
              <a:rPr lang="es-ES" sz="2000" b="1" dirty="0"/>
              <a:t>)</a:t>
            </a:r>
          </a:p>
          <a:p>
            <a:r>
              <a:rPr lang="en-US" sz="2000" b="1" dirty="0"/>
              <a:t>Clinging to Jesus, our victory is assured. So let us go forward each day, "looking unto Jesus, the author and finisher of our faith" (Hebrews 12:2.</a:t>
            </a:r>
            <a:r>
              <a:rPr lang="es-ES" sz="2000" b="1" dirty="0"/>
              <a:t>)</a:t>
            </a:r>
          </a:p>
        </p:txBody>
      </p:sp>
    </p:spTree>
    <p:extLst>
      <p:ext uri="{BB962C8B-B14F-4D97-AF65-F5344CB8AC3E}">
        <p14:creationId xmlns:p14="http://schemas.microsoft.com/office/powerpoint/2010/main" val="310064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graphicEl>
                                              <a:dgm id="{3ABD1507-910D-431E-8281-05B079D4F742}"/>
                                            </p:graphicEl>
                                          </p:spTgt>
                                        </p:tgtEl>
                                        <p:attrNameLst>
                                          <p:attrName>style.visibility</p:attrName>
                                        </p:attrNameLst>
                                      </p:cBhvr>
                                      <p:to>
                                        <p:strVal val="visible"/>
                                      </p:to>
                                    </p:set>
                                    <p:anim calcmode="lin" valueType="num">
                                      <p:cBhvr>
                                        <p:cTn id="12" dur="500" fill="hold"/>
                                        <p:tgtEl>
                                          <p:spTgt spid="8">
                                            <p:graphicEl>
                                              <a:dgm id="{3ABD1507-910D-431E-8281-05B079D4F742}"/>
                                            </p:graphicEl>
                                          </p:spTgt>
                                        </p:tgtEl>
                                        <p:attrNameLst>
                                          <p:attrName>ppt_w</p:attrName>
                                        </p:attrNameLst>
                                      </p:cBhvr>
                                      <p:tavLst>
                                        <p:tav tm="0">
                                          <p:val>
                                            <p:fltVal val="0"/>
                                          </p:val>
                                        </p:tav>
                                        <p:tav tm="100000">
                                          <p:val>
                                            <p:strVal val="#ppt_w"/>
                                          </p:val>
                                        </p:tav>
                                      </p:tavLst>
                                    </p:anim>
                                    <p:anim calcmode="lin" valueType="num">
                                      <p:cBhvr>
                                        <p:cTn id="13" dur="500" fill="hold"/>
                                        <p:tgtEl>
                                          <p:spTgt spid="8">
                                            <p:graphicEl>
                                              <a:dgm id="{3ABD1507-910D-431E-8281-05B079D4F742}"/>
                                            </p:graphicEl>
                                          </p:spTgt>
                                        </p:tgtEl>
                                        <p:attrNameLst>
                                          <p:attrName>ppt_h</p:attrName>
                                        </p:attrNameLst>
                                      </p:cBhvr>
                                      <p:tavLst>
                                        <p:tav tm="0">
                                          <p:val>
                                            <p:fltVal val="0"/>
                                          </p:val>
                                        </p:tav>
                                        <p:tav tm="100000">
                                          <p:val>
                                            <p:strVal val="#ppt_h"/>
                                          </p:val>
                                        </p:tav>
                                      </p:tavLst>
                                    </p:anim>
                                    <p:animEffect transition="in" filter="fade">
                                      <p:cBhvr>
                                        <p:cTn id="14" dur="500"/>
                                        <p:tgtEl>
                                          <p:spTgt spid="8">
                                            <p:graphicEl>
                                              <a:dgm id="{3ABD1507-910D-431E-8281-05B079D4F742}"/>
                                            </p:graphicEl>
                                          </p:spTgt>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graphicEl>
                                              <a:dgm id="{FFDD70BA-51A7-4D10-9FE2-A10AB3AD88C3}"/>
                                            </p:graphicEl>
                                          </p:spTgt>
                                        </p:tgtEl>
                                        <p:attrNameLst>
                                          <p:attrName>style.visibility</p:attrName>
                                        </p:attrNameLst>
                                      </p:cBhvr>
                                      <p:to>
                                        <p:strVal val="visible"/>
                                      </p:to>
                                    </p:set>
                                    <p:animEffect transition="in" filter="wipe(left)">
                                      <p:cBhvr>
                                        <p:cTn id="18" dur="500"/>
                                        <p:tgtEl>
                                          <p:spTgt spid="8">
                                            <p:graphicEl>
                                              <a:dgm id="{FFDD70BA-51A7-4D10-9FE2-A10AB3AD88C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graphicEl>
                                              <a:dgm id="{ECAD995A-5FB8-4E04-BDD6-219127E30BCE}"/>
                                            </p:graphicEl>
                                          </p:spTgt>
                                        </p:tgtEl>
                                        <p:attrNameLst>
                                          <p:attrName>style.visibility</p:attrName>
                                        </p:attrNameLst>
                                      </p:cBhvr>
                                      <p:to>
                                        <p:strVal val="visible"/>
                                      </p:to>
                                    </p:set>
                                    <p:anim calcmode="lin" valueType="num">
                                      <p:cBhvr>
                                        <p:cTn id="23" dur="500" fill="hold"/>
                                        <p:tgtEl>
                                          <p:spTgt spid="8">
                                            <p:graphicEl>
                                              <a:dgm id="{ECAD995A-5FB8-4E04-BDD6-219127E30BCE}"/>
                                            </p:graphicEl>
                                          </p:spTgt>
                                        </p:tgtEl>
                                        <p:attrNameLst>
                                          <p:attrName>ppt_w</p:attrName>
                                        </p:attrNameLst>
                                      </p:cBhvr>
                                      <p:tavLst>
                                        <p:tav tm="0">
                                          <p:val>
                                            <p:fltVal val="0"/>
                                          </p:val>
                                        </p:tav>
                                        <p:tav tm="100000">
                                          <p:val>
                                            <p:strVal val="#ppt_w"/>
                                          </p:val>
                                        </p:tav>
                                      </p:tavLst>
                                    </p:anim>
                                    <p:anim calcmode="lin" valueType="num">
                                      <p:cBhvr>
                                        <p:cTn id="24" dur="500" fill="hold"/>
                                        <p:tgtEl>
                                          <p:spTgt spid="8">
                                            <p:graphicEl>
                                              <a:dgm id="{ECAD995A-5FB8-4E04-BDD6-219127E30BCE}"/>
                                            </p:graphicEl>
                                          </p:spTgt>
                                        </p:tgtEl>
                                        <p:attrNameLst>
                                          <p:attrName>ppt_h</p:attrName>
                                        </p:attrNameLst>
                                      </p:cBhvr>
                                      <p:tavLst>
                                        <p:tav tm="0">
                                          <p:val>
                                            <p:fltVal val="0"/>
                                          </p:val>
                                        </p:tav>
                                        <p:tav tm="100000">
                                          <p:val>
                                            <p:strVal val="#ppt_h"/>
                                          </p:val>
                                        </p:tav>
                                      </p:tavLst>
                                    </p:anim>
                                    <p:animEffect transition="in" filter="fade">
                                      <p:cBhvr>
                                        <p:cTn id="25" dur="500"/>
                                        <p:tgtEl>
                                          <p:spTgt spid="8">
                                            <p:graphicEl>
                                              <a:dgm id="{ECAD995A-5FB8-4E04-BDD6-219127E30BCE}"/>
                                            </p:graphic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graphicEl>
                                              <a:dgm id="{04C0C2F1-82D1-454A-B5E1-706A4009C177}"/>
                                            </p:graphicEl>
                                          </p:spTgt>
                                        </p:tgtEl>
                                        <p:attrNameLst>
                                          <p:attrName>style.visibility</p:attrName>
                                        </p:attrNameLst>
                                      </p:cBhvr>
                                      <p:to>
                                        <p:strVal val="visible"/>
                                      </p:to>
                                    </p:set>
                                    <p:animEffect transition="in" filter="wipe(left)">
                                      <p:cBhvr>
                                        <p:cTn id="29" dur="500"/>
                                        <p:tgtEl>
                                          <p:spTgt spid="8">
                                            <p:graphicEl>
                                              <a:dgm id="{04C0C2F1-82D1-454A-B5E1-706A4009C177}"/>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graphicEl>
                                              <a:dgm id="{08A8EBAE-E02D-4588-98D7-6422ABF198F9}"/>
                                            </p:graphicEl>
                                          </p:spTgt>
                                        </p:tgtEl>
                                        <p:attrNameLst>
                                          <p:attrName>style.visibility</p:attrName>
                                        </p:attrNameLst>
                                      </p:cBhvr>
                                      <p:to>
                                        <p:strVal val="visible"/>
                                      </p:to>
                                    </p:set>
                                    <p:anim calcmode="lin" valueType="num">
                                      <p:cBhvr>
                                        <p:cTn id="34" dur="500" fill="hold"/>
                                        <p:tgtEl>
                                          <p:spTgt spid="8">
                                            <p:graphicEl>
                                              <a:dgm id="{08A8EBAE-E02D-4588-98D7-6422ABF198F9}"/>
                                            </p:graphicEl>
                                          </p:spTgt>
                                        </p:tgtEl>
                                        <p:attrNameLst>
                                          <p:attrName>ppt_w</p:attrName>
                                        </p:attrNameLst>
                                      </p:cBhvr>
                                      <p:tavLst>
                                        <p:tav tm="0">
                                          <p:val>
                                            <p:fltVal val="0"/>
                                          </p:val>
                                        </p:tav>
                                        <p:tav tm="100000">
                                          <p:val>
                                            <p:strVal val="#ppt_w"/>
                                          </p:val>
                                        </p:tav>
                                      </p:tavLst>
                                    </p:anim>
                                    <p:anim calcmode="lin" valueType="num">
                                      <p:cBhvr>
                                        <p:cTn id="35" dur="500" fill="hold"/>
                                        <p:tgtEl>
                                          <p:spTgt spid="8">
                                            <p:graphicEl>
                                              <a:dgm id="{08A8EBAE-E02D-4588-98D7-6422ABF198F9}"/>
                                            </p:graphicEl>
                                          </p:spTgt>
                                        </p:tgtEl>
                                        <p:attrNameLst>
                                          <p:attrName>ppt_h</p:attrName>
                                        </p:attrNameLst>
                                      </p:cBhvr>
                                      <p:tavLst>
                                        <p:tav tm="0">
                                          <p:val>
                                            <p:fltVal val="0"/>
                                          </p:val>
                                        </p:tav>
                                        <p:tav tm="100000">
                                          <p:val>
                                            <p:strVal val="#ppt_h"/>
                                          </p:val>
                                        </p:tav>
                                      </p:tavLst>
                                    </p:anim>
                                    <p:animEffect transition="in" filter="fade">
                                      <p:cBhvr>
                                        <p:cTn id="36" dur="500"/>
                                        <p:tgtEl>
                                          <p:spTgt spid="8">
                                            <p:graphicEl>
                                              <a:dgm id="{08A8EBAE-E02D-4588-98D7-6422ABF198F9}"/>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graphicEl>
                                              <a:dgm id="{A8ADF849-9C7B-47F6-A81F-03426F43434F}"/>
                                            </p:graphicEl>
                                          </p:spTgt>
                                        </p:tgtEl>
                                        <p:attrNameLst>
                                          <p:attrName>style.visibility</p:attrName>
                                        </p:attrNameLst>
                                      </p:cBhvr>
                                      <p:to>
                                        <p:strVal val="visible"/>
                                      </p:to>
                                    </p:set>
                                    <p:animEffect transition="in" filter="wipe(left)">
                                      <p:cBhvr>
                                        <p:cTn id="40" dur="500"/>
                                        <p:tgtEl>
                                          <p:spTgt spid="8">
                                            <p:graphicEl>
                                              <a:dgm id="{A8ADF849-9C7B-47F6-A81F-03426F43434F}"/>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graphicEl>
                                              <a:dgm id="{B4804BA4-0B7F-4E1A-A1E3-026CA859C899}"/>
                                            </p:graphicEl>
                                          </p:spTgt>
                                        </p:tgtEl>
                                        <p:attrNameLst>
                                          <p:attrName>style.visibility</p:attrName>
                                        </p:attrNameLst>
                                      </p:cBhvr>
                                      <p:to>
                                        <p:strVal val="visible"/>
                                      </p:to>
                                    </p:set>
                                    <p:anim calcmode="lin" valueType="num">
                                      <p:cBhvr>
                                        <p:cTn id="45" dur="500" fill="hold"/>
                                        <p:tgtEl>
                                          <p:spTgt spid="8">
                                            <p:graphicEl>
                                              <a:dgm id="{B4804BA4-0B7F-4E1A-A1E3-026CA859C899}"/>
                                            </p:graphicEl>
                                          </p:spTgt>
                                        </p:tgtEl>
                                        <p:attrNameLst>
                                          <p:attrName>ppt_w</p:attrName>
                                        </p:attrNameLst>
                                      </p:cBhvr>
                                      <p:tavLst>
                                        <p:tav tm="0">
                                          <p:val>
                                            <p:fltVal val="0"/>
                                          </p:val>
                                        </p:tav>
                                        <p:tav tm="100000">
                                          <p:val>
                                            <p:strVal val="#ppt_w"/>
                                          </p:val>
                                        </p:tav>
                                      </p:tavLst>
                                    </p:anim>
                                    <p:anim calcmode="lin" valueType="num">
                                      <p:cBhvr>
                                        <p:cTn id="46" dur="500" fill="hold"/>
                                        <p:tgtEl>
                                          <p:spTgt spid="8">
                                            <p:graphicEl>
                                              <a:dgm id="{B4804BA4-0B7F-4E1A-A1E3-026CA859C899}"/>
                                            </p:graphicEl>
                                          </p:spTgt>
                                        </p:tgtEl>
                                        <p:attrNameLst>
                                          <p:attrName>ppt_h</p:attrName>
                                        </p:attrNameLst>
                                      </p:cBhvr>
                                      <p:tavLst>
                                        <p:tav tm="0">
                                          <p:val>
                                            <p:fltVal val="0"/>
                                          </p:val>
                                        </p:tav>
                                        <p:tav tm="100000">
                                          <p:val>
                                            <p:strVal val="#ppt_h"/>
                                          </p:val>
                                        </p:tav>
                                      </p:tavLst>
                                    </p:anim>
                                    <p:animEffect transition="in" filter="fade">
                                      <p:cBhvr>
                                        <p:cTn id="47" dur="500"/>
                                        <p:tgtEl>
                                          <p:spTgt spid="8">
                                            <p:graphicEl>
                                              <a:dgm id="{B4804BA4-0B7F-4E1A-A1E3-026CA859C899}"/>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8">
                                            <p:graphicEl>
                                              <a:dgm id="{C75A4146-89CC-4CD4-A0A0-08F6D98DF8AA}"/>
                                            </p:graphicEl>
                                          </p:spTgt>
                                        </p:tgtEl>
                                        <p:attrNameLst>
                                          <p:attrName>style.visibility</p:attrName>
                                        </p:attrNameLst>
                                      </p:cBhvr>
                                      <p:to>
                                        <p:strVal val="visible"/>
                                      </p:to>
                                    </p:set>
                                    <p:animEffect transition="in" filter="wipe(left)">
                                      <p:cBhvr>
                                        <p:cTn id="51" dur="500"/>
                                        <p:tgtEl>
                                          <p:spTgt spid="8">
                                            <p:graphicEl>
                                              <a:dgm id="{C75A4146-89CC-4CD4-A0A0-08F6D98DF8A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graphicEl>
                                              <a:dgm id="{6D49BD6F-114A-4CDD-8948-C1C3B93757AD}"/>
                                            </p:graphicEl>
                                          </p:spTgt>
                                        </p:tgtEl>
                                        <p:attrNameLst>
                                          <p:attrName>style.visibility</p:attrName>
                                        </p:attrNameLst>
                                      </p:cBhvr>
                                      <p:to>
                                        <p:strVal val="visible"/>
                                      </p:to>
                                    </p:set>
                                    <p:anim calcmode="lin" valueType="num">
                                      <p:cBhvr>
                                        <p:cTn id="56" dur="500" fill="hold"/>
                                        <p:tgtEl>
                                          <p:spTgt spid="8">
                                            <p:graphicEl>
                                              <a:dgm id="{6D49BD6F-114A-4CDD-8948-C1C3B93757AD}"/>
                                            </p:graphicEl>
                                          </p:spTgt>
                                        </p:tgtEl>
                                        <p:attrNameLst>
                                          <p:attrName>ppt_w</p:attrName>
                                        </p:attrNameLst>
                                      </p:cBhvr>
                                      <p:tavLst>
                                        <p:tav tm="0">
                                          <p:val>
                                            <p:fltVal val="0"/>
                                          </p:val>
                                        </p:tav>
                                        <p:tav tm="100000">
                                          <p:val>
                                            <p:strVal val="#ppt_w"/>
                                          </p:val>
                                        </p:tav>
                                      </p:tavLst>
                                    </p:anim>
                                    <p:anim calcmode="lin" valueType="num">
                                      <p:cBhvr>
                                        <p:cTn id="57" dur="500" fill="hold"/>
                                        <p:tgtEl>
                                          <p:spTgt spid="8">
                                            <p:graphicEl>
                                              <a:dgm id="{6D49BD6F-114A-4CDD-8948-C1C3B93757AD}"/>
                                            </p:graphicEl>
                                          </p:spTgt>
                                        </p:tgtEl>
                                        <p:attrNameLst>
                                          <p:attrName>ppt_h</p:attrName>
                                        </p:attrNameLst>
                                      </p:cBhvr>
                                      <p:tavLst>
                                        <p:tav tm="0">
                                          <p:val>
                                            <p:fltVal val="0"/>
                                          </p:val>
                                        </p:tav>
                                        <p:tav tm="100000">
                                          <p:val>
                                            <p:strVal val="#ppt_h"/>
                                          </p:val>
                                        </p:tav>
                                      </p:tavLst>
                                    </p:anim>
                                    <p:animEffect transition="in" filter="fade">
                                      <p:cBhvr>
                                        <p:cTn id="58" dur="500"/>
                                        <p:tgtEl>
                                          <p:spTgt spid="8">
                                            <p:graphicEl>
                                              <a:dgm id="{6D49BD6F-114A-4CDD-8948-C1C3B93757AD}"/>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8">
                                            <p:graphicEl>
                                              <a:dgm id="{4EB1BB2D-6804-47D6-8251-283E4EA9950F}"/>
                                            </p:graphicEl>
                                          </p:spTgt>
                                        </p:tgtEl>
                                        <p:attrNameLst>
                                          <p:attrName>style.visibility</p:attrName>
                                        </p:attrNameLst>
                                      </p:cBhvr>
                                      <p:to>
                                        <p:strVal val="visible"/>
                                      </p:to>
                                    </p:set>
                                    <p:animEffect transition="in" filter="wipe(left)">
                                      <p:cBhvr>
                                        <p:cTn id="62" dur="500"/>
                                        <p:tgtEl>
                                          <p:spTgt spid="8">
                                            <p:graphicEl>
                                              <a:dgm id="{4EB1BB2D-6804-47D6-8251-283E4EA9950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graphicEl>
                                              <a:dgm id="{582818CF-29FB-4FE7-999B-125C86D1D235}"/>
                                            </p:graphicEl>
                                          </p:spTgt>
                                        </p:tgtEl>
                                        <p:attrNameLst>
                                          <p:attrName>style.visibility</p:attrName>
                                        </p:attrNameLst>
                                      </p:cBhvr>
                                      <p:to>
                                        <p:strVal val="visible"/>
                                      </p:to>
                                    </p:set>
                                    <p:anim calcmode="lin" valueType="num">
                                      <p:cBhvr>
                                        <p:cTn id="67" dur="500" fill="hold"/>
                                        <p:tgtEl>
                                          <p:spTgt spid="8">
                                            <p:graphicEl>
                                              <a:dgm id="{582818CF-29FB-4FE7-999B-125C86D1D235}"/>
                                            </p:graphicEl>
                                          </p:spTgt>
                                        </p:tgtEl>
                                        <p:attrNameLst>
                                          <p:attrName>ppt_w</p:attrName>
                                        </p:attrNameLst>
                                      </p:cBhvr>
                                      <p:tavLst>
                                        <p:tav tm="0">
                                          <p:val>
                                            <p:fltVal val="0"/>
                                          </p:val>
                                        </p:tav>
                                        <p:tav tm="100000">
                                          <p:val>
                                            <p:strVal val="#ppt_w"/>
                                          </p:val>
                                        </p:tav>
                                      </p:tavLst>
                                    </p:anim>
                                    <p:anim calcmode="lin" valueType="num">
                                      <p:cBhvr>
                                        <p:cTn id="68" dur="500" fill="hold"/>
                                        <p:tgtEl>
                                          <p:spTgt spid="8">
                                            <p:graphicEl>
                                              <a:dgm id="{582818CF-29FB-4FE7-999B-125C86D1D235}"/>
                                            </p:graphicEl>
                                          </p:spTgt>
                                        </p:tgtEl>
                                        <p:attrNameLst>
                                          <p:attrName>ppt_h</p:attrName>
                                        </p:attrNameLst>
                                      </p:cBhvr>
                                      <p:tavLst>
                                        <p:tav tm="0">
                                          <p:val>
                                            <p:fltVal val="0"/>
                                          </p:val>
                                        </p:tav>
                                        <p:tav tm="100000">
                                          <p:val>
                                            <p:strVal val="#ppt_h"/>
                                          </p:val>
                                        </p:tav>
                                      </p:tavLst>
                                    </p:anim>
                                    <p:animEffect transition="in" filter="fade">
                                      <p:cBhvr>
                                        <p:cTn id="69" dur="500"/>
                                        <p:tgtEl>
                                          <p:spTgt spid="8">
                                            <p:graphicEl>
                                              <a:dgm id="{582818CF-29FB-4FE7-999B-125C86D1D235}"/>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8">
                                            <p:graphicEl>
                                              <a:dgm id="{24D196F3-EE78-433E-8CD5-9BB07FCDE9B6}"/>
                                            </p:graphicEl>
                                          </p:spTgt>
                                        </p:tgtEl>
                                        <p:attrNameLst>
                                          <p:attrName>style.visibility</p:attrName>
                                        </p:attrNameLst>
                                      </p:cBhvr>
                                      <p:to>
                                        <p:strVal val="visible"/>
                                      </p:to>
                                    </p:set>
                                    <p:animEffect transition="in" filter="wipe(left)">
                                      <p:cBhvr>
                                        <p:cTn id="73" dur="500"/>
                                        <p:tgtEl>
                                          <p:spTgt spid="8">
                                            <p:graphicEl>
                                              <a:dgm id="{24D196F3-EE78-433E-8CD5-9BB07FCDE9B6}"/>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8">
                                            <p:graphicEl>
                                              <a:dgm id="{EA342DE2-8634-4EF0-B65F-C13C84E6BFED}"/>
                                            </p:graphicEl>
                                          </p:spTgt>
                                        </p:tgtEl>
                                        <p:attrNameLst>
                                          <p:attrName>style.visibility</p:attrName>
                                        </p:attrNameLst>
                                      </p:cBhvr>
                                      <p:to>
                                        <p:strVal val="visible"/>
                                      </p:to>
                                    </p:set>
                                    <p:anim calcmode="lin" valueType="num">
                                      <p:cBhvr>
                                        <p:cTn id="78" dur="500" fill="hold"/>
                                        <p:tgtEl>
                                          <p:spTgt spid="8">
                                            <p:graphicEl>
                                              <a:dgm id="{EA342DE2-8634-4EF0-B65F-C13C84E6BFED}"/>
                                            </p:graphicEl>
                                          </p:spTgt>
                                        </p:tgtEl>
                                        <p:attrNameLst>
                                          <p:attrName>ppt_w</p:attrName>
                                        </p:attrNameLst>
                                      </p:cBhvr>
                                      <p:tavLst>
                                        <p:tav tm="0">
                                          <p:val>
                                            <p:fltVal val="0"/>
                                          </p:val>
                                        </p:tav>
                                        <p:tav tm="100000">
                                          <p:val>
                                            <p:strVal val="#ppt_w"/>
                                          </p:val>
                                        </p:tav>
                                      </p:tavLst>
                                    </p:anim>
                                    <p:anim calcmode="lin" valueType="num">
                                      <p:cBhvr>
                                        <p:cTn id="79" dur="500" fill="hold"/>
                                        <p:tgtEl>
                                          <p:spTgt spid="8">
                                            <p:graphicEl>
                                              <a:dgm id="{EA342DE2-8634-4EF0-B65F-C13C84E6BFED}"/>
                                            </p:graphicEl>
                                          </p:spTgt>
                                        </p:tgtEl>
                                        <p:attrNameLst>
                                          <p:attrName>ppt_h</p:attrName>
                                        </p:attrNameLst>
                                      </p:cBhvr>
                                      <p:tavLst>
                                        <p:tav tm="0">
                                          <p:val>
                                            <p:fltVal val="0"/>
                                          </p:val>
                                        </p:tav>
                                        <p:tav tm="100000">
                                          <p:val>
                                            <p:strVal val="#ppt_h"/>
                                          </p:val>
                                        </p:tav>
                                      </p:tavLst>
                                    </p:anim>
                                    <p:animEffect transition="in" filter="fade">
                                      <p:cBhvr>
                                        <p:cTn id="80" dur="500"/>
                                        <p:tgtEl>
                                          <p:spTgt spid="8">
                                            <p:graphicEl>
                                              <a:dgm id="{EA342DE2-8634-4EF0-B65F-C13C84E6BFED}"/>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8">
                                            <p:graphicEl>
                                              <a:dgm id="{DCD958A8-A184-4EAB-B317-D448CF3FAE73}"/>
                                            </p:graphicEl>
                                          </p:spTgt>
                                        </p:tgtEl>
                                        <p:attrNameLst>
                                          <p:attrName>style.visibility</p:attrName>
                                        </p:attrNameLst>
                                      </p:cBhvr>
                                      <p:to>
                                        <p:strVal val="visible"/>
                                      </p:to>
                                    </p:set>
                                    <p:animEffect transition="in" filter="wipe(left)">
                                      <p:cBhvr>
                                        <p:cTn id="84" dur="500"/>
                                        <p:tgtEl>
                                          <p:spTgt spid="8">
                                            <p:graphicEl>
                                              <a:dgm id="{DCD958A8-A184-4EAB-B317-D448CF3FAE73}"/>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
                                            <p:graphicEl>
                                              <a:dgm id="{DD10758F-6592-4E43-B183-B8C696806FF4}"/>
                                            </p:graphicEl>
                                          </p:spTgt>
                                        </p:tgtEl>
                                        <p:attrNameLst>
                                          <p:attrName>style.visibility</p:attrName>
                                        </p:attrNameLst>
                                      </p:cBhvr>
                                      <p:to>
                                        <p:strVal val="visible"/>
                                      </p:to>
                                    </p:set>
                                    <p:anim calcmode="lin" valueType="num">
                                      <p:cBhvr>
                                        <p:cTn id="89" dur="500" fill="hold"/>
                                        <p:tgtEl>
                                          <p:spTgt spid="8">
                                            <p:graphicEl>
                                              <a:dgm id="{DD10758F-6592-4E43-B183-B8C696806FF4}"/>
                                            </p:graphicEl>
                                          </p:spTgt>
                                        </p:tgtEl>
                                        <p:attrNameLst>
                                          <p:attrName>ppt_w</p:attrName>
                                        </p:attrNameLst>
                                      </p:cBhvr>
                                      <p:tavLst>
                                        <p:tav tm="0">
                                          <p:val>
                                            <p:fltVal val="0"/>
                                          </p:val>
                                        </p:tav>
                                        <p:tav tm="100000">
                                          <p:val>
                                            <p:strVal val="#ppt_w"/>
                                          </p:val>
                                        </p:tav>
                                      </p:tavLst>
                                    </p:anim>
                                    <p:anim calcmode="lin" valueType="num">
                                      <p:cBhvr>
                                        <p:cTn id="90" dur="500" fill="hold"/>
                                        <p:tgtEl>
                                          <p:spTgt spid="8">
                                            <p:graphicEl>
                                              <a:dgm id="{DD10758F-6592-4E43-B183-B8C696806FF4}"/>
                                            </p:graphicEl>
                                          </p:spTgt>
                                        </p:tgtEl>
                                        <p:attrNameLst>
                                          <p:attrName>ppt_h</p:attrName>
                                        </p:attrNameLst>
                                      </p:cBhvr>
                                      <p:tavLst>
                                        <p:tav tm="0">
                                          <p:val>
                                            <p:fltVal val="0"/>
                                          </p:val>
                                        </p:tav>
                                        <p:tav tm="100000">
                                          <p:val>
                                            <p:strVal val="#ppt_h"/>
                                          </p:val>
                                        </p:tav>
                                      </p:tavLst>
                                    </p:anim>
                                    <p:animEffect transition="in" filter="fade">
                                      <p:cBhvr>
                                        <p:cTn id="91" dur="500"/>
                                        <p:tgtEl>
                                          <p:spTgt spid="8">
                                            <p:graphicEl>
                                              <a:dgm id="{DD10758F-6592-4E43-B183-B8C696806FF4}"/>
                                            </p:graphicEl>
                                          </p:spTgt>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8">
                                            <p:graphicEl>
                                              <a:dgm id="{77B2855D-E506-48F1-BF1B-30E3D5D959C8}"/>
                                            </p:graphicEl>
                                          </p:spTgt>
                                        </p:tgtEl>
                                        <p:attrNameLst>
                                          <p:attrName>style.visibility</p:attrName>
                                        </p:attrNameLst>
                                      </p:cBhvr>
                                      <p:to>
                                        <p:strVal val="visible"/>
                                      </p:to>
                                    </p:set>
                                    <p:animEffect transition="in" filter="wipe(left)">
                                      <p:cBhvr>
                                        <p:cTn id="95" dur="500"/>
                                        <p:tgtEl>
                                          <p:spTgt spid="8">
                                            <p:graphicEl>
                                              <a:dgm id="{77B2855D-E506-48F1-BF1B-30E3D5D959C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8">
                                            <p:graphicEl>
                                              <a:dgm id="{7AACCD16-779B-4475-9357-D9AD55981AA0}"/>
                                            </p:graphicEl>
                                          </p:spTgt>
                                        </p:tgtEl>
                                        <p:attrNameLst>
                                          <p:attrName>style.visibility</p:attrName>
                                        </p:attrNameLst>
                                      </p:cBhvr>
                                      <p:to>
                                        <p:strVal val="visible"/>
                                      </p:to>
                                    </p:set>
                                    <p:anim calcmode="lin" valueType="num">
                                      <p:cBhvr>
                                        <p:cTn id="100" dur="500" fill="hold"/>
                                        <p:tgtEl>
                                          <p:spTgt spid="8">
                                            <p:graphicEl>
                                              <a:dgm id="{7AACCD16-779B-4475-9357-D9AD55981AA0}"/>
                                            </p:graphicEl>
                                          </p:spTgt>
                                        </p:tgtEl>
                                        <p:attrNameLst>
                                          <p:attrName>ppt_w</p:attrName>
                                        </p:attrNameLst>
                                      </p:cBhvr>
                                      <p:tavLst>
                                        <p:tav tm="0">
                                          <p:val>
                                            <p:fltVal val="0"/>
                                          </p:val>
                                        </p:tav>
                                        <p:tav tm="100000">
                                          <p:val>
                                            <p:strVal val="#ppt_w"/>
                                          </p:val>
                                        </p:tav>
                                      </p:tavLst>
                                    </p:anim>
                                    <p:anim calcmode="lin" valueType="num">
                                      <p:cBhvr>
                                        <p:cTn id="101" dur="500" fill="hold"/>
                                        <p:tgtEl>
                                          <p:spTgt spid="8">
                                            <p:graphicEl>
                                              <a:dgm id="{7AACCD16-779B-4475-9357-D9AD55981AA0}"/>
                                            </p:graphicEl>
                                          </p:spTgt>
                                        </p:tgtEl>
                                        <p:attrNameLst>
                                          <p:attrName>ppt_h</p:attrName>
                                        </p:attrNameLst>
                                      </p:cBhvr>
                                      <p:tavLst>
                                        <p:tav tm="0">
                                          <p:val>
                                            <p:fltVal val="0"/>
                                          </p:val>
                                        </p:tav>
                                        <p:tav tm="100000">
                                          <p:val>
                                            <p:strVal val="#ppt_h"/>
                                          </p:val>
                                        </p:tav>
                                      </p:tavLst>
                                    </p:anim>
                                    <p:animEffect transition="in" filter="fade">
                                      <p:cBhvr>
                                        <p:cTn id="102" dur="500"/>
                                        <p:tgtEl>
                                          <p:spTgt spid="8">
                                            <p:graphicEl>
                                              <a:dgm id="{7AACCD16-779B-4475-9357-D9AD55981AA0}"/>
                                            </p:graphicEl>
                                          </p:spTgt>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8">
                                            <p:graphicEl>
                                              <a:dgm id="{B6BFAE21-4D32-41DE-93E1-5B991245B792}"/>
                                            </p:graphicEl>
                                          </p:spTgt>
                                        </p:tgtEl>
                                        <p:attrNameLst>
                                          <p:attrName>style.visibility</p:attrName>
                                        </p:attrNameLst>
                                      </p:cBhvr>
                                      <p:to>
                                        <p:strVal val="visible"/>
                                      </p:to>
                                    </p:set>
                                    <p:animEffect transition="in" filter="wipe(left)">
                                      <p:cBhvr>
                                        <p:cTn id="106" dur="500"/>
                                        <p:tgtEl>
                                          <p:spTgt spid="8">
                                            <p:graphicEl>
                                              <a:dgm id="{B6BFAE21-4D32-41DE-93E1-5B991245B792}"/>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8">
                                            <p:graphicEl>
                                              <a:dgm id="{39249653-40FD-4108-95E0-FB23D24ADDF2}"/>
                                            </p:graphicEl>
                                          </p:spTgt>
                                        </p:tgtEl>
                                        <p:attrNameLst>
                                          <p:attrName>style.visibility</p:attrName>
                                        </p:attrNameLst>
                                      </p:cBhvr>
                                      <p:to>
                                        <p:strVal val="visible"/>
                                      </p:to>
                                    </p:set>
                                    <p:anim calcmode="lin" valueType="num">
                                      <p:cBhvr>
                                        <p:cTn id="111" dur="500" fill="hold"/>
                                        <p:tgtEl>
                                          <p:spTgt spid="8">
                                            <p:graphicEl>
                                              <a:dgm id="{39249653-40FD-4108-95E0-FB23D24ADDF2}"/>
                                            </p:graphicEl>
                                          </p:spTgt>
                                        </p:tgtEl>
                                        <p:attrNameLst>
                                          <p:attrName>ppt_w</p:attrName>
                                        </p:attrNameLst>
                                      </p:cBhvr>
                                      <p:tavLst>
                                        <p:tav tm="0">
                                          <p:val>
                                            <p:fltVal val="0"/>
                                          </p:val>
                                        </p:tav>
                                        <p:tav tm="100000">
                                          <p:val>
                                            <p:strVal val="#ppt_w"/>
                                          </p:val>
                                        </p:tav>
                                      </p:tavLst>
                                    </p:anim>
                                    <p:anim calcmode="lin" valueType="num">
                                      <p:cBhvr>
                                        <p:cTn id="112" dur="500" fill="hold"/>
                                        <p:tgtEl>
                                          <p:spTgt spid="8">
                                            <p:graphicEl>
                                              <a:dgm id="{39249653-40FD-4108-95E0-FB23D24ADDF2}"/>
                                            </p:graphicEl>
                                          </p:spTgt>
                                        </p:tgtEl>
                                        <p:attrNameLst>
                                          <p:attrName>ppt_h</p:attrName>
                                        </p:attrNameLst>
                                      </p:cBhvr>
                                      <p:tavLst>
                                        <p:tav tm="0">
                                          <p:val>
                                            <p:fltVal val="0"/>
                                          </p:val>
                                        </p:tav>
                                        <p:tav tm="100000">
                                          <p:val>
                                            <p:strVal val="#ppt_h"/>
                                          </p:val>
                                        </p:tav>
                                      </p:tavLst>
                                    </p:anim>
                                    <p:animEffect transition="in" filter="fade">
                                      <p:cBhvr>
                                        <p:cTn id="113" dur="500"/>
                                        <p:tgtEl>
                                          <p:spTgt spid="8">
                                            <p:graphicEl>
                                              <a:dgm id="{39249653-40FD-4108-95E0-FB23D24ADDF2}"/>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8">
                                            <p:graphicEl>
                                              <a:dgm id="{E7B8AC51-74F9-41A2-A17B-D4581EB9AAB8}"/>
                                            </p:graphicEl>
                                          </p:spTgt>
                                        </p:tgtEl>
                                        <p:attrNameLst>
                                          <p:attrName>style.visibility</p:attrName>
                                        </p:attrNameLst>
                                      </p:cBhvr>
                                      <p:to>
                                        <p:strVal val="visible"/>
                                      </p:to>
                                    </p:set>
                                    <p:animEffect transition="in" filter="wipe(left)">
                                      <p:cBhvr>
                                        <p:cTn id="117" dur="500"/>
                                        <p:tgtEl>
                                          <p:spTgt spid="8">
                                            <p:graphicEl>
                                              <a:dgm id="{E7B8AC51-74F9-41A2-A17B-D4581EB9AAB8}"/>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8">
                                            <p:graphicEl>
                                              <a:dgm id="{FABB8AFA-AF2B-4CA4-9D9E-84BB3289E0EC}"/>
                                            </p:graphicEl>
                                          </p:spTgt>
                                        </p:tgtEl>
                                        <p:attrNameLst>
                                          <p:attrName>style.visibility</p:attrName>
                                        </p:attrNameLst>
                                      </p:cBhvr>
                                      <p:to>
                                        <p:strVal val="visible"/>
                                      </p:to>
                                    </p:set>
                                    <p:anim calcmode="lin" valueType="num">
                                      <p:cBhvr>
                                        <p:cTn id="122" dur="500" fill="hold"/>
                                        <p:tgtEl>
                                          <p:spTgt spid="8">
                                            <p:graphicEl>
                                              <a:dgm id="{FABB8AFA-AF2B-4CA4-9D9E-84BB3289E0EC}"/>
                                            </p:graphicEl>
                                          </p:spTgt>
                                        </p:tgtEl>
                                        <p:attrNameLst>
                                          <p:attrName>ppt_w</p:attrName>
                                        </p:attrNameLst>
                                      </p:cBhvr>
                                      <p:tavLst>
                                        <p:tav tm="0">
                                          <p:val>
                                            <p:fltVal val="0"/>
                                          </p:val>
                                        </p:tav>
                                        <p:tav tm="100000">
                                          <p:val>
                                            <p:strVal val="#ppt_w"/>
                                          </p:val>
                                        </p:tav>
                                      </p:tavLst>
                                    </p:anim>
                                    <p:anim calcmode="lin" valueType="num">
                                      <p:cBhvr>
                                        <p:cTn id="123" dur="500" fill="hold"/>
                                        <p:tgtEl>
                                          <p:spTgt spid="8">
                                            <p:graphicEl>
                                              <a:dgm id="{FABB8AFA-AF2B-4CA4-9D9E-84BB3289E0EC}"/>
                                            </p:graphicEl>
                                          </p:spTgt>
                                        </p:tgtEl>
                                        <p:attrNameLst>
                                          <p:attrName>ppt_h</p:attrName>
                                        </p:attrNameLst>
                                      </p:cBhvr>
                                      <p:tavLst>
                                        <p:tav tm="0">
                                          <p:val>
                                            <p:fltVal val="0"/>
                                          </p:val>
                                        </p:tav>
                                        <p:tav tm="100000">
                                          <p:val>
                                            <p:strVal val="#ppt_h"/>
                                          </p:val>
                                        </p:tav>
                                      </p:tavLst>
                                    </p:anim>
                                    <p:animEffect transition="in" filter="fade">
                                      <p:cBhvr>
                                        <p:cTn id="124" dur="500"/>
                                        <p:tgtEl>
                                          <p:spTgt spid="8">
                                            <p:graphicEl>
                                              <a:dgm id="{FABB8AFA-AF2B-4CA4-9D9E-84BB3289E0EC}"/>
                                            </p:graphicEl>
                                          </p:spTgt>
                                        </p:tgtEl>
                                      </p:cBhvr>
                                    </p:animEffect>
                                  </p:childTnLst>
                                </p:cTn>
                              </p:par>
                            </p:childTnLst>
                          </p:cTn>
                        </p:par>
                        <p:par>
                          <p:cTn id="125" fill="hold">
                            <p:stCondLst>
                              <p:cond delay="500"/>
                            </p:stCondLst>
                            <p:childTnLst>
                              <p:par>
                                <p:cTn id="126" presetID="22" presetClass="entr" presetSubtype="8" fill="hold" grpId="0" nodeType="afterEffect">
                                  <p:stCondLst>
                                    <p:cond delay="0"/>
                                  </p:stCondLst>
                                  <p:childTnLst>
                                    <p:set>
                                      <p:cBhvr>
                                        <p:cTn id="127" dur="1" fill="hold">
                                          <p:stCondLst>
                                            <p:cond delay="0"/>
                                          </p:stCondLst>
                                        </p:cTn>
                                        <p:tgtEl>
                                          <p:spTgt spid="8">
                                            <p:graphicEl>
                                              <a:dgm id="{BE053CC1-0098-4CFC-8FAA-2AED1C2649E6}"/>
                                            </p:graphicEl>
                                          </p:spTgt>
                                        </p:tgtEl>
                                        <p:attrNameLst>
                                          <p:attrName>style.visibility</p:attrName>
                                        </p:attrNameLst>
                                      </p:cBhvr>
                                      <p:to>
                                        <p:strVal val="visible"/>
                                      </p:to>
                                    </p:set>
                                    <p:animEffect transition="in" filter="wipe(left)">
                                      <p:cBhvr>
                                        <p:cTn id="128" dur="500"/>
                                        <p:tgtEl>
                                          <p:spTgt spid="8">
                                            <p:graphicEl>
                                              <a:dgm id="{BE053CC1-0098-4CFC-8FAA-2AED1C2649E6}"/>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8">
                                            <p:graphicEl>
                                              <a:dgm id="{90406C89-C164-4640-A119-A5548C5E2BF7}"/>
                                            </p:graphicEl>
                                          </p:spTgt>
                                        </p:tgtEl>
                                        <p:attrNameLst>
                                          <p:attrName>style.visibility</p:attrName>
                                        </p:attrNameLst>
                                      </p:cBhvr>
                                      <p:to>
                                        <p:strVal val="visible"/>
                                      </p:to>
                                    </p:set>
                                    <p:anim calcmode="lin" valueType="num">
                                      <p:cBhvr>
                                        <p:cTn id="133" dur="500" fill="hold"/>
                                        <p:tgtEl>
                                          <p:spTgt spid="8">
                                            <p:graphicEl>
                                              <a:dgm id="{90406C89-C164-4640-A119-A5548C5E2BF7}"/>
                                            </p:graphicEl>
                                          </p:spTgt>
                                        </p:tgtEl>
                                        <p:attrNameLst>
                                          <p:attrName>ppt_w</p:attrName>
                                        </p:attrNameLst>
                                      </p:cBhvr>
                                      <p:tavLst>
                                        <p:tav tm="0">
                                          <p:val>
                                            <p:fltVal val="0"/>
                                          </p:val>
                                        </p:tav>
                                        <p:tav tm="100000">
                                          <p:val>
                                            <p:strVal val="#ppt_w"/>
                                          </p:val>
                                        </p:tav>
                                      </p:tavLst>
                                    </p:anim>
                                    <p:anim calcmode="lin" valueType="num">
                                      <p:cBhvr>
                                        <p:cTn id="134" dur="500" fill="hold"/>
                                        <p:tgtEl>
                                          <p:spTgt spid="8">
                                            <p:graphicEl>
                                              <a:dgm id="{90406C89-C164-4640-A119-A5548C5E2BF7}"/>
                                            </p:graphicEl>
                                          </p:spTgt>
                                        </p:tgtEl>
                                        <p:attrNameLst>
                                          <p:attrName>ppt_h</p:attrName>
                                        </p:attrNameLst>
                                      </p:cBhvr>
                                      <p:tavLst>
                                        <p:tav tm="0">
                                          <p:val>
                                            <p:fltVal val="0"/>
                                          </p:val>
                                        </p:tav>
                                        <p:tav tm="100000">
                                          <p:val>
                                            <p:strVal val="#ppt_h"/>
                                          </p:val>
                                        </p:tav>
                                      </p:tavLst>
                                    </p:anim>
                                    <p:animEffect transition="in" filter="fade">
                                      <p:cBhvr>
                                        <p:cTn id="135" dur="500"/>
                                        <p:tgtEl>
                                          <p:spTgt spid="8">
                                            <p:graphicEl>
                                              <a:dgm id="{90406C89-C164-4640-A119-A5548C5E2BF7}"/>
                                            </p:graphicEl>
                                          </p:spTgt>
                                        </p:tgtEl>
                                      </p:cBhvr>
                                    </p:animEffect>
                                  </p:childTnLst>
                                </p:cTn>
                              </p:par>
                            </p:childTnLst>
                          </p:cTn>
                        </p:par>
                        <p:par>
                          <p:cTn id="136" fill="hold">
                            <p:stCondLst>
                              <p:cond delay="500"/>
                            </p:stCondLst>
                            <p:childTnLst>
                              <p:par>
                                <p:cTn id="137" presetID="22" presetClass="entr" presetSubtype="8" fill="hold" grpId="0" nodeType="afterEffect">
                                  <p:stCondLst>
                                    <p:cond delay="0"/>
                                  </p:stCondLst>
                                  <p:childTnLst>
                                    <p:set>
                                      <p:cBhvr>
                                        <p:cTn id="138" dur="1" fill="hold">
                                          <p:stCondLst>
                                            <p:cond delay="0"/>
                                          </p:stCondLst>
                                        </p:cTn>
                                        <p:tgtEl>
                                          <p:spTgt spid="8">
                                            <p:graphicEl>
                                              <a:dgm id="{3BD6E664-40F0-4277-8711-A8185EC566E1}"/>
                                            </p:graphicEl>
                                          </p:spTgt>
                                        </p:tgtEl>
                                        <p:attrNameLst>
                                          <p:attrName>style.visibility</p:attrName>
                                        </p:attrNameLst>
                                      </p:cBhvr>
                                      <p:to>
                                        <p:strVal val="visible"/>
                                      </p:to>
                                    </p:set>
                                    <p:animEffect transition="in" filter="wipe(left)">
                                      <p:cBhvr>
                                        <p:cTn id="139" dur="500"/>
                                        <p:tgtEl>
                                          <p:spTgt spid="8">
                                            <p:graphicEl>
                                              <a:dgm id="{3BD6E664-40F0-4277-8711-A8185EC566E1}"/>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8">
                                            <p:graphicEl>
                                              <a:dgm id="{4B297BB6-A63F-4E64-94F8-24F048FD90C0}"/>
                                            </p:graphicEl>
                                          </p:spTgt>
                                        </p:tgtEl>
                                        <p:attrNameLst>
                                          <p:attrName>style.visibility</p:attrName>
                                        </p:attrNameLst>
                                      </p:cBhvr>
                                      <p:to>
                                        <p:strVal val="visible"/>
                                      </p:to>
                                    </p:set>
                                    <p:anim calcmode="lin" valueType="num">
                                      <p:cBhvr>
                                        <p:cTn id="144" dur="500" fill="hold"/>
                                        <p:tgtEl>
                                          <p:spTgt spid="8">
                                            <p:graphicEl>
                                              <a:dgm id="{4B297BB6-A63F-4E64-94F8-24F048FD90C0}"/>
                                            </p:graphicEl>
                                          </p:spTgt>
                                        </p:tgtEl>
                                        <p:attrNameLst>
                                          <p:attrName>ppt_w</p:attrName>
                                        </p:attrNameLst>
                                      </p:cBhvr>
                                      <p:tavLst>
                                        <p:tav tm="0">
                                          <p:val>
                                            <p:fltVal val="0"/>
                                          </p:val>
                                        </p:tav>
                                        <p:tav tm="100000">
                                          <p:val>
                                            <p:strVal val="#ppt_w"/>
                                          </p:val>
                                        </p:tav>
                                      </p:tavLst>
                                    </p:anim>
                                    <p:anim calcmode="lin" valueType="num">
                                      <p:cBhvr>
                                        <p:cTn id="145" dur="500" fill="hold"/>
                                        <p:tgtEl>
                                          <p:spTgt spid="8">
                                            <p:graphicEl>
                                              <a:dgm id="{4B297BB6-A63F-4E64-94F8-24F048FD90C0}"/>
                                            </p:graphicEl>
                                          </p:spTgt>
                                        </p:tgtEl>
                                        <p:attrNameLst>
                                          <p:attrName>ppt_h</p:attrName>
                                        </p:attrNameLst>
                                      </p:cBhvr>
                                      <p:tavLst>
                                        <p:tav tm="0">
                                          <p:val>
                                            <p:fltVal val="0"/>
                                          </p:val>
                                        </p:tav>
                                        <p:tav tm="100000">
                                          <p:val>
                                            <p:strVal val="#ppt_h"/>
                                          </p:val>
                                        </p:tav>
                                      </p:tavLst>
                                    </p:anim>
                                    <p:animEffect transition="in" filter="fade">
                                      <p:cBhvr>
                                        <p:cTn id="146" dur="500"/>
                                        <p:tgtEl>
                                          <p:spTgt spid="8">
                                            <p:graphicEl>
                                              <a:dgm id="{4B297BB6-A63F-4E64-94F8-24F048FD90C0}"/>
                                            </p:graphicEl>
                                          </p:spTgt>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8">
                                            <p:graphicEl>
                                              <a:dgm id="{6599222A-C341-4EA8-BCCB-7CE52EA379D9}"/>
                                            </p:graphicEl>
                                          </p:spTgt>
                                        </p:tgtEl>
                                        <p:attrNameLst>
                                          <p:attrName>style.visibility</p:attrName>
                                        </p:attrNameLst>
                                      </p:cBhvr>
                                      <p:to>
                                        <p:strVal val="visible"/>
                                      </p:to>
                                    </p:set>
                                    <p:animEffect transition="in" filter="wipe(left)">
                                      <p:cBhvr>
                                        <p:cTn id="150" dur="500"/>
                                        <p:tgtEl>
                                          <p:spTgt spid="8">
                                            <p:graphicEl>
                                              <a:dgm id="{6599222A-C341-4EA8-BCCB-7CE52EA379D9}"/>
                                            </p:graphic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wipe(left)">
                                      <p:cBhvr>
                                        <p:cTn id="1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ED7F0C-E63B-69B2-211B-85CD25C04B1D}"/>
              </a:ext>
            </a:extLst>
          </p:cNvPr>
          <p:cNvSpPr txBox="1"/>
          <p:nvPr/>
        </p:nvSpPr>
        <p:spPr>
          <a:xfrm>
            <a:off x="208383" y="383397"/>
            <a:ext cx="11756572" cy="1200329"/>
          </a:xfrm>
          <a:prstGeom prst="rect">
            <a:avLst/>
          </a:prstGeom>
          <a:noFill/>
        </p:spPr>
        <p:txBody>
          <a:bodyPr wrap="square">
            <a:spAutoFit/>
          </a:bodyPr>
          <a:lstStyle/>
          <a:p>
            <a:r>
              <a:rPr lang="es-ES" b="1" dirty="0"/>
              <a:t>				</a:t>
            </a:r>
            <a:r>
              <a:rPr lang="en-US" b="1" dirty="0"/>
              <a:t>Each message was related to a real church, which existed in the time of the        John the Apostle, and that he had specific characteristics. The message written to each of the churches had a special meaning for that particular church. Even the order in which they appear coincides with the order in which a mailman would go to deliver the letters to these churches</a:t>
            </a:r>
            <a:r>
              <a:rPr lang="es-ES" b="1" dirty="0"/>
              <a:t>.</a:t>
            </a:r>
          </a:p>
        </p:txBody>
      </p:sp>
      <p:graphicFrame>
        <p:nvGraphicFramePr>
          <p:cNvPr id="4" name="1 Diagrama">
            <a:extLst>
              <a:ext uri="{FF2B5EF4-FFF2-40B4-BE49-F238E27FC236}">
                <a16:creationId xmlns:a16="http://schemas.microsoft.com/office/drawing/2014/main" id="{AB3EC797-E0E2-6E60-CC10-2E8A9BA6B1A3}"/>
              </a:ext>
            </a:extLst>
          </p:cNvPr>
          <p:cNvGraphicFramePr/>
          <p:nvPr>
            <p:extLst>
              <p:ext uri="{D42A27DB-BD31-4B8C-83A1-F6EECF244321}">
                <p14:modId xmlns:p14="http://schemas.microsoft.com/office/powerpoint/2010/main" val="522532081"/>
              </p:ext>
            </p:extLst>
          </p:nvPr>
        </p:nvGraphicFramePr>
        <p:xfrm>
          <a:off x="444336" y="1978090"/>
          <a:ext cx="8643998" cy="2493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2 Diagrama">
            <a:extLst>
              <a:ext uri="{FF2B5EF4-FFF2-40B4-BE49-F238E27FC236}">
                <a16:creationId xmlns:a16="http://schemas.microsoft.com/office/drawing/2014/main" id="{C7805090-BF5D-B0FF-E25B-7E05A931E16A}"/>
              </a:ext>
            </a:extLst>
          </p:cNvPr>
          <p:cNvGraphicFramePr/>
          <p:nvPr>
            <p:extLst>
              <p:ext uri="{D42A27DB-BD31-4B8C-83A1-F6EECF244321}">
                <p14:modId xmlns:p14="http://schemas.microsoft.com/office/powerpoint/2010/main" val="4132572869"/>
              </p:ext>
            </p:extLst>
          </p:nvPr>
        </p:nvGraphicFramePr>
        <p:xfrm>
          <a:off x="520376" y="3749002"/>
          <a:ext cx="8643999" cy="20173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6CCB0846-F12B-F7FC-3AE9-DEBC5B178294}"/>
              </a:ext>
            </a:extLst>
          </p:cNvPr>
          <p:cNvSpPr txBox="1"/>
          <p:nvPr/>
        </p:nvSpPr>
        <p:spPr>
          <a:xfrm>
            <a:off x="213849" y="5951074"/>
            <a:ext cx="11978151" cy="923330"/>
          </a:xfrm>
          <a:prstGeom prst="rect">
            <a:avLst/>
          </a:prstGeom>
          <a:noFill/>
        </p:spPr>
        <p:txBody>
          <a:bodyPr wrap="square">
            <a:spAutoFit/>
          </a:bodyPr>
          <a:lstStyle/>
          <a:p>
            <a:r>
              <a:rPr lang="es-ES" b="1" dirty="0"/>
              <a:t>				</a:t>
            </a:r>
            <a:r>
              <a:rPr lang="en-US" b="1" dirty="0"/>
              <a:t>The message written to each of the churches can correspond to the spiritual state of the believer at some point in his life. Since we don't all go through the same experiences, we can each identify better with one church than another.</a:t>
            </a:r>
            <a:endParaRPr lang="es-ES" b="1" dirty="0"/>
          </a:p>
        </p:txBody>
      </p:sp>
      <p:pic>
        <p:nvPicPr>
          <p:cNvPr id="14" name="Imagen 13">
            <a:extLst>
              <a:ext uri="{FF2B5EF4-FFF2-40B4-BE49-F238E27FC236}">
                <a16:creationId xmlns:a16="http://schemas.microsoft.com/office/drawing/2014/main" id="{271B4F43-AFE5-6BB9-341A-75908135633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06448" y="243862"/>
            <a:ext cx="3591111" cy="558572"/>
          </a:xfrm>
          <a:prstGeom prst="rect">
            <a:avLst/>
          </a:prstGeom>
          <a:effectLst>
            <a:outerShdw blurRad="63500" sx="102000" sy="102000" algn="ctr" rotWithShape="0">
              <a:prstClr val="black">
                <a:alpha val="40000"/>
              </a:prstClr>
            </a:outerShdw>
          </a:effectLst>
        </p:spPr>
      </p:pic>
      <p:sp>
        <p:nvSpPr>
          <p:cNvPr id="16" name="CuadroTexto 15">
            <a:extLst>
              <a:ext uri="{FF2B5EF4-FFF2-40B4-BE49-F238E27FC236}">
                <a16:creationId xmlns:a16="http://schemas.microsoft.com/office/drawing/2014/main" id="{29552978-8F84-E358-3235-B7A4A36B85ED}"/>
              </a:ext>
            </a:extLst>
          </p:cNvPr>
          <p:cNvSpPr txBox="1"/>
          <p:nvPr/>
        </p:nvSpPr>
        <p:spPr>
          <a:xfrm>
            <a:off x="1182656" y="327248"/>
            <a:ext cx="2614903" cy="369332"/>
          </a:xfrm>
          <a:prstGeom prst="rect">
            <a:avLst/>
          </a:prstGeom>
          <a:noFill/>
        </p:spPr>
        <p:txBody>
          <a:bodyPr wrap="square">
            <a:spAutoFit/>
          </a:bodyPr>
          <a:lstStyle/>
          <a:p>
            <a:r>
              <a:rPr lang="en-US" b="1" dirty="0"/>
              <a:t>Immediate Fulfillment: </a:t>
            </a:r>
          </a:p>
        </p:txBody>
      </p:sp>
      <p:sp>
        <p:nvSpPr>
          <p:cNvPr id="18" name="CuadroTexto 17">
            <a:extLst>
              <a:ext uri="{FF2B5EF4-FFF2-40B4-BE49-F238E27FC236}">
                <a16:creationId xmlns:a16="http://schemas.microsoft.com/office/drawing/2014/main" id="{021E1767-9667-49DF-47AE-F490270B4298}"/>
              </a:ext>
            </a:extLst>
          </p:cNvPr>
          <p:cNvSpPr txBox="1"/>
          <p:nvPr/>
        </p:nvSpPr>
        <p:spPr>
          <a:xfrm>
            <a:off x="105746" y="-37324"/>
            <a:ext cx="11405283" cy="369332"/>
          </a:xfrm>
          <a:prstGeom prst="rect">
            <a:avLst/>
          </a:prstGeom>
          <a:noFill/>
        </p:spPr>
        <p:txBody>
          <a:bodyPr wrap="square">
            <a:spAutoFit/>
          </a:bodyPr>
          <a:lstStyle/>
          <a:p>
            <a:r>
              <a:rPr lang="en-US" b="1" dirty="0"/>
              <a:t>Let's apply this concept to the prophecy of the seven churches that we find in chapters 2 and 3 of Revelation</a:t>
            </a:r>
            <a:r>
              <a:rPr lang="es-ES" b="1" dirty="0"/>
              <a:t>:</a:t>
            </a:r>
          </a:p>
        </p:txBody>
      </p:sp>
      <p:sp>
        <p:nvSpPr>
          <p:cNvPr id="20" name="CuadroTexto 19">
            <a:extLst>
              <a:ext uri="{FF2B5EF4-FFF2-40B4-BE49-F238E27FC236}">
                <a16:creationId xmlns:a16="http://schemas.microsoft.com/office/drawing/2014/main" id="{EB45EE4B-BCF9-A4D0-1E91-8E69132B04AA}"/>
              </a:ext>
            </a:extLst>
          </p:cNvPr>
          <p:cNvSpPr txBox="1"/>
          <p:nvPr/>
        </p:nvSpPr>
        <p:spPr>
          <a:xfrm>
            <a:off x="3516067" y="1547217"/>
            <a:ext cx="6097554" cy="369332"/>
          </a:xfrm>
          <a:prstGeom prst="rect">
            <a:avLst/>
          </a:prstGeom>
          <a:noFill/>
        </p:spPr>
        <p:txBody>
          <a:bodyPr wrap="square">
            <a:spAutoFit/>
          </a:bodyPr>
          <a:lstStyle/>
          <a:p>
            <a:r>
              <a:rPr lang="en-US" b="1" dirty="0"/>
              <a:t>Each message coincides with an era of the Christian church</a:t>
            </a:r>
            <a:r>
              <a:rPr lang="es-ES" b="1" dirty="0"/>
              <a:t>.</a:t>
            </a:r>
          </a:p>
        </p:txBody>
      </p:sp>
      <p:pic>
        <p:nvPicPr>
          <p:cNvPr id="21" name="Imagen 20">
            <a:extLst>
              <a:ext uri="{FF2B5EF4-FFF2-40B4-BE49-F238E27FC236}">
                <a16:creationId xmlns:a16="http://schemas.microsoft.com/office/drawing/2014/main" id="{F189EE3F-FB23-6B1C-4196-BB1028A30CA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12248" y="1491687"/>
            <a:ext cx="3303819" cy="503003"/>
          </a:xfrm>
          <a:prstGeom prst="rect">
            <a:avLst/>
          </a:prstGeom>
          <a:effectLst>
            <a:outerShdw blurRad="63500" sx="102000" sy="102000" algn="ctr" rotWithShape="0">
              <a:prstClr val="black">
                <a:alpha val="40000"/>
              </a:prstClr>
            </a:outerShdw>
          </a:effectLst>
        </p:spPr>
      </p:pic>
      <p:sp>
        <p:nvSpPr>
          <p:cNvPr id="23" name="CuadroTexto 22">
            <a:extLst>
              <a:ext uri="{FF2B5EF4-FFF2-40B4-BE49-F238E27FC236}">
                <a16:creationId xmlns:a16="http://schemas.microsoft.com/office/drawing/2014/main" id="{A1F11B51-F197-EC05-BD56-8215D7E92845}"/>
              </a:ext>
            </a:extLst>
          </p:cNvPr>
          <p:cNvSpPr txBox="1"/>
          <p:nvPr/>
        </p:nvSpPr>
        <p:spPr>
          <a:xfrm>
            <a:off x="1203435" y="1548032"/>
            <a:ext cx="2446952" cy="369332"/>
          </a:xfrm>
          <a:prstGeom prst="rect">
            <a:avLst/>
          </a:prstGeom>
          <a:noFill/>
        </p:spPr>
        <p:txBody>
          <a:bodyPr wrap="square">
            <a:spAutoFit/>
          </a:bodyPr>
          <a:lstStyle/>
          <a:p>
            <a:r>
              <a:rPr lang="en-US" b="1" dirty="0">
                <a:solidFill>
                  <a:schemeClr val="bg1"/>
                </a:solidFill>
              </a:rPr>
              <a:t>Future Fulfillment: </a:t>
            </a:r>
          </a:p>
        </p:txBody>
      </p:sp>
      <p:pic>
        <p:nvPicPr>
          <p:cNvPr id="24" name="Imagen 23">
            <a:extLst>
              <a:ext uri="{FF2B5EF4-FFF2-40B4-BE49-F238E27FC236}">
                <a16:creationId xmlns:a16="http://schemas.microsoft.com/office/drawing/2014/main" id="{7C9A685E-2E94-B0E1-6DBD-769E21B115A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21579" y="5802502"/>
            <a:ext cx="3585311" cy="558572"/>
          </a:xfrm>
          <a:prstGeom prst="rect">
            <a:avLst/>
          </a:prstGeom>
          <a:effectLst>
            <a:outerShdw blurRad="63500" sx="102000" sy="102000" algn="ctr" rotWithShape="0">
              <a:prstClr val="black">
                <a:alpha val="40000"/>
              </a:prstClr>
            </a:outerShdw>
          </a:effectLst>
        </p:spPr>
      </p:pic>
      <p:sp>
        <p:nvSpPr>
          <p:cNvPr id="26" name="CuadroTexto 25">
            <a:extLst>
              <a:ext uri="{FF2B5EF4-FFF2-40B4-BE49-F238E27FC236}">
                <a16:creationId xmlns:a16="http://schemas.microsoft.com/office/drawing/2014/main" id="{4AD9497E-23AC-E093-E941-9A96B47048AB}"/>
              </a:ext>
            </a:extLst>
          </p:cNvPr>
          <p:cNvSpPr txBox="1"/>
          <p:nvPr/>
        </p:nvSpPr>
        <p:spPr>
          <a:xfrm>
            <a:off x="1227083" y="5888413"/>
            <a:ext cx="2544710" cy="369332"/>
          </a:xfrm>
          <a:prstGeom prst="rect">
            <a:avLst/>
          </a:prstGeom>
          <a:noFill/>
        </p:spPr>
        <p:txBody>
          <a:bodyPr wrap="square">
            <a:spAutoFit/>
          </a:bodyPr>
          <a:lstStyle/>
          <a:p>
            <a:r>
              <a:rPr lang="en-US" b="1" dirty="0"/>
              <a:t>Universal Fulfillment:</a:t>
            </a:r>
          </a:p>
        </p:txBody>
      </p:sp>
      <p:pic>
        <p:nvPicPr>
          <p:cNvPr id="28" name="Imagen 27" descr="Imagen que contiene niño, joven, pequeño, pastel&#10;&#10;Descripción generada automáticamente">
            <a:extLst>
              <a:ext uri="{FF2B5EF4-FFF2-40B4-BE49-F238E27FC236}">
                <a16:creationId xmlns:a16="http://schemas.microsoft.com/office/drawing/2014/main" id="{595E0117-5ED2-273A-7479-E618AAE0804B}"/>
              </a:ext>
            </a:extLst>
          </p:cNvPr>
          <p:cNvPicPr>
            <a:picLocks noChangeAspect="1"/>
          </p:cNvPicPr>
          <p:nvPr/>
        </p:nvPicPr>
        <p:blipFill rotWithShape="1">
          <a:blip r:embed="rId16">
            <a:extLst>
              <a:ext uri="{28A0092B-C50C-407E-A947-70E740481C1C}">
                <a14:useLocalDpi xmlns:a14="http://schemas.microsoft.com/office/drawing/2010/main" val="0"/>
              </a:ext>
            </a:extLst>
          </a:blip>
          <a:srcRect l="4582"/>
          <a:stretch/>
        </p:blipFill>
        <p:spPr>
          <a:xfrm>
            <a:off x="9361714" y="1427117"/>
            <a:ext cx="2741335" cy="433920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602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7"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ppt_x</p:attrName>
                                        </p:attrNameLst>
                                      </p:cBhvr>
                                      <p:tavLst>
                                        <p:tav tm="0">
                                          <p:val>
                                            <p:strVal val="#ppt_x"/>
                                          </p:val>
                                        </p:tav>
                                        <p:tav tm="100000">
                                          <p:val>
                                            <p:strVal val="#ppt_x"/>
                                          </p:val>
                                        </p:tav>
                                      </p:tavLst>
                                    </p:anim>
                                    <p:anim calcmode="lin" valueType="num">
                                      <p:cBhvr>
                                        <p:cTn id="12" dur="500" fill="hold"/>
                                        <p:tgtEl>
                                          <p:spTgt spid="28"/>
                                        </p:tgtEl>
                                        <p:attrNameLst>
                                          <p:attrName>ppt_y</p:attrName>
                                        </p:attrNameLst>
                                      </p:cBhvr>
                                      <p:tavLst>
                                        <p:tav tm="0">
                                          <p:val>
                                            <p:strVal val="#ppt_y-#ppt_h/2"/>
                                          </p:val>
                                        </p:tav>
                                        <p:tav tm="100000">
                                          <p:val>
                                            <p:strVal val="#ppt_y"/>
                                          </p:val>
                                        </p:tav>
                                      </p:tavLst>
                                    </p:anim>
                                    <p:anim calcmode="lin" valueType="num">
                                      <p:cBhvr>
                                        <p:cTn id="13" dur="500" fill="hold"/>
                                        <p:tgtEl>
                                          <p:spTgt spid="28"/>
                                        </p:tgtEl>
                                        <p:attrNameLst>
                                          <p:attrName>ppt_w</p:attrName>
                                        </p:attrNameLst>
                                      </p:cBhvr>
                                      <p:tavLst>
                                        <p:tav tm="0">
                                          <p:val>
                                            <p:strVal val="#ppt_w"/>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ppt_w/2"/>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ppt_x</p:attrName>
                                        </p:attrNameLst>
                                      </p:cBhvr>
                                      <p:tavLst>
                                        <p:tav tm="0">
                                          <p:val>
                                            <p:strVal val="#ppt_x-#ppt_w/2"/>
                                          </p:val>
                                        </p:tav>
                                        <p:tav tm="100000">
                                          <p:val>
                                            <p:strVal val="#ppt_x"/>
                                          </p:val>
                                        </p:tav>
                                      </p:tavLst>
                                    </p:anim>
                                    <p:anim calcmode="lin" valueType="num">
                                      <p:cBhvr>
                                        <p:cTn id="36" dur="500" fill="hold"/>
                                        <p:tgtEl>
                                          <p:spTgt spid="21"/>
                                        </p:tgtEl>
                                        <p:attrNameLst>
                                          <p:attrName>ppt_y</p:attrName>
                                        </p:attrNameLst>
                                      </p:cBhvr>
                                      <p:tavLst>
                                        <p:tav tm="0">
                                          <p:val>
                                            <p:strVal val="#ppt_y"/>
                                          </p:val>
                                        </p:tav>
                                        <p:tav tm="100000">
                                          <p:val>
                                            <p:strVal val="#ppt_y"/>
                                          </p:val>
                                        </p:tav>
                                      </p:tavLst>
                                    </p:anim>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4">
                                            <p:graphicEl>
                                              <a:dgm id="{12F25C3C-E157-4185-9585-D2C585699205}"/>
                                            </p:graphicEl>
                                          </p:spTgt>
                                        </p:tgtEl>
                                        <p:attrNameLst>
                                          <p:attrName>style.visibility</p:attrName>
                                        </p:attrNameLst>
                                      </p:cBhvr>
                                      <p:to>
                                        <p:strVal val="visible"/>
                                      </p:to>
                                    </p:set>
                                    <p:anim calcmode="lin" valueType="num">
                                      <p:cBhvr>
                                        <p:cTn id="51" dur="500" fill="hold"/>
                                        <p:tgtEl>
                                          <p:spTgt spid="4">
                                            <p:graphicEl>
                                              <a:dgm id="{12F25C3C-E157-4185-9585-D2C585699205}"/>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4">
                                            <p:graphicEl>
                                              <a:dgm id="{12F25C3C-E157-4185-9585-D2C585699205}"/>
                                            </p:graphicEl>
                                          </p:spTgt>
                                        </p:tgtEl>
                                        <p:attrNameLst>
                                          <p:attrName>ppt_y</p:attrName>
                                        </p:attrNameLst>
                                      </p:cBhvr>
                                      <p:tavLst>
                                        <p:tav tm="0">
                                          <p:val>
                                            <p:strVal val="#ppt_y"/>
                                          </p:val>
                                        </p:tav>
                                        <p:tav tm="100000">
                                          <p:val>
                                            <p:strVal val="#ppt_y"/>
                                          </p:val>
                                        </p:tav>
                                      </p:tavLst>
                                    </p:anim>
                                    <p:anim calcmode="lin" valueType="num">
                                      <p:cBhvr>
                                        <p:cTn id="53" dur="500" fill="hold"/>
                                        <p:tgtEl>
                                          <p:spTgt spid="4">
                                            <p:graphicEl>
                                              <a:dgm id="{12F25C3C-E157-4185-9585-D2C585699205}"/>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12F25C3C-E157-4185-9585-D2C585699205}"/>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37" presetClass="entr" presetSubtype="0" fill="hold" grpId="0" nodeType="afterEffect">
                                  <p:stCondLst>
                                    <p:cond delay="0"/>
                                  </p:stCondLst>
                                  <p:childTnLst>
                                    <p:set>
                                      <p:cBhvr>
                                        <p:cTn id="57" dur="1" fill="hold">
                                          <p:stCondLst>
                                            <p:cond delay="0"/>
                                          </p:stCondLst>
                                        </p:cTn>
                                        <p:tgtEl>
                                          <p:spTgt spid="4">
                                            <p:graphicEl>
                                              <a:dgm id="{EE12BD4F-7F8A-45F5-AAAB-AA294A50E97C}"/>
                                            </p:graphicEl>
                                          </p:spTgt>
                                        </p:tgtEl>
                                        <p:attrNameLst>
                                          <p:attrName>style.visibility</p:attrName>
                                        </p:attrNameLst>
                                      </p:cBhvr>
                                      <p:to>
                                        <p:strVal val="visible"/>
                                      </p:to>
                                    </p:set>
                                    <p:animEffect transition="in" filter="fade">
                                      <p:cBhvr>
                                        <p:cTn id="58" dur="1000"/>
                                        <p:tgtEl>
                                          <p:spTgt spid="4">
                                            <p:graphicEl>
                                              <a:dgm id="{EE12BD4F-7F8A-45F5-AAAB-AA294A50E97C}"/>
                                            </p:graphicEl>
                                          </p:spTgt>
                                        </p:tgtEl>
                                      </p:cBhvr>
                                    </p:animEffect>
                                    <p:anim calcmode="lin" valueType="num">
                                      <p:cBhvr>
                                        <p:cTn id="59" dur="1000" fill="hold"/>
                                        <p:tgtEl>
                                          <p:spTgt spid="4">
                                            <p:graphicEl>
                                              <a:dgm id="{EE12BD4F-7F8A-45F5-AAAB-AA294A50E97C}"/>
                                            </p:graphicEl>
                                          </p:spTgt>
                                        </p:tgtEl>
                                        <p:attrNameLst>
                                          <p:attrName>ppt_x</p:attrName>
                                        </p:attrNameLst>
                                      </p:cBhvr>
                                      <p:tavLst>
                                        <p:tav tm="0">
                                          <p:val>
                                            <p:strVal val="#ppt_x"/>
                                          </p:val>
                                        </p:tav>
                                        <p:tav tm="100000">
                                          <p:val>
                                            <p:strVal val="#ppt_x"/>
                                          </p:val>
                                        </p:tav>
                                      </p:tavLst>
                                    </p:anim>
                                    <p:anim calcmode="lin" valueType="num">
                                      <p:cBhvr>
                                        <p:cTn id="60" dur="900" decel="100000" fill="hold"/>
                                        <p:tgtEl>
                                          <p:spTgt spid="4">
                                            <p:graphicEl>
                                              <a:dgm id="{EE12BD4F-7F8A-45F5-AAAB-AA294A50E97C}"/>
                                            </p:graphicEl>
                                          </p:spTgt>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4">
                                            <p:graphicEl>
                                              <a:dgm id="{EE12BD4F-7F8A-45F5-AAAB-AA294A50E97C}"/>
                                            </p:graphicEl>
                                          </p:spTgt>
                                        </p:tgtEl>
                                        <p:attrNameLst>
                                          <p:attrName>ppt_y</p:attrName>
                                        </p:attrNameLst>
                                      </p:cBhvr>
                                      <p:tavLst>
                                        <p:tav tm="0">
                                          <p:val>
                                            <p:strVal val="#ppt_y-.03"/>
                                          </p:val>
                                        </p:tav>
                                        <p:tav tm="100000">
                                          <p:val>
                                            <p:strVal val="#ppt_y"/>
                                          </p:val>
                                        </p:tav>
                                      </p:tavLst>
                                    </p:anim>
                                  </p:childTnLst>
                                </p:cTn>
                              </p:par>
                              <p:par>
                                <p:cTn id="62" presetID="37" presetClass="entr" presetSubtype="0" fill="hold" grpId="0" nodeType="withEffect">
                                  <p:stCondLst>
                                    <p:cond delay="0"/>
                                  </p:stCondLst>
                                  <p:childTnLst>
                                    <p:set>
                                      <p:cBhvr>
                                        <p:cTn id="63" dur="1" fill="hold">
                                          <p:stCondLst>
                                            <p:cond delay="0"/>
                                          </p:stCondLst>
                                        </p:cTn>
                                        <p:tgtEl>
                                          <p:spTgt spid="4">
                                            <p:graphicEl>
                                              <a:dgm id="{B2C4A126-0DC1-4320-B78D-7CCDF944996E}"/>
                                            </p:graphicEl>
                                          </p:spTgt>
                                        </p:tgtEl>
                                        <p:attrNameLst>
                                          <p:attrName>style.visibility</p:attrName>
                                        </p:attrNameLst>
                                      </p:cBhvr>
                                      <p:to>
                                        <p:strVal val="visible"/>
                                      </p:to>
                                    </p:set>
                                    <p:animEffect transition="in" filter="fade">
                                      <p:cBhvr>
                                        <p:cTn id="64" dur="1000"/>
                                        <p:tgtEl>
                                          <p:spTgt spid="4">
                                            <p:graphicEl>
                                              <a:dgm id="{B2C4A126-0DC1-4320-B78D-7CCDF944996E}"/>
                                            </p:graphicEl>
                                          </p:spTgt>
                                        </p:tgtEl>
                                      </p:cBhvr>
                                    </p:animEffect>
                                    <p:anim calcmode="lin" valueType="num">
                                      <p:cBhvr>
                                        <p:cTn id="65" dur="1000" fill="hold"/>
                                        <p:tgtEl>
                                          <p:spTgt spid="4">
                                            <p:graphicEl>
                                              <a:dgm id="{B2C4A126-0DC1-4320-B78D-7CCDF944996E}"/>
                                            </p:graphicEl>
                                          </p:spTgt>
                                        </p:tgtEl>
                                        <p:attrNameLst>
                                          <p:attrName>ppt_x</p:attrName>
                                        </p:attrNameLst>
                                      </p:cBhvr>
                                      <p:tavLst>
                                        <p:tav tm="0">
                                          <p:val>
                                            <p:strVal val="#ppt_x"/>
                                          </p:val>
                                        </p:tav>
                                        <p:tav tm="100000">
                                          <p:val>
                                            <p:strVal val="#ppt_x"/>
                                          </p:val>
                                        </p:tav>
                                      </p:tavLst>
                                    </p:anim>
                                    <p:anim calcmode="lin" valueType="num">
                                      <p:cBhvr>
                                        <p:cTn id="66" dur="900" decel="100000" fill="hold"/>
                                        <p:tgtEl>
                                          <p:spTgt spid="4">
                                            <p:graphicEl>
                                              <a:dgm id="{B2C4A126-0DC1-4320-B78D-7CCDF944996E}"/>
                                            </p:graphicEl>
                                          </p:spTgt>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4">
                                            <p:graphicEl>
                                              <a:dgm id="{B2C4A126-0DC1-4320-B78D-7CCDF944996E}"/>
                                            </p:graphicEl>
                                          </p:spTgt>
                                        </p:tgtEl>
                                        <p:attrNameLst>
                                          <p:attrName>ppt_y</p:attrName>
                                        </p:attrNameLst>
                                      </p:cBhvr>
                                      <p:tavLst>
                                        <p:tav tm="0">
                                          <p:val>
                                            <p:strVal val="#ppt_y-.03"/>
                                          </p:val>
                                        </p:tav>
                                        <p:tav tm="100000">
                                          <p:val>
                                            <p:strVal val="#ppt_y"/>
                                          </p:val>
                                        </p:tav>
                                      </p:tavLst>
                                    </p:anim>
                                  </p:childTnLst>
                                </p:cTn>
                              </p:par>
                            </p:childTnLst>
                          </p:cTn>
                        </p:par>
                        <p:par>
                          <p:cTn id="68" fill="hold">
                            <p:stCondLst>
                              <p:cond delay="1500"/>
                            </p:stCondLst>
                            <p:childTnLst>
                              <p:par>
                                <p:cTn id="69" presetID="17" presetClass="entr" presetSubtype="8" fill="hold" grpId="0" nodeType="afterEffect">
                                  <p:stCondLst>
                                    <p:cond delay="0"/>
                                  </p:stCondLst>
                                  <p:childTnLst>
                                    <p:set>
                                      <p:cBhvr>
                                        <p:cTn id="70" dur="1" fill="hold">
                                          <p:stCondLst>
                                            <p:cond delay="0"/>
                                          </p:stCondLst>
                                        </p:cTn>
                                        <p:tgtEl>
                                          <p:spTgt spid="5">
                                            <p:graphicEl>
                                              <a:dgm id="{083DB1B2-2737-49E9-8F4A-847F0D7D2AA5}"/>
                                            </p:graphicEl>
                                          </p:spTgt>
                                        </p:tgtEl>
                                        <p:attrNameLst>
                                          <p:attrName>style.visibility</p:attrName>
                                        </p:attrNameLst>
                                      </p:cBhvr>
                                      <p:to>
                                        <p:strVal val="visible"/>
                                      </p:to>
                                    </p:set>
                                    <p:anim calcmode="lin" valueType="num">
                                      <p:cBhvr>
                                        <p:cTn id="71" dur="500" fill="hold"/>
                                        <p:tgtEl>
                                          <p:spTgt spid="5">
                                            <p:graphicEl>
                                              <a:dgm id="{083DB1B2-2737-49E9-8F4A-847F0D7D2AA5}"/>
                                            </p:graphicEl>
                                          </p:spTgt>
                                        </p:tgtEl>
                                        <p:attrNameLst>
                                          <p:attrName>ppt_x</p:attrName>
                                        </p:attrNameLst>
                                      </p:cBhvr>
                                      <p:tavLst>
                                        <p:tav tm="0">
                                          <p:val>
                                            <p:strVal val="#ppt_x-#ppt_w/2"/>
                                          </p:val>
                                        </p:tav>
                                        <p:tav tm="100000">
                                          <p:val>
                                            <p:strVal val="#ppt_x"/>
                                          </p:val>
                                        </p:tav>
                                      </p:tavLst>
                                    </p:anim>
                                    <p:anim calcmode="lin" valueType="num">
                                      <p:cBhvr>
                                        <p:cTn id="72" dur="500" fill="hold"/>
                                        <p:tgtEl>
                                          <p:spTgt spid="5">
                                            <p:graphicEl>
                                              <a:dgm id="{083DB1B2-2737-49E9-8F4A-847F0D7D2AA5}"/>
                                            </p:graphicEl>
                                          </p:spTgt>
                                        </p:tgtEl>
                                        <p:attrNameLst>
                                          <p:attrName>ppt_y</p:attrName>
                                        </p:attrNameLst>
                                      </p:cBhvr>
                                      <p:tavLst>
                                        <p:tav tm="0">
                                          <p:val>
                                            <p:strVal val="#ppt_y"/>
                                          </p:val>
                                        </p:tav>
                                        <p:tav tm="100000">
                                          <p:val>
                                            <p:strVal val="#ppt_y"/>
                                          </p:val>
                                        </p:tav>
                                      </p:tavLst>
                                    </p:anim>
                                    <p:anim calcmode="lin" valueType="num">
                                      <p:cBhvr>
                                        <p:cTn id="73" dur="500" fill="hold"/>
                                        <p:tgtEl>
                                          <p:spTgt spid="5">
                                            <p:graphicEl>
                                              <a:dgm id="{083DB1B2-2737-49E9-8F4A-847F0D7D2AA5}"/>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083DB1B2-2737-49E9-8F4A-847F0D7D2AA5}"/>
                                            </p:graphicEl>
                                          </p:spTgt>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4">
                                            <p:graphicEl>
                                              <a:dgm id="{B5C50BC5-0989-479C-A475-7AB86F421546}"/>
                                            </p:graphicEl>
                                          </p:spTgt>
                                        </p:tgtEl>
                                        <p:attrNameLst>
                                          <p:attrName>style.visibility</p:attrName>
                                        </p:attrNameLst>
                                      </p:cBhvr>
                                      <p:to>
                                        <p:strVal val="visible"/>
                                      </p:to>
                                    </p:set>
                                    <p:animEffect transition="in" filter="fade">
                                      <p:cBhvr>
                                        <p:cTn id="79" dur="1000"/>
                                        <p:tgtEl>
                                          <p:spTgt spid="4">
                                            <p:graphicEl>
                                              <a:dgm id="{B5C50BC5-0989-479C-A475-7AB86F421546}"/>
                                            </p:graphicEl>
                                          </p:spTgt>
                                        </p:tgtEl>
                                      </p:cBhvr>
                                    </p:animEffect>
                                    <p:anim calcmode="lin" valueType="num">
                                      <p:cBhvr>
                                        <p:cTn id="80" dur="1000" fill="hold"/>
                                        <p:tgtEl>
                                          <p:spTgt spid="4">
                                            <p:graphicEl>
                                              <a:dgm id="{B5C50BC5-0989-479C-A475-7AB86F421546}"/>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4">
                                            <p:graphicEl>
                                              <a:dgm id="{B5C50BC5-0989-479C-A475-7AB86F421546}"/>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
                                            <p:graphicEl>
                                              <a:dgm id="{B5C50BC5-0989-479C-A475-7AB86F421546}"/>
                                            </p:graphic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4">
                                            <p:graphicEl>
                                              <a:dgm id="{41A3BB9A-B4D6-4163-8C41-12C161BA5665}"/>
                                            </p:graphicEl>
                                          </p:spTgt>
                                        </p:tgtEl>
                                        <p:attrNameLst>
                                          <p:attrName>style.visibility</p:attrName>
                                        </p:attrNameLst>
                                      </p:cBhvr>
                                      <p:to>
                                        <p:strVal val="visible"/>
                                      </p:to>
                                    </p:set>
                                    <p:animEffect transition="in" filter="fade">
                                      <p:cBhvr>
                                        <p:cTn id="85" dur="1000"/>
                                        <p:tgtEl>
                                          <p:spTgt spid="4">
                                            <p:graphicEl>
                                              <a:dgm id="{41A3BB9A-B4D6-4163-8C41-12C161BA5665}"/>
                                            </p:graphicEl>
                                          </p:spTgt>
                                        </p:tgtEl>
                                      </p:cBhvr>
                                    </p:animEffect>
                                    <p:anim calcmode="lin" valueType="num">
                                      <p:cBhvr>
                                        <p:cTn id="86" dur="1000" fill="hold"/>
                                        <p:tgtEl>
                                          <p:spTgt spid="4">
                                            <p:graphicEl>
                                              <a:dgm id="{41A3BB9A-B4D6-4163-8C41-12C161BA5665}"/>
                                            </p:graphicEl>
                                          </p:spTgt>
                                        </p:tgtEl>
                                        <p:attrNameLst>
                                          <p:attrName>ppt_x</p:attrName>
                                        </p:attrNameLst>
                                      </p:cBhvr>
                                      <p:tavLst>
                                        <p:tav tm="0">
                                          <p:val>
                                            <p:strVal val="#ppt_x"/>
                                          </p:val>
                                        </p:tav>
                                        <p:tav tm="100000">
                                          <p:val>
                                            <p:strVal val="#ppt_x"/>
                                          </p:val>
                                        </p:tav>
                                      </p:tavLst>
                                    </p:anim>
                                    <p:anim calcmode="lin" valueType="num">
                                      <p:cBhvr>
                                        <p:cTn id="87" dur="900" decel="100000" fill="hold"/>
                                        <p:tgtEl>
                                          <p:spTgt spid="4">
                                            <p:graphicEl>
                                              <a:dgm id="{41A3BB9A-B4D6-4163-8C41-12C161BA5665}"/>
                                            </p:graphic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4">
                                            <p:graphicEl>
                                              <a:dgm id="{41A3BB9A-B4D6-4163-8C41-12C161BA5665}"/>
                                            </p:graphicEl>
                                          </p:spTgt>
                                        </p:tgtEl>
                                        <p:attrNameLst>
                                          <p:attrName>ppt_y</p:attrName>
                                        </p:attrNameLst>
                                      </p:cBhvr>
                                      <p:tavLst>
                                        <p:tav tm="0">
                                          <p:val>
                                            <p:strVal val="#ppt_y-.03"/>
                                          </p:val>
                                        </p:tav>
                                        <p:tav tm="100000">
                                          <p:val>
                                            <p:strVal val="#ppt_y"/>
                                          </p:val>
                                        </p:tav>
                                      </p:tavLst>
                                    </p:anim>
                                  </p:childTnLst>
                                </p:cTn>
                              </p:par>
                            </p:childTnLst>
                          </p:cTn>
                        </p:par>
                        <p:par>
                          <p:cTn id="89" fill="hold">
                            <p:stCondLst>
                              <p:cond delay="1000"/>
                            </p:stCondLst>
                            <p:childTnLst>
                              <p:par>
                                <p:cTn id="90" presetID="17" presetClass="entr" presetSubtype="8" fill="hold" grpId="0" nodeType="afterEffect">
                                  <p:stCondLst>
                                    <p:cond delay="0"/>
                                  </p:stCondLst>
                                  <p:childTnLst>
                                    <p:set>
                                      <p:cBhvr>
                                        <p:cTn id="91" dur="1" fill="hold">
                                          <p:stCondLst>
                                            <p:cond delay="0"/>
                                          </p:stCondLst>
                                        </p:cTn>
                                        <p:tgtEl>
                                          <p:spTgt spid="5">
                                            <p:graphicEl>
                                              <a:dgm id="{85A30923-F58D-4843-8FC7-FB5F60A12203}"/>
                                            </p:graphicEl>
                                          </p:spTgt>
                                        </p:tgtEl>
                                        <p:attrNameLst>
                                          <p:attrName>style.visibility</p:attrName>
                                        </p:attrNameLst>
                                      </p:cBhvr>
                                      <p:to>
                                        <p:strVal val="visible"/>
                                      </p:to>
                                    </p:set>
                                    <p:anim calcmode="lin" valueType="num">
                                      <p:cBhvr>
                                        <p:cTn id="92" dur="500" fill="hold"/>
                                        <p:tgtEl>
                                          <p:spTgt spid="5">
                                            <p:graphicEl>
                                              <a:dgm id="{85A30923-F58D-4843-8FC7-FB5F60A12203}"/>
                                            </p:graphicEl>
                                          </p:spTgt>
                                        </p:tgtEl>
                                        <p:attrNameLst>
                                          <p:attrName>ppt_x</p:attrName>
                                        </p:attrNameLst>
                                      </p:cBhvr>
                                      <p:tavLst>
                                        <p:tav tm="0">
                                          <p:val>
                                            <p:strVal val="#ppt_x-#ppt_w/2"/>
                                          </p:val>
                                        </p:tav>
                                        <p:tav tm="100000">
                                          <p:val>
                                            <p:strVal val="#ppt_x"/>
                                          </p:val>
                                        </p:tav>
                                      </p:tavLst>
                                    </p:anim>
                                    <p:anim calcmode="lin" valueType="num">
                                      <p:cBhvr>
                                        <p:cTn id="93" dur="500" fill="hold"/>
                                        <p:tgtEl>
                                          <p:spTgt spid="5">
                                            <p:graphicEl>
                                              <a:dgm id="{85A30923-F58D-4843-8FC7-FB5F60A12203}"/>
                                            </p:graphicEl>
                                          </p:spTgt>
                                        </p:tgtEl>
                                        <p:attrNameLst>
                                          <p:attrName>ppt_y</p:attrName>
                                        </p:attrNameLst>
                                      </p:cBhvr>
                                      <p:tavLst>
                                        <p:tav tm="0">
                                          <p:val>
                                            <p:strVal val="#ppt_y"/>
                                          </p:val>
                                        </p:tav>
                                        <p:tav tm="100000">
                                          <p:val>
                                            <p:strVal val="#ppt_y"/>
                                          </p:val>
                                        </p:tav>
                                      </p:tavLst>
                                    </p:anim>
                                    <p:anim calcmode="lin" valueType="num">
                                      <p:cBhvr>
                                        <p:cTn id="94" dur="500" fill="hold"/>
                                        <p:tgtEl>
                                          <p:spTgt spid="5">
                                            <p:graphicEl>
                                              <a:dgm id="{85A30923-F58D-4843-8FC7-FB5F60A12203}"/>
                                            </p:graphicEl>
                                          </p:spTgt>
                                        </p:tgtEl>
                                        <p:attrNameLst>
                                          <p:attrName>ppt_w</p:attrName>
                                        </p:attrNameLst>
                                      </p:cBhvr>
                                      <p:tavLst>
                                        <p:tav tm="0">
                                          <p:val>
                                            <p:fltVal val="0"/>
                                          </p:val>
                                        </p:tav>
                                        <p:tav tm="100000">
                                          <p:val>
                                            <p:strVal val="#ppt_w"/>
                                          </p:val>
                                        </p:tav>
                                      </p:tavLst>
                                    </p:anim>
                                    <p:anim calcmode="lin" valueType="num">
                                      <p:cBhvr>
                                        <p:cTn id="95" dur="500" fill="hold"/>
                                        <p:tgtEl>
                                          <p:spTgt spid="5">
                                            <p:graphicEl>
                                              <a:dgm id="{85A30923-F58D-4843-8FC7-FB5F60A12203}"/>
                                            </p:graphicEl>
                                          </p:spTgt>
                                        </p:tgtEl>
                                        <p:attrNameLst>
                                          <p:attrName>ppt_h</p:attrName>
                                        </p:attrNameLst>
                                      </p:cBhvr>
                                      <p:tavLst>
                                        <p:tav tm="0">
                                          <p:val>
                                            <p:strVal val="#ppt_h"/>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grpId="0" nodeType="clickEffect">
                                  <p:stCondLst>
                                    <p:cond delay="0"/>
                                  </p:stCondLst>
                                  <p:childTnLst>
                                    <p:set>
                                      <p:cBhvr>
                                        <p:cTn id="99" dur="1" fill="hold">
                                          <p:stCondLst>
                                            <p:cond delay="0"/>
                                          </p:stCondLst>
                                        </p:cTn>
                                        <p:tgtEl>
                                          <p:spTgt spid="4">
                                            <p:graphicEl>
                                              <a:dgm id="{4AA5C7DD-6B14-4F57-82A0-A20646AD826E}"/>
                                            </p:graphicEl>
                                          </p:spTgt>
                                        </p:tgtEl>
                                        <p:attrNameLst>
                                          <p:attrName>style.visibility</p:attrName>
                                        </p:attrNameLst>
                                      </p:cBhvr>
                                      <p:to>
                                        <p:strVal val="visible"/>
                                      </p:to>
                                    </p:set>
                                    <p:animEffect transition="in" filter="fade">
                                      <p:cBhvr>
                                        <p:cTn id="100" dur="1000"/>
                                        <p:tgtEl>
                                          <p:spTgt spid="4">
                                            <p:graphicEl>
                                              <a:dgm id="{4AA5C7DD-6B14-4F57-82A0-A20646AD826E}"/>
                                            </p:graphicEl>
                                          </p:spTgt>
                                        </p:tgtEl>
                                      </p:cBhvr>
                                    </p:animEffect>
                                    <p:anim calcmode="lin" valueType="num">
                                      <p:cBhvr>
                                        <p:cTn id="101" dur="1000" fill="hold"/>
                                        <p:tgtEl>
                                          <p:spTgt spid="4">
                                            <p:graphicEl>
                                              <a:dgm id="{4AA5C7DD-6B14-4F57-82A0-A20646AD826E}"/>
                                            </p:graphicEl>
                                          </p:spTgt>
                                        </p:tgtEl>
                                        <p:attrNameLst>
                                          <p:attrName>ppt_x</p:attrName>
                                        </p:attrNameLst>
                                      </p:cBhvr>
                                      <p:tavLst>
                                        <p:tav tm="0">
                                          <p:val>
                                            <p:strVal val="#ppt_x"/>
                                          </p:val>
                                        </p:tav>
                                        <p:tav tm="100000">
                                          <p:val>
                                            <p:strVal val="#ppt_x"/>
                                          </p:val>
                                        </p:tav>
                                      </p:tavLst>
                                    </p:anim>
                                    <p:anim calcmode="lin" valueType="num">
                                      <p:cBhvr>
                                        <p:cTn id="102" dur="900" decel="100000" fill="hold"/>
                                        <p:tgtEl>
                                          <p:spTgt spid="4">
                                            <p:graphicEl>
                                              <a:dgm id="{4AA5C7DD-6B14-4F57-82A0-A20646AD826E}"/>
                                            </p:graphicEl>
                                          </p:spTgt>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4">
                                            <p:graphicEl>
                                              <a:dgm id="{4AA5C7DD-6B14-4F57-82A0-A20646AD826E}"/>
                                            </p:graphicEl>
                                          </p:spTgt>
                                        </p:tgtEl>
                                        <p:attrNameLst>
                                          <p:attrName>ppt_y</p:attrName>
                                        </p:attrNameLst>
                                      </p:cBhvr>
                                      <p:tavLst>
                                        <p:tav tm="0">
                                          <p:val>
                                            <p:strVal val="#ppt_y-.03"/>
                                          </p:val>
                                        </p:tav>
                                        <p:tav tm="100000">
                                          <p:val>
                                            <p:strVal val="#ppt_y"/>
                                          </p:val>
                                        </p:tav>
                                      </p:tavLst>
                                    </p:anim>
                                  </p:childTnLst>
                                </p:cTn>
                              </p:par>
                              <p:par>
                                <p:cTn id="104" presetID="37" presetClass="entr" presetSubtype="0" fill="hold" grpId="0" nodeType="withEffect">
                                  <p:stCondLst>
                                    <p:cond delay="0"/>
                                  </p:stCondLst>
                                  <p:childTnLst>
                                    <p:set>
                                      <p:cBhvr>
                                        <p:cTn id="105" dur="1" fill="hold">
                                          <p:stCondLst>
                                            <p:cond delay="0"/>
                                          </p:stCondLst>
                                        </p:cTn>
                                        <p:tgtEl>
                                          <p:spTgt spid="4">
                                            <p:graphicEl>
                                              <a:dgm id="{1E816260-03CA-42BA-B5AA-3D8015C3612A}"/>
                                            </p:graphicEl>
                                          </p:spTgt>
                                        </p:tgtEl>
                                        <p:attrNameLst>
                                          <p:attrName>style.visibility</p:attrName>
                                        </p:attrNameLst>
                                      </p:cBhvr>
                                      <p:to>
                                        <p:strVal val="visible"/>
                                      </p:to>
                                    </p:set>
                                    <p:animEffect transition="in" filter="fade">
                                      <p:cBhvr>
                                        <p:cTn id="106" dur="1000"/>
                                        <p:tgtEl>
                                          <p:spTgt spid="4">
                                            <p:graphicEl>
                                              <a:dgm id="{1E816260-03CA-42BA-B5AA-3D8015C3612A}"/>
                                            </p:graphicEl>
                                          </p:spTgt>
                                        </p:tgtEl>
                                      </p:cBhvr>
                                    </p:animEffect>
                                    <p:anim calcmode="lin" valueType="num">
                                      <p:cBhvr>
                                        <p:cTn id="107" dur="1000" fill="hold"/>
                                        <p:tgtEl>
                                          <p:spTgt spid="4">
                                            <p:graphicEl>
                                              <a:dgm id="{1E816260-03CA-42BA-B5AA-3D8015C3612A}"/>
                                            </p:graphicEl>
                                          </p:spTgt>
                                        </p:tgtEl>
                                        <p:attrNameLst>
                                          <p:attrName>ppt_x</p:attrName>
                                        </p:attrNameLst>
                                      </p:cBhvr>
                                      <p:tavLst>
                                        <p:tav tm="0">
                                          <p:val>
                                            <p:strVal val="#ppt_x"/>
                                          </p:val>
                                        </p:tav>
                                        <p:tav tm="100000">
                                          <p:val>
                                            <p:strVal val="#ppt_x"/>
                                          </p:val>
                                        </p:tav>
                                      </p:tavLst>
                                    </p:anim>
                                    <p:anim calcmode="lin" valueType="num">
                                      <p:cBhvr>
                                        <p:cTn id="108" dur="900" decel="100000" fill="hold"/>
                                        <p:tgtEl>
                                          <p:spTgt spid="4">
                                            <p:graphicEl>
                                              <a:dgm id="{1E816260-03CA-42BA-B5AA-3D8015C3612A}"/>
                                            </p:graphicEl>
                                          </p:spTgt>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4">
                                            <p:graphicEl>
                                              <a:dgm id="{1E816260-03CA-42BA-B5AA-3D8015C3612A}"/>
                                            </p:graphicEl>
                                          </p:spTgt>
                                        </p:tgtEl>
                                        <p:attrNameLst>
                                          <p:attrName>ppt_y</p:attrName>
                                        </p:attrNameLst>
                                      </p:cBhvr>
                                      <p:tavLst>
                                        <p:tav tm="0">
                                          <p:val>
                                            <p:strVal val="#ppt_y-.03"/>
                                          </p:val>
                                        </p:tav>
                                        <p:tav tm="100000">
                                          <p:val>
                                            <p:strVal val="#ppt_y"/>
                                          </p:val>
                                        </p:tav>
                                      </p:tavLst>
                                    </p:anim>
                                  </p:childTnLst>
                                </p:cTn>
                              </p:par>
                            </p:childTnLst>
                          </p:cTn>
                        </p:par>
                        <p:par>
                          <p:cTn id="110" fill="hold">
                            <p:stCondLst>
                              <p:cond delay="1000"/>
                            </p:stCondLst>
                            <p:childTnLst>
                              <p:par>
                                <p:cTn id="111" presetID="17" presetClass="entr" presetSubtype="8" fill="hold" grpId="0" nodeType="afterEffect">
                                  <p:stCondLst>
                                    <p:cond delay="0"/>
                                  </p:stCondLst>
                                  <p:childTnLst>
                                    <p:set>
                                      <p:cBhvr>
                                        <p:cTn id="112" dur="1" fill="hold">
                                          <p:stCondLst>
                                            <p:cond delay="0"/>
                                          </p:stCondLst>
                                        </p:cTn>
                                        <p:tgtEl>
                                          <p:spTgt spid="5">
                                            <p:graphicEl>
                                              <a:dgm id="{AEAD07D2-D5F6-46CA-A718-D787994FD70C}"/>
                                            </p:graphicEl>
                                          </p:spTgt>
                                        </p:tgtEl>
                                        <p:attrNameLst>
                                          <p:attrName>style.visibility</p:attrName>
                                        </p:attrNameLst>
                                      </p:cBhvr>
                                      <p:to>
                                        <p:strVal val="visible"/>
                                      </p:to>
                                    </p:set>
                                    <p:anim calcmode="lin" valueType="num">
                                      <p:cBhvr>
                                        <p:cTn id="113" dur="500" fill="hold"/>
                                        <p:tgtEl>
                                          <p:spTgt spid="5">
                                            <p:graphicEl>
                                              <a:dgm id="{AEAD07D2-D5F6-46CA-A718-D787994FD70C}"/>
                                            </p:graphicEl>
                                          </p:spTgt>
                                        </p:tgtEl>
                                        <p:attrNameLst>
                                          <p:attrName>ppt_x</p:attrName>
                                        </p:attrNameLst>
                                      </p:cBhvr>
                                      <p:tavLst>
                                        <p:tav tm="0">
                                          <p:val>
                                            <p:strVal val="#ppt_x-#ppt_w/2"/>
                                          </p:val>
                                        </p:tav>
                                        <p:tav tm="100000">
                                          <p:val>
                                            <p:strVal val="#ppt_x"/>
                                          </p:val>
                                        </p:tav>
                                      </p:tavLst>
                                    </p:anim>
                                    <p:anim calcmode="lin" valueType="num">
                                      <p:cBhvr>
                                        <p:cTn id="114" dur="500" fill="hold"/>
                                        <p:tgtEl>
                                          <p:spTgt spid="5">
                                            <p:graphicEl>
                                              <a:dgm id="{AEAD07D2-D5F6-46CA-A718-D787994FD70C}"/>
                                            </p:graphicEl>
                                          </p:spTgt>
                                        </p:tgtEl>
                                        <p:attrNameLst>
                                          <p:attrName>ppt_y</p:attrName>
                                        </p:attrNameLst>
                                      </p:cBhvr>
                                      <p:tavLst>
                                        <p:tav tm="0">
                                          <p:val>
                                            <p:strVal val="#ppt_y"/>
                                          </p:val>
                                        </p:tav>
                                        <p:tav tm="100000">
                                          <p:val>
                                            <p:strVal val="#ppt_y"/>
                                          </p:val>
                                        </p:tav>
                                      </p:tavLst>
                                    </p:anim>
                                    <p:anim calcmode="lin" valueType="num">
                                      <p:cBhvr>
                                        <p:cTn id="115" dur="500" fill="hold"/>
                                        <p:tgtEl>
                                          <p:spTgt spid="5">
                                            <p:graphicEl>
                                              <a:dgm id="{AEAD07D2-D5F6-46CA-A718-D787994FD70C}"/>
                                            </p:graphicEl>
                                          </p:spTgt>
                                        </p:tgtEl>
                                        <p:attrNameLst>
                                          <p:attrName>ppt_w</p:attrName>
                                        </p:attrNameLst>
                                      </p:cBhvr>
                                      <p:tavLst>
                                        <p:tav tm="0">
                                          <p:val>
                                            <p:fltVal val="0"/>
                                          </p:val>
                                        </p:tav>
                                        <p:tav tm="100000">
                                          <p:val>
                                            <p:strVal val="#ppt_w"/>
                                          </p:val>
                                        </p:tav>
                                      </p:tavLst>
                                    </p:anim>
                                    <p:anim calcmode="lin" valueType="num">
                                      <p:cBhvr>
                                        <p:cTn id="116" dur="500" fill="hold"/>
                                        <p:tgtEl>
                                          <p:spTgt spid="5">
                                            <p:graphicEl>
                                              <a:dgm id="{AEAD07D2-D5F6-46CA-A718-D787994FD70C}"/>
                                            </p:graphicEl>
                                          </p:spTgt>
                                        </p:tgtEl>
                                        <p:attrNameLst>
                                          <p:attrName>ppt_h</p:attrName>
                                        </p:attrNameLst>
                                      </p:cBhvr>
                                      <p:tavLst>
                                        <p:tav tm="0">
                                          <p:val>
                                            <p:strVal val="#ppt_h"/>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37" presetClass="entr" presetSubtype="0" fill="hold" grpId="0" nodeType="clickEffect">
                                  <p:stCondLst>
                                    <p:cond delay="0"/>
                                  </p:stCondLst>
                                  <p:childTnLst>
                                    <p:set>
                                      <p:cBhvr>
                                        <p:cTn id="120" dur="1" fill="hold">
                                          <p:stCondLst>
                                            <p:cond delay="0"/>
                                          </p:stCondLst>
                                        </p:cTn>
                                        <p:tgtEl>
                                          <p:spTgt spid="4">
                                            <p:graphicEl>
                                              <a:dgm id="{1E495FA4-166E-4650-A2F5-C1AF444BC287}"/>
                                            </p:graphicEl>
                                          </p:spTgt>
                                        </p:tgtEl>
                                        <p:attrNameLst>
                                          <p:attrName>style.visibility</p:attrName>
                                        </p:attrNameLst>
                                      </p:cBhvr>
                                      <p:to>
                                        <p:strVal val="visible"/>
                                      </p:to>
                                    </p:set>
                                    <p:animEffect transition="in" filter="fade">
                                      <p:cBhvr>
                                        <p:cTn id="121" dur="1000"/>
                                        <p:tgtEl>
                                          <p:spTgt spid="4">
                                            <p:graphicEl>
                                              <a:dgm id="{1E495FA4-166E-4650-A2F5-C1AF444BC287}"/>
                                            </p:graphicEl>
                                          </p:spTgt>
                                        </p:tgtEl>
                                      </p:cBhvr>
                                    </p:animEffect>
                                    <p:anim calcmode="lin" valueType="num">
                                      <p:cBhvr>
                                        <p:cTn id="122" dur="1000" fill="hold"/>
                                        <p:tgtEl>
                                          <p:spTgt spid="4">
                                            <p:graphicEl>
                                              <a:dgm id="{1E495FA4-166E-4650-A2F5-C1AF444BC287}"/>
                                            </p:graphicEl>
                                          </p:spTgt>
                                        </p:tgtEl>
                                        <p:attrNameLst>
                                          <p:attrName>ppt_x</p:attrName>
                                        </p:attrNameLst>
                                      </p:cBhvr>
                                      <p:tavLst>
                                        <p:tav tm="0">
                                          <p:val>
                                            <p:strVal val="#ppt_x"/>
                                          </p:val>
                                        </p:tav>
                                        <p:tav tm="100000">
                                          <p:val>
                                            <p:strVal val="#ppt_x"/>
                                          </p:val>
                                        </p:tav>
                                      </p:tavLst>
                                    </p:anim>
                                    <p:anim calcmode="lin" valueType="num">
                                      <p:cBhvr>
                                        <p:cTn id="123" dur="900" decel="100000" fill="hold"/>
                                        <p:tgtEl>
                                          <p:spTgt spid="4">
                                            <p:graphicEl>
                                              <a:dgm id="{1E495FA4-166E-4650-A2F5-C1AF444BC287}"/>
                                            </p:graphicEl>
                                          </p:spTgt>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4">
                                            <p:graphicEl>
                                              <a:dgm id="{1E495FA4-166E-4650-A2F5-C1AF444BC287}"/>
                                            </p:graphicEl>
                                          </p:spTgt>
                                        </p:tgtEl>
                                        <p:attrNameLst>
                                          <p:attrName>ppt_y</p:attrName>
                                        </p:attrNameLst>
                                      </p:cBhvr>
                                      <p:tavLst>
                                        <p:tav tm="0">
                                          <p:val>
                                            <p:strVal val="#ppt_y-.03"/>
                                          </p:val>
                                        </p:tav>
                                        <p:tav tm="100000">
                                          <p:val>
                                            <p:strVal val="#ppt_y"/>
                                          </p:val>
                                        </p:tav>
                                      </p:tavLst>
                                    </p:anim>
                                  </p:childTnLst>
                                </p:cTn>
                              </p:par>
                              <p:par>
                                <p:cTn id="125" presetID="37" presetClass="entr" presetSubtype="0" fill="hold" grpId="0" nodeType="withEffect">
                                  <p:stCondLst>
                                    <p:cond delay="0"/>
                                  </p:stCondLst>
                                  <p:childTnLst>
                                    <p:set>
                                      <p:cBhvr>
                                        <p:cTn id="126" dur="1" fill="hold">
                                          <p:stCondLst>
                                            <p:cond delay="0"/>
                                          </p:stCondLst>
                                        </p:cTn>
                                        <p:tgtEl>
                                          <p:spTgt spid="4">
                                            <p:graphicEl>
                                              <a:dgm id="{B2DD12A2-1393-4925-97D2-D7D87B3A59E8}"/>
                                            </p:graphicEl>
                                          </p:spTgt>
                                        </p:tgtEl>
                                        <p:attrNameLst>
                                          <p:attrName>style.visibility</p:attrName>
                                        </p:attrNameLst>
                                      </p:cBhvr>
                                      <p:to>
                                        <p:strVal val="visible"/>
                                      </p:to>
                                    </p:set>
                                    <p:animEffect transition="in" filter="fade">
                                      <p:cBhvr>
                                        <p:cTn id="127" dur="1000"/>
                                        <p:tgtEl>
                                          <p:spTgt spid="4">
                                            <p:graphicEl>
                                              <a:dgm id="{B2DD12A2-1393-4925-97D2-D7D87B3A59E8}"/>
                                            </p:graphicEl>
                                          </p:spTgt>
                                        </p:tgtEl>
                                      </p:cBhvr>
                                    </p:animEffect>
                                    <p:anim calcmode="lin" valueType="num">
                                      <p:cBhvr>
                                        <p:cTn id="128" dur="1000" fill="hold"/>
                                        <p:tgtEl>
                                          <p:spTgt spid="4">
                                            <p:graphicEl>
                                              <a:dgm id="{B2DD12A2-1393-4925-97D2-D7D87B3A59E8}"/>
                                            </p:graphicEl>
                                          </p:spTgt>
                                        </p:tgtEl>
                                        <p:attrNameLst>
                                          <p:attrName>ppt_x</p:attrName>
                                        </p:attrNameLst>
                                      </p:cBhvr>
                                      <p:tavLst>
                                        <p:tav tm="0">
                                          <p:val>
                                            <p:strVal val="#ppt_x"/>
                                          </p:val>
                                        </p:tav>
                                        <p:tav tm="100000">
                                          <p:val>
                                            <p:strVal val="#ppt_x"/>
                                          </p:val>
                                        </p:tav>
                                      </p:tavLst>
                                    </p:anim>
                                    <p:anim calcmode="lin" valueType="num">
                                      <p:cBhvr>
                                        <p:cTn id="129" dur="900" decel="100000" fill="hold"/>
                                        <p:tgtEl>
                                          <p:spTgt spid="4">
                                            <p:graphicEl>
                                              <a:dgm id="{B2DD12A2-1393-4925-97D2-D7D87B3A59E8}"/>
                                            </p:graphicEl>
                                          </p:spTgt>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4">
                                            <p:graphicEl>
                                              <a:dgm id="{B2DD12A2-1393-4925-97D2-D7D87B3A59E8}"/>
                                            </p:graphicEl>
                                          </p:spTgt>
                                        </p:tgtEl>
                                        <p:attrNameLst>
                                          <p:attrName>ppt_y</p:attrName>
                                        </p:attrNameLst>
                                      </p:cBhvr>
                                      <p:tavLst>
                                        <p:tav tm="0">
                                          <p:val>
                                            <p:strVal val="#ppt_y-.03"/>
                                          </p:val>
                                        </p:tav>
                                        <p:tav tm="100000">
                                          <p:val>
                                            <p:strVal val="#ppt_y"/>
                                          </p:val>
                                        </p:tav>
                                      </p:tavLst>
                                    </p:anim>
                                  </p:childTnLst>
                                </p:cTn>
                              </p:par>
                            </p:childTnLst>
                          </p:cTn>
                        </p:par>
                        <p:par>
                          <p:cTn id="131" fill="hold">
                            <p:stCondLst>
                              <p:cond delay="1000"/>
                            </p:stCondLst>
                            <p:childTnLst>
                              <p:par>
                                <p:cTn id="132" presetID="17" presetClass="entr" presetSubtype="8" fill="hold" grpId="0" nodeType="afterEffect">
                                  <p:stCondLst>
                                    <p:cond delay="0"/>
                                  </p:stCondLst>
                                  <p:childTnLst>
                                    <p:set>
                                      <p:cBhvr>
                                        <p:cTn id="133" dur="1" fill="hold">
                                          <p:stCondLst>
                                            <p:cond delay="0"/>
                                          </p:stCondLst>
                                        </p:cTn>
                                        <p:tgtEl>
                                          <p:spTgt spid="5">
                                            <p:graphicEl>
                                              <a:dgm id="{C2B629B0-E581-4B1C-9F64-00029BB8A534}"/>
                                            </p:graphicEl>
                                          </p:spTgt>
                                        </p:tgtEl>
                                        <p:attrNameLst>
                                          <p:attrName>style.visibility</p:attrName>
                                        </p:attrNameLst>
                                      </p:cBhvr>
                                      <p:to>
                                        <p:strVal val="visible"/>
                                      </p:to>
                                    </p:set>
                                    <p:anim calcmode="lin" valueType="num">
                                      <p:cBhvr>
                                        <p:cTn id="134" dur="500" fill="hold"/>
                                        <p:tgtEl>
                                          <p:spTgt spid="5">
                                            <p:graphicEl>
                                              <a:dgm id="{C2B629B0-E581-4B1C-9F64-00029BB8A534}"/>
                                            </p:graphicEl>
                                          </p:spTgt>
                                        </p:tgtEl>
                                        <p:attrNameLst>
                                          <p:attrName>ppt_x</p:attrName>
                                        </p:attrNameLst>
                                      </p:cBhvr>
                                      <p:tavLst>
                                        <p:tav tm="0">
                                          <p:val>
                                            <p:strVal val="#ppt_x-#ppt_w/2"/>
                                          </p:val>
                                        </p:tav>
                                        <p:tav tm="100000">
                                          <p:val>
                                            <p:strVal val="#ppt_x"/>
                                          </p:val>
                                        </p:tav>
                                      </p:tavLst>
                                    </p:anim>
                                    <p:anim calcmode="lin" valueType="num">
                                      <p:cBhvr>
                                        <p:cTn id="135" dur="500" fill="hold"/>
                                        <p:tgtEl>
                                          <p:spTgt spid="5">
                                            <p:graphicEl>
                                              <a:dgm id="{C2B629B0-E581-4B1C-9F64-00029BB8A534}"/>
                                            </p:graphicEl>
                                          </p:spTgt>
                                        </p:tgtEl>
                                        <p:attrNameLst>
                                          <p:attrName>ppt_y</p:attrName>
                                        </p:attrNameLst>
                                      </p:cBhvr>
                                      <p:tavLst>
                                        <p:tav tm="0">
                                          <p:val>
                                            <p:strVal val="#ppt_y"/>
                                          </p:val>
                                        </p:tav>
                                        <p:tav tm="100000">
                                          <p:val>
                                            <p:strVal val="#ppt_y"/>
                                          </p:val>
                                        </p:tav>
                                      </p:tavLst>
                                    </p:anim>
                                    <p:anim calcmode="lin" valueType="num">
                                      <p:cBhvr>
                                        <p:cTn id="136" dur="500" fill="hold"/>
                                        <p:tgtEl>
                                          <p:spTgt spid="5">
                                            <p:graphicEl>
                                              <a:dgm id="{C2B629B0-E581-4B1C-9F64-00029BB8A534}"/>
                                            </p:graphicEl>
                                          </p:spTgt>
                                        </p:tgtEl>
                                        <p:attrNameLst>
                                          <p:attrName>ppt_w</p:attrName>
                                        </p:attrNameLst>
                                      </p:cBhvr>
                                      <p:tavLst>
                                        <p:tav tm="0">
                                          <p:val>
                                            <p:fltVal val="0"/>
                                          </p:val>
                                        </p:tav>
                                        <p:tav tm="100000">
                                          <p:val>
                                            <p:strVal val="#ppt_w"/>
                                          </p:val>
                                        </p:tav>
                                      </p:tavLst>
                                    </p:anim>
                                    <p:anim calcmode="lin" valueType="num">
                                      <p:cBhvr>
                                        <p:cTn id="137" dur="500" fill="hold"/>
                                        <p:tgtEl>
                                          <p:spTgt spid="5">
                                            <p:graphicEl>
                                              <a:dgm id="{C2B629B0-E581-4B1C-9F64-00029BB8A534}"/>
                                            </p:graphicEl>
                                          </p:spTgt>
                                        </p:tgtEl>
                                        <p:attrNameLst>
                                          <p:attrName>ppt_h</p:attrName>
                                        </p:attrNameLst>
                                      </p:cBhvr>
                                      <p:tavLst>
                                        <p:tav tm="0">
                                          <p:val>
                                            <p:strVal val="#ppt_h"/>
                                          </p:val>
                                        </p:tav>
                                        <p:tav tm="100000">
                                          <p:val>
                                            <p:strVal val="#ppt_h"/>
                                          </p:val>
                                        </p:tav>
                                      </p:tavLst>
                                    </p:anim>
                                  </p:childTnLst>
                                </p:cTn>
                              </p:par>
                            </p:childTnLst>
                          </p:cTn>
                        </p:par>
                      </p:childTnLst>
                    </p:cTn>
                  </p:par>
                  <p:par>
                    <p:cTn id="138" fill="hold">
                      <p:stCondLst>
                        <p:cond delay="indefinite"/>
                      </p:stCondLst>
                      <p:childTnLst>
                        <p:par>
                          <p:cTn id="139" fill="hold">
                            <p:stCondLst>
                              <p:cond delay="0"/>
                            </p:stCondLst>
                            <p:childTnLst>
                              <p:par>
                                <p:cTn id="140" presetID="37" presetClass="entr" presetSubtype="0" fill="hold" grpId="0" nodeType="clickEffect">
                                  <p:stCondLst>
                                    <p:cond delay="0"/>
                                  </p:stCondLst>
                                  <p:childTnLst>
                                    <p:set>
                                      <p:cBhvr>
                                        <p:cTn id="141" dur="1" fill="hold">
                                          <p:stCondLst>
                                            <p:cond delay="0"/>
                                          </p:stCondLst>
                                        </p:cTn>
                                        <p:tgtEl>
                                          <p:spTgt spid="4">
                                            <p:graphicEl>
                                              <a:dgm id="{2154071E-8965-4D23-A07D-7E7D3AC26E0D}"/>
                                            </p:graphicEl>
                                          </p:spTgt>
                                        </p:tgtEl>
                                        <p:attrNameLst>
                                          <p:attrName>style.visibility</p:attrName>
                                        </p:attrNameLst>
                                      </p:cBhvr>
                                      <p:to>
                                        <p:strVal val="visible"/>
                                      </p:to>
                                    </p:set>
                                    <p:animEffect transition="in" filter="fade">
                                      <p:cBhvr>
                                        <p:cTn id="142" dur="1000"/>
                                        <p:tgtEl>
                                          <p:spTgt spid="4">
                                            <p:graphicEl>
                                              <a:dgm id="{2154071E-8965-4D23-A07D-7E7D3AC26E0D}"/>
                                            </p:graphicEl>
                                          </p:spTgt>
                                        </p:tgtEl>
                                      </p:cBhvr>
                                    </p:animEffect>
                                    <p:anim calcmode="lin" valueType="num">
                                      <p:cBhvr>
                                        <p:cTn id="143" dur="1000" fill="hold"/>
                                        <p:tgtEl>
                                          <p:spTgt spid="4">
                                            <p:graphicEl>
                                              <a:dgm id="{2154071E-8965-4D23-A07D-7E7D3AC26E0D}"/>
                                            </p:graphicEl>
                                          </p:spTgt>
                                        </p:tgtEl>
                                        <p:attrNameLst>
                                          <p:attrName>ppt_x</p:attrName>
                                        </p:attrNameLst>
                                      </p:cBhvr>
                                      <p:tavLst>
                                        <p:tav tm="0">
                                          <p:val>
                                            <p:strVal val="#ppt_x"/>
                                          </p:val>
                                        </p:tav>
                                        <p:tav tm="100000">
                                          <p:val>
                                            <p:strVal val="#ppt_x"/>
                                          </p:val>
                                        </p:tav>
                                      </p:tavLst>
                                    </p:anim>
                                    <p:anim calcmode="lin" valueType="num">
                                      <p:cBhvr>
                                        <p:cTn id="144" dur="900" decel="100000" fill="hold"/>
                                        <p:tgtEl>
                                          <p:spTgt spid="4">
                                            <p:graphicEl>
                                              <a:dgm id="{2154071E-8965-4D23-A07D-7E7D3AC26E0D}"/>
                                            </p:graphicEl>
                                          </p:spTgt>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4">
                                            <p:graphicEl>
                                              <a:dgm id="{2154071E-8965-4D23-A07D-7E7D3AC26E0D}"/>
                                            </p:graphicEl>
                                          </p:spTgt>
                                        </p:tgtEl>
                                        <p:attrNameLst>
                                          <p:attrName>ppt_y</p:attrName>
                                        </p:attrNameLst>
                                      </p:cBhvr>
                                      <p:tavLst>
                                        <p:tav tm="0">
                                          <p:val>
                                            <p:strVal val="#ppt_y-.03"/>
                                          </p:val>
                                        </p:tav>
                                        <p:tav tm="100000">
                                          <p:val>
                                            <p:strVal val="#ppt_y"/>
                                          </p:val>
                                        </p:tav>
                                      </p:tavLst>
                                    </p:anim>
                                  </p:childTnLst>
                                </p:cTn>
                              </p:par>
                              <p:par>
                                <p:cTn id="146" presetID="37" presetClass="entr" presetSubtype="0" fill="hold" grpId="0" nodeType="withEffect">
                                  <p:stCondLst>
                                    <p:cond delay="0"/>
                                  </p:stCondLst>
                                  <p:childTnLst>
                                    <p:set>
                                      <p:cBhvr>
                                        <p:cTn id="147" dur="1" fill="hold">
                                          <p:stCondLst>
                                            <p:cond delay="0"/>
                                          </p:stCondLst>
                                        </p:cTn>
                                        <p:tgtEl>
                                          <p:spTgt spid="4">
                                            <p:graphicEl>
                                              <a:dgm id="{7BD2A292-6990-497F-A473-F16B5902156E}"/>
                                            </p:graphicEl>
                                          </p:spTgt>
                                        </p:tgtEl>
                                        <p:attrNameLst>
                                          <p:attrName>style.visibility</p:attrName>
                                        </p:attrNameLst>
                                      </p:cBhvr>
                                      <p:to>
                                        <p:strVal val="visible"/>
                                      </p:to>
                                    </p:set>
                                    <p:animEffect transition="in" filter="fade">
                                      <p:cBhvr>
                                        <p:cTn id="148" dur="1000"/>
                                        <p:tgtEl>
                                          <p:spTgt spid="4">
                                            <p:graphicEl>
                                              <a:dgm id="{7BD2A292-6990-497F-A473-F16B5902156E}"/>
                                            </p:graphicEl>
                                          </p:spTgt>
                                        </p:tgtEl>
                                      </p:cBhvr>
                                    </p:animEffect>
                                    <p:anim calcmode="lin" valueType="num">
                                      <p:cBhvr>
                                        <p:cTn id="149" dur="1000" fill="hold"/>
                                        <p:tgtEl>
                                          <p:spTgt spid="4">
                                            <p:graphicEl>
                                              <a:dgm id="{7BD2A292-6990-497F-A473-F16B5902156E}"/>
                                            </p:graphicEl>
                                          </p:spTgt>
                                        </p:tgtEl>
                                        <p:attrNameLst>
                                          <p:attrName>ppt_x</p:attrName>
                                        </p:attrNameLst>
                                      </p:cBhvr>
                                      <p:tavLst>
                                        <p:tav tm="0">
                                          <p:val>
                                            <p:strVal val="#ppt_x"/>
                                          </p:val>
                                        </p:tav>
                                        <p:tav tm="100000">
                                          <p:val>
                                            <p:strVal val="#ppt_x"/>
                                          </p:val>
                                        </p:tav>
                                      </p:tavLst>
                                    </p:anim>
                                    <p:anim calcmode="lin" valueType="num">
                                      <p:cBhvr>
                                        <p:cTn id="150" dur="900" decel="100000" fill="hold"/>
                                        <p:tgtEl>
                                          <p:spTgt spid="4">
                                            <p:graphicEl>
                                              <a:dgm id="{7BD2A292-6990-497F-A473-F16B5902156E}"/>
                                            </p:graphicEl>
                                          </p:spTgt>
                                        </p:tgtEl>
                                        <p:attrNameLst>
                                          <p:attrName>ppt_y</p:attrName>
                                        </p:attrNameLst>
                                      </p:cBhvr>
                                      <p:tavLst>
                                        <p:tav tm="0">
                                          <p:val>
                                            <p:strVal val="#ppt_y+1"/>
                                          </p:val>
                                        </p:tav>
                                        <p:tav tm="100000">
                                          <p:val>
                                            <p:strVal val="#ppt_y-.03"/>
                                          </p:val>
                                        </p:tav>
                                      </p:tavLst>
                                    </p:anim>
                                    <p:anim calcmode="lin" valueType="num">
                                      <p:cBhvr>
                                        <p:cTn id="151" dur="100" accel="100000" fill="hold">
                                          <p:stCondLst>
                                            <p:cond delay="900"/>
                                          </p:stCondLst>
                                        </p:cTn>
                                        <p:tgtEl>
                                          <p:spTgt spid="4">
                                            <p:graphicEl>
                                              <a:dgm id="{7BD2A292-6990-497F-A473-F16B5902156E}"/>
                                            </p:graphicEl>
                                          </p:spTgt>
                                        </p:tgtEl>
                                        <p:attrNameLst>
                                          <p:attrName>ppt_y</p:attrName>
                                        </p:attrNameLst>
                                      </p:cBhvr>
                                      <p:tavLst>
                                        <p:tav tm="0">
                                          <p:val>
                                            <p:strVal val="#ppt_y-.03"/>
                                          </p:val>
                                        </p:tav>
                                        <p:tav tm="100000">
                                          <p:val>
                                            <p:strVal val="#ppt_y"/>
                                          </p:val>
                                        </p:tav>
                                      </p:tavLst>
                                    </p:anim>
                                  </p:childTnLst>
                                </p:cTn>
                              </p:par>
                            </p:childTnLst>
                          </p:cTn>
                        </p:par>
                        <p:par>
                          <p:cTn id="152" fill="hold">
                            <p:stCondLst>
                              <p:cond delay="1000"/>
                            </p:stCondLst>
                            <p:childTnLst>
                              <p:par>
                                <p:cTn id="153" presetID="17" presetClass="entr" presetSubtype="8" fill="hold" grpId="0" nodeType="afterEffect">
                                  <p:stCondLst>
                                    <p:cond delay="0"/>
                                  </p:stCondLst>
                                  <p:childTnLst>
                                    <p:set>
                                      <p:cBhvr>
                                        <p:cTn id="154" dur="1" fill="hold">
                                          <p:stCondLst>
                                            <p:cond delay="0"/>
                                          </p:stCondLst>
                                        </p:cTn>
                                        <p:tgtEl>
                                          <p:spTgt spid="5">
                                            <p:graphicEl>
                                              <a:dgm id="{FBBACE0A-61DD-420A-BA13-2E2D07CF1CD7}"/>
                                            </p:graphicEl>
                                          </p:spTgt>
                                        </p:tgtEl>
                                        <p:attrNameLst>
                                          <p:attrName>style.visibility</p:attrName>
                                        </p:attrNameLst>
                                      </p:cBhvr>
                                      <p:to>
                                        <p:strVal val="visible"/>
                                      </p:to>
                                    </p:set>
                                    <p:anim calcmode="lin" valueType="num">
                                      <p:cBhvr>
                                        <p:cTn id="155" dur="500" fill="hold"/>
                                        <p:tgtEl>
                                          <p:spTgt spid="5">
                                            <p:graphicEl>
                                              <a:dgm id="{FBBACE0A-61DD-420A-BA13-2E2D07CF1CD7}"/>
                                            </p:graphicEl>
                                          </p:spTgt>
                                        </p:tgtEl>
                                        <p:attrNameLst>
                                          <p:attrName>ppt_x</p:attrName>
                                        </p:attrNameLst>
                                      </p:cBhvr>
                                      <p:tavLst>
                                        <p:tav tm="0">
                                          <p:val>
                                            <p:strVal val="#ppt_x-#ppt_w/2"/>
                                          </p:val>
                                        </p:tav>
                                        <p:tav tm="100000">
                                          <p:val>
                                            <p:strVal val="#ppt_x"/>
                                          </p:val>
                                        </p:tav>
                                      </p:tavLst>
                                    </p:anim>
                                    <p:anim calcmode="lin" valueType="num">
                                      <p:cBhvr>
                                        <p:cTn id="156" dur="500" fill="hold"/>
                                        <p:tgtEl>
                                          <p:spTgt spid="5">
                                            <p:graphicEl>
                                              <a:dgm id="{FBBACE0A-61DD-420A-BA13-2E2D07CF1CD7}"/>
                                            </p:graphicEl>
                                          </p:spTgt>
                                        </p:tgtEl>
                                        <p:attrNameLst>
                                          <p:attrName>ppt_y</p:attrName>
                                        </p:attrNameLst>
                                      </p:cBhvr>
                                      <p:tavLst>
                                        <p:tav tm="0">
                                          <p:val>
                                            <p:strVal val="#ppt_y"/>
                                          </p:val>
                                        </p:tav>
                                        <p:tav tm="100000">
                                          <p:val>
                                            <p:strVal val="#ppt_y"/>
                                          </p:val>
                                        </p:tav>
                                      </p:tavLst>
                                    </p:anim>
                                    <p:anim calcmode="lin" valueType="num">
                                      <p:cBhvr>
                                        <p:cTn id="157" dur="500" fill="hold"/>
                                        <p:tgtEl>
                                          <p:spTgt spid="5">
                                            <p:graphicEl>
                                              <a:dgm id="{FBBACE0A-61DD-420A-BA13-2E2D07CF1CD7}"/>
                                            </p:graphicEl>
                                          </p:spTgt>
                                        </p:tgtEl>
                                        <p:attrNameLst>
                                          <p:attrName>ppt_w</p:attrName>
                                        </p:attrNameLst>
                                      </p:cBhvr>
                                      <p:tavLst>
                                        <p:tav tm="0">
                                          <p:val>
                                            <p:fltVal val="0"/>
                                          </p:val>
                                        </p:tav>
                                        <p:tav tm="100000">
                                          <p:val>
                                            <p:strVal val="#ppt_w"/>
                                          </p:val>
                                        </p:tav>
                                      </p:tavLst>
                                    </p:anim>
                                    <p:anim calcmode="lin" valueType="num">
                                      <p:cBhvr>
                                        <p:cTn id="158" dur="500" fill="hold"/>
                                        <p:tgtEl>
                                          <p:spTgt spid="5">
                                            <p:graphicEl>
                                              <a:dgm id="{FBBACE0A-61DD-420A-BA13-2E2D07CF1CD7}"/>
                                            </p:graphicEl>
                                          </p:spTgt>
                                        </p:tgtEl>
                                        <p:attrNameLst>
                                          <p:attrName>ppt_h</p:attrName>
                                        </p:attrNameLst>
                                      </p:cBhvr>
                                      <p:tavLst>
                                        <p:tav tm="0">
                                          <p:val>
                                            <p:strVal val="#ppt_h"/>
                                          </p:val>
                                        </p:tav>
                                        <p:tav tm="100000">
                                          <p:val>
                                            <p:strVal val="#ppt_h"/>
                                          </p:val>
                                        </p:tav>
                                      </p:tavLst>
                                    </p:anim>
                                  </p:childTnLst>
                                </p:cTn>
                              </p:par>
                            </p:childTnLst>
                          </p:cTn>
                        </p:par>
                      </p:childTnLst>
                    </p:cTn>
                  </p:par>
                  <p:par>
                    <p:cTn id="159" fill="hold">
                      <p:stCondLst>
                        <p:cond delay="indefinite"/>
                      </p:stCondLst>
                      <p:childTnLst>
                        <p:par>
                          <p:cTn id="160" fill="hold">
                            <p:stCondLst>
                              <p:cond delay="0"/>
                            </p:stCondLst>
                            <p:childTnLst>
                              <p:par>
                                <p:cTn id="161" presetID="37" presetClass="entr" presetSubtype="0" fill="hold" grpId="0" nodeType="clickEffect">
                                  <p:stCondLst>
                                    <p:cond delay="0"/>
                                  </p:stCondLst>
                                  <p:childTnLst>
                                    <p:set>
                                      <p:cBhvr>
                                        <p:cTn id="162" dur="1" fill="hold">
                                          <p:stCondLst>
                                            <p:cond delay="0"/>
                                          </p:stCondLst>
                                        </p:cTn>
                                        <p:tgtEl>
                                          <p:spTgt spid="4">
                                            <p:graphicEl>
                                              <a:dgm id="{575021FA-84D2-4E57-A836-AB4C9406FD09}"/>
                                            </p:graphicEl>
                                          </p:spTgt>
                                        </p:tgtEl>
                                        <p:attrNameLst>
                                          <p:attrName>style.visibility</p:attrName>
                                        </p:attrNameLst>
                                      </p:cBhvr>
                                      <p:to>
                                        <p:strVal val="visible"/>
                                      </p:to>
                                    </p:set>
                                    <p:animEffect transition="in" filter="fade">
                                      <p:cBhvr>
                                        <p:cTn id="163" dur="1000"/>
                                        <p:tgtEl>
                                          <p:spTgt spid="4">
                                            <p:graphicEl>
                                              <a:dgm id="{575021FA-84D2-4E57-A836-AB4C9406FD09}"/>
                                            </p:graphicEl>
                                          </p:spTgt>
                                        </p:tgtEl>
                                      </p:cBhvr>
                                    </p:animEffect>
                                    <p:anim calcmode="lin" valueType="num">
                                      <p:cBhvr>
                                        <p:cTn id="164" dur="1000" fill="hold"/>
                                        <p:tgtEl>
                                          <p:spTgt spid="4">
                                            <p:graphicEl>
                                              <a:dgm id="{575021FA-84D2-4E57-A836-AB4C9406FD09}"/>
                                            </p:graphicEl>
                                          </p:spTgt>
                                        </p:tgtEl>
                                        <p:attrNameLst>
                                          <p:attrName>ppt_x</p:attrName>
                                        </p:attrNameLst>
                                      </p:cBhvr>
                                      <p:tavLst>
                                        <p:tav tm="0">
                                          <p:val>
                                            <p:strVal val="#ppt_x"/>
                                          </p:val>
                                        </p:tav>
                                        <p:tav tm="100000">
                                          <p:val>
                                            <p:strVal val="#ppt_x"/>
                                          </p:val>
                                        </p:tav>
                                      </p:tavLst>
                                    </p:anim>
                                    <p:anim calcmode="lin" valueType="num">
                                      <p:cBhvr>
                                        <p:cTn id="165" dur="900" decel="100000" fill="hold"/>
                                        <p:tgtEl>
                                          <p:spTgt spid="4">
                                            <p:graphicEl>
                                              <a:dgm id="{575021FA-84D2-4E57-A836-AB4C9406FD09}"/>
                                            </p:graphicEl>
                                          </p:spTgt>
                                        </p:tgtEl>
                                        <p:attrNameLst>
                                          <p:attrName>ppt_y</p:attrName>
                                        </p:attrNameLst>
                                      </p:cBhvr>
                                      <p:tavLst>
                                        <p:tav tm="0">
                                          <p:val>
                                            <p:strVal val="#ppt_y+1"/>
                                          </p:val>
                                        </p:tav>
                                        <p:tav tm="100000">
                                          <p:val>
                                            <p:strVal val="#ppt_y-.03"/>
                                          </p:val>
                                        </p:tav>
                                      </p:tavLst>
                                    </p:anim>
                                    <p:anim calcmode="lin" valueType="num">
                                      <p:cBhvr>
                                        <p:cTn id="166" dur="100" accel="100000" fill="hold">
                                          <p:stCondLst>
                                            <p:cond delay="900"/>
                                          </p:stCondLst>
                                        </p:cTn>
                                        <p:tgtEl>
                                          <p:spTgt spid="4">
                                            <p:graphicEl>
                                              <a:dgm id="{575021FA-84D2-4E57-A836-AB4C9406FD09}"/>
                                            </p:graphicEl>
                                          </p:spTgt>
                                        </p:tgtEl>
                                        <p:attrNameLst>
                                          <p:attrName>ppt_y</p:attrName>
                                        </p:attrNameLst>
                                      </p:cBhvr>
                                      <p:tavLst>
                                        <p:tav tm="0">
                                          <p:val>
                                            <p:strVal val="#ppt_y-.03"/>
                                          </p:val>
                                        </p:tav>
                                        <p:tav tm="100000">
                                          <p:val>
                                            <p:strVal val="#ppt_y"/>
                                          </p:val>
                                        </p:tav>
                                      </p:tavLst>
                                    </p:anim>
                                  </p:childTnLst>
                                </p:cTn>
                              </p:par>
                              <p:par>
                                <p:cTn id="167" presetID="37" presetClass="entr" presetSubtype="0" fill="hold" grpId="0" nodeType="withEffect">
                                  <p:stCondLst>
                                    <p:cond delay="0"/>
                                  </p:stCondLst>
                                  <p:childTnLst>
                                    <p:set>
                                      <p:cBhvr>
                                        <p:cTn id="168" dur="1" fill="hold">
                                          <p:stCondLst>
                                            <p:cond delay="0"/>
                                          </p:stCondLst>
                                        </p:cTn>
                                        <p:tgtEl>
                                          <p:spTgt spid="4">
                                            <p:graphicEl>
                                              <a:dgm id="{6D5C9E33-35B2-4042-9400-A6D568B7044B}"/>
                                            </p:graphicEl>
                                          </p:spTgt>
                                        </p:tgtEl>
                                        <p:attrNameLst>
                                          <p:attrName>style.visibility</p:attrName>
                                        </p:attrNameLst>
                                      </p:cBhvr>
                                      <p:to>
                                        <p:strVal val="visible"/>
                                      </p:to>
                                    </p:set>
                                    <p:animEffect transition="in" filter="fade">
                                      <p:cBhvr>
                                        <p:cTn id="169" dur="1000"/>
                                        <p:tgtEl>
                                          <p:spTgt spid="4">
                                            <p:graphicEl>
                                              <a:dgm id="{6D5C9E33-35B2-4042-9400-A6D568B7044B}"/>
                                            </p:graphicEl>
                                          </p:spTgt>
                                        </p:tgtEl>
                                      </p:cBhvr>
                                    </p:animEffect>
                                    <p:anim calcmode="lin" valueType="num">
                                      <p:cBhvr>
                                        <p:cTn id="170" dur="1000" fill="hold"/>
                                        <p:tgtEl>
                                          <p:spTgt spid="4">
                                            <p:graphicEl>
                                              <a:dgm id="{6D5C9E33-35B2-4042-9400-A6D568B7044B}"/>
                                            </p:graphicEl>
                                          </p:spTgt>
                                        </p:tgtEl>
                                        <p:attrNameLst>
                                          <p:attrName>ppt_x</p:attrName>
                                        </p:attrNameLst>
                                      </p:cBhvr>
                                      <p:tavLst>
                                        <p:tav tm="0">
                                          <p:val>
                                            <p:strVal val="#ppt_x"/>
                                          </p:val>
                                        </p:tav>
                                        <p:tav tm="100000">
                                          <p:val>
                                            <p:strVal val="#ppt_x"/>
                                          </p:val>
                                        </p:tav>
                                      </p:tavLst>
                                    </p:anim>
                                    <p:anim calcmode="lin" valueType="num">
                                      <p:cBhvr>
                                        <p:cTn id="171" dur="900" decel="100000" fill="hold"/>
                                        <p:tgtEl>
                                          <p:spTgt spid="4">
                                            <p:graphicEl>
                                              <a:dgm id="{6D5C9E33-35B2-4042-9400-A6D568B7044B}"/>
                                            </p:graphicEl>
                                          </p:spTgt>
                                        </p:tgtEl>
                                        <p:attrNameLst>
                                          <p:attrName>ppt_y</p:attrName>
                                        </p:attrNameLst>
                                      </p:cBhvr>
                                      <p:tavLst>
                                        <p:tav tm="0">
                                          <p:val>
                                            <p:strVal val="#ppt_y+1"/>
                                          </p:val>
                                        </p:tav>
                                        <p:tav tm="100000">
                                          <p:val>
                                            <p:strVal val="#ppt_y-.03"/>
                                          </p:val>
                                        </p:tav>
                                      </p:tavLst>
                                    </p:anim>
                                    <p:anim calcmode="lin" valueType="num">
                                      <p:cBhvr>
                                        <p:cTn id="172" dur="100" accel="100000" fill="hold">
                                          <p:stCondLst>
                                            <p:cond delay="900"/>
                                          </p:stCondLst>
                                        </p:cTn>
                                        <p:tgtEl>
                                          <p:spTgt spid="4">
                                            <p:graphicEl>
                                              <a:dgm id="{6D5C9E33-35B2-4042-9400-A6D568B7044B}"/>
                                            </p:graphicEl>
                                          </p:spTgt>
                                        </p:tgtEl>
                                        <p:attrNameLst>
                                          <p:attrName>ppt_y</p:attrName>
                                        </p:attrNameLst>
                                      </p:cBhvr>
                                      <p:tavLst>
                                        <p:tav tm="0">
                                          <p:val>
                                            <p:strVal val="#ppt_y-.03"/>
                                          </p:val>
                                        </p:tav>
                                        <p:tav tm="100000">
                                          <p:val>
                                            <p:strVal val="#ppt_y"/>
                                          </p:val>
                                        </p:tav>
                                      </p:tavLst>
                                    </p:anim>
                                  </p:childTnLst>
                                </p:cTn>
                              </p:par>
                            </p:childTnLst>
                          </p:cTn>
                        </p:par>
                        <p:par>
                          <p:cTn id="173" fill="hold">
                            <p:stCondLst>
                              <p:cond delay="1000"/>
                            </p:stCondLst>
                            <p:childTnLst>
                              <p:par>
                                <p:cTn id="174" presetID="17" presetClass="entr" presetSubtype="8" fill="hold" grpId="0" nodeType="afterEffect">
                                  <p:stCondLst>
                                    <p:cond delay="0"/>
                                  </p:stCondLst>
                                  <p:childTnLst>
                                    <p:set>
                                      <p:cBhvr>
                                        <p:cTn id="175" dur="1" fill="hold">
                                          <p:stCondLst>
                                            <p:cond delay="0"/>
                                          </p:stCondLst>
                                        </p:cTn>
                                        <p:tgtEl>
                                          <p:spTgt spid="5">
                                            <p:graphicEl>
                                              <a:dgm id="{84F69B57-3F09-43B5-BE07-B9A64CF19E00}"/>
                                            </p:graphicEl>
                                          </p:spTgt>
                                        </p:tgtEl>
                                        <p:attrNameLst>
                                          <p:attrName>style.visibility</p:attrName>
                                        </p:attrNameLst>
                                      </p:cBhvr>
                                      <p:to>
                                        <p:strVal val="visible"/>
                                      </p:to>
                                    </p:set>
                                    <p:anim calcmode="lin" valueType="num">
                                      <p:cBhvr>
                                        <p:cTn id="176" dur="500" fill="hold"/>
                                        <p:tgtEl>
                                          <p:spTgt spid="5">
                                            <p:graphicEl>
                                              <a:dgm id="{84F69B57-3F09-43B5-BE07-B9A64CF19E00}"/>
                                            </p:graphicEl>
                                          </p:spTgt>
                                        </p:tgtEl>
                                        <p:attrNameLst>
                                          <p:attrName>ppt_x</p:attrName>
                                        </p:attrNameLst>
                                      </p:cBhvr>
                                      <p:tavLst>
                                        <p:tav tm="0">
                                          <p:val>
                                            <p:strVal val="#ppt_x-#ppt_w/2"/>
                                          </p:val>
                                        </p:tav>
                                        <p:tav tm="100000">
                                          <p:val>
                                            <p:strVal val="#ppt_x"/>
                                          </p:val>
                                        </p:tav>
                                      </p:tavLst>
                                    </p:anim>
                                    <p:anim calcmode="lin" valueType="num">
                                      <p:cBhvr>
                                        <p:cTn id="177" dur="500" fill="hold"/>
                                        <p:tgtEl>
                                          <p:spTgt spid="5">
                                            <p:graphicEl>
                                              <a:dgm id="{84F69B57-3F09-43B5-BE07-B9A64CF19E00}"/>
                                            </p:graphicEl>
                                          </p:spTgt>
                                        </p:tgtEl>
                                        <p:attrNameLst>
                                          <p:attrName>ppt_y</p:attrName>
                                        </p:attrNameLst>
                                      </p:cBhvr>
                                      <p:tavLst>
                                        <p:tav tm="0">
                                          <p:val>
                                            <p:strVal val="#ppt_y"/>
                                          </p:val>
                                        </p:tav>
                                        <p:tav tm="100000">
                                          <p:val>
                                            <p:strVal val="#ppt_y"/>
                                          </p:val>
                                        </p:tav>
                                      </p:tavLst>
                                    </p:anim>
                                    <p:anim calcmode="lin" valueType="num">
                                      <p:cBhvr>
                                        <p:cTn id="178" dur="500" fill="hold"/>
                                        <p:tgtEl>
                                          <p:spTgt spid="5">
                                            <p:graphicEl>
                                              <a:dgm id="{84F69B57-3F09-43B5-BE07-B9A64CF19E00}"/>
                                            </p:graphicEl>
                                          </p:spTgt>
                                        </p:tgtEl>
                                        <p:attrNameLst>
                                          <p:attrName>ppt_w</p:attrName>
                                        </p:attrNameLst>
                                      </p:cBhvr>
                                      <p:tavLst>
                                        <p:tav tm="0">
                                          <p:val>
                                            <p:fltVal val="0"/>
                                          </p:val>
                                        </p:tav>
                                        <p:tav tm="100000">
                                          <p:val>
                                            <p:strVal val="#ppt_w"/>
                                          </p:val>
                                        </p:tav>
                                      </p:tavLst>
                                    </p:anim>
                                    <p:anim calcmode="lin" valueType="num">
                                      <p:cBhvr>
                                        <p:cTn id="179" dur="500" fill="hold"/>
                                        <p:tgtEl>
                                          <p:spTgt spid="5">
                                            <p:graphicEl>
                                              <a:dgm id="{84F69B57-3F09-43B5-BE07-B9A64CF19E00}"/>
                                            </p:graphicEl>
                                          </p:spTgt>
                                        </p:tgtEl>
                                        <p:attrNameLst>
                                          <p:attrName>ppt_h</p:attrName>
                                        </p:attrNameLst>
                                      </p:cBhvr>
                                      <p:tavLst>
                                        <p:tav tm="0">
                                          <p:val>
                                            <p:strVal val="#ppt_h"/>
                                          </p:val>
                                        </p:tav>
                                        <p:tav tm="100000">
                                          <p:val>
                                            <p:strVal val="#ppt_h"/>
                                          </p:val>
                                        </p:tav>
                                      </p:tavLst>
                                    </p:anim>
                                  </p:childTnLst>
                                </p:cTn>
                              </p:par>
                            </p:childTnLst>
                          </p:cTn>
                        </p:par>
                      </p:childTnLst>
                    </p:cTn>
                  </p:par>
                  <p:par>
                    <p:cTn id="180" fill="hold">
                      <p:stCondLst>
                        <p:cond delay="indefinite"/>
                      </p:stCondLst>
                      <p:childTnLst>
                        <p:par>
                          <p:cTn id="181" fill="hold">
                            <p:stCondLst>
                              <p:cond delay="0"/>
                            </p:stCondLst>
                            <p:childTnLst>
                              <p:par>
                                <p:cTn id="182" presetID="37" presetClass="entr" presetSubtype="0" fill="hold" grpId="0" nodeType="clickEffect">
                                  <p:stCondLst>
                                    <p:cond delay="0"/>
                                  </p:stCondLst>
                                  <p:childTnLst>
                                    <p:set>
                                      <p:cBhvr>
                                        <p:cTn id="183" dur="1" fill="hold">
                                          <p:stCondLst>
                                            <p:cond delay="0"/>
                                          </p:stCondLst>
                                        </p:cTn>
                                        <p:tgtEl>
                                          <p:spTgt spid="4">
                                            <p:graphicEl>
                                              <a:dgm id="{3CDF4C2A-48EF-450F-8300-D24FF0AF61BD}"/>
                                            </p:graphicEl>
                                          </p:spTgt>
                                        </p:tgtEl>
                                        <p:attrNameLst>
                                          <p:attrName>style.visibility</p:attrName>
                                        </p:attrNameLst>
                                      </p:cBhvr>
                                      <p:to>
                                        <p:strVal val="visible"/>
                                      </p:to>
                                    </p:set>
                                    <p:animEffect transition="in" filter="fade">
                                      <p:cBhvr>
                                        <p:cTn id="184" dur="1000"/>
                                        <p:tgtEl>
                                          <p:spTgt spid="4">
                                            <p:graphicEl>
                                              <a:dgm id="{3CDF4C2A-48EF-450F-8300-D24FF0AF61BD}"/>
                                            </p:graphicEl>
                                          </p:spTgt>
                                        </p:tgtEl>
                                      </p:cBhvr>
                                    </p:animEffect>
                                    <p:anim calcmode="lin" valueType="num">
                                      <p:cBhvr>
                                        <p:cTn id="185" dur="1000" fill="hold"/>
                                        <p:tgtEl>
                                          <p:spTgt spid="4">
                                            <p:graphicEl>
                                              <a:dgm id="{3CDF4C2A-48EF-450F-8300-D24FF0AF61BD}"/>
                                            </p:graphicEl>
                                          </p:spTgt>
                                        </p:tgtEl>
                                        <p:attrNameLst>
                                          <p:attrName>ppt_x</p:attrName>
                                        </p:attrNameLst>
                                      </p:cBhvr>
                                      <p:tavLst>
                                        <p:tav tm="0">
                                          <p:val>
                                            <p:strVal val="#ppt_x"/>
                                          </p:val>
                                        </p:tav>
                                        <p:tav tm="100000">
                                          <p:val>
                                            <p:strVal val="#ppt_x"/>
                                          </p:val>
                                        </p:tav>
                                      </p:tavLst>
                                    </p:anim>
                                    <p:anim calcmode="lin" valueType="num">
                                      <p:cBhvr>
                                        <p:cTn id="186" dur="900" decel="100000" fill="hold"/>
                                        <p:tgtEl>
                                          <p:spTgt spid="4">
                                            <p:graphicEl>
                                              <a:dgm id="{3CDF4C2A-48EF-450F-8300-D24FF0AF61BD}"/>
                                            </p:graphicEl>
                                          </p:spTgt>
                                        </p:tgtEl>
                                        <p:attrNameLst>
                                          <p:attrName>ppt_y</p:attrName>
                                        </p:attrNameLst>
                                      </p:cBhvr>
                                      <p:tavLst>
                                        <p:tav tm="0">
                                          <p:val>
                                            <p:strVal val="#ppt_y+1"/>
                                          </p:val>
                                        </p:tav>
                                        <p:tav tm="100000">
                                          <p:val>
                                            <p:strVal val="#ppt_y-.03"/>
                                          </p:val>
                                        </p:tav>
                                      </p:tavLst>
                                    </p:anim>
                                    <p:anim calcmode="lin" valueType="num">
                                      <p:cBhvr>
                                        <p:cTn id="187" dur="100" accel="100000" fill="hold">
                                          <p:stCondLst>
                                            <p:cond delay="900"/>
                                          </p:stCondLst>
                                        </p:cTn>
                                        <p:tgtEl>
                                          <p:spTgt spid="4">
                                            <p:graphicEl>
                                              <a:dgm id="{3CDF4C2A-48EF-450F-8300-D24FF0AF61BD}"/>
                                            </p:graphicEl>
                                          </p:spTgt>
                                        </p:tgtEl>
                                        <p:attrNameLst>
                                          <p:attrName>ppt_y</p:attrName>
                                        </p:attrNameLst>
                                      </p:cBhvr>
                                      <p:tavLst>
                                        <p:tav tm="0">
                                          <p:val>
                                            <p:strVal val="#ppt_y-.03"/>
                                          </p:val>
                                        </p:tav>
                                        <p:tav tm="100000">
                                          <p:val>
                                            <p:strVal val="#ppt_y"/>
                                          </p:val>
                                        </p:tav>
                                      </p:tavLst>
                                    </p:anim>
                                  </p:childTnLst>
                                </p:cTn>
                              </p:par>
                              <p:par>
                                <p:cTn id="188" presetID="37" presetClass="entr" presetSubtype="0" fill="hold" grpId="0" nodeType="withEffect">
                                  <p:stCondLst>
                                    <p:cond delay="0"/>
                                  </p:stCondLst>
                                  <p:childTnLst>
                                    <p:set>
                                      <p:cBhvr>
                                        <p:cTn id="189" dur="1" fill="hold">
                                          <p:stCondLst>
                                            <p:cond delay="0"/>
                                          </p:stCondLst>
                                        </p:cTn>
                                        <p:tgtEl>
                                          <p:spTgt spid="4">
                                            <p:graphicEl>
                                              <a:dgm id="{2DA36111-4412-4248-B9D5-EEFA96A06A41}"/>
                                            </p:graphicEl>
                                          </p:spTgt>
                                        </p:tgtEl>
                                        <p:attrNameLst>
                                          <p:attrName>style.visibility</p:attrName>
                                        </p:attrNameLst>
                                      </p:cBhvr>
                                      <p:to>
                                        <p:strVal val="visible"/>
                                      </p:to>
                                    </p:set>
                                    <p:animEffect transition="in" filter="fade">
                                      <p:cBhvr>
                                        <p:cTn id="190" dur="1000"/>
                                        <p:tgtEl>
                                          <p:spTgt spid="4">
                                            <p:graphicEl>
                                              <a:dgm id="{2DA36111-4412-4248-B9D5-EEFA96A06A41}"/>
                                            </p:graphicEl>
                                          </p:spTgt>
                                        </p:tgtEl>
                                      </p:cBhvr>
                                    </p:animEffect>
                                    <p:anim calcmode="lin" valueType="num">
                                      <p:cBhvr>
                                        <p:cTn id="191" dur="1000" fill="hold"/>
                                        <p:tgtEl>
                                          <p:spTgt spid="4">
                                            <p:graphicEl>
                                              <a:dgm id="{2DA36111-4412-4248-B9D5-EEFA96A06A41}"/>
                                            </p:graphicEl>
                                          </p:spTgt>
                                        </p:tgtEl>
                                        <p:attrNameLst>
                                          <p:attrName>ppt_x</p:attrName>
                                        </p:attrNameLst>
                                      </p:cBhvr>
                                      <p:tavLst>
                                        <p:tav tm="0">
                                          <p:val>
                                            <p:strVal val="#ppt_x"/>
                                          </p:val>
                                        </p:tav>
                                        <p:tav tm="100000">
                                          <p:val>
                                            <p:strVal val="#ppt_x"/>
                                          </p:val>
                                        </p:tav>
                                      </p:tavLst>
                                    </p:anim>
                                    <p:anim calcmode="lin" valueType="num">
                                      <p:cBhvr>
                                        <p:cTn id="192" dur="900" decel="100000" fill="hold"/>
                                        <p:tgtEl>
                                          <p:spTgt spid="4">
                                            <p:graphicEl>
                                              <a:dgm id="{2DA36111-4412-4248-B9D5-EEFA96A06A41}"/>
                                            </p:graphicEl>
                                          </p:spTgt>
                                        </p:tgtEl>
                                        <p:attrNameLst>
                                          <p:attrName>ppt_y</p:attrName>
                                        </p:attrNameLst>
                                      </p:cBhvr>
                                      <p:tavLst>
                                        <p:tav tm="0">
                                          <p:val>
                                            <p:strVal val="#ppt_y+1"/>
                                          </p:val>
                                        </p:tav>
                                        <p:tav tm="100000">
                                          <p:val>
                                            <p:strVal val="#ppt_y-.03"/>
                                          </p:val>
                                        </p:tav>
                                      </p:tavLst>
                                    </p:anim>
                                    <p:anim calcmode="lin" valueType="num">
                                      <p:cBhvr>
                                        <p:cTn id="193" dur="100" accel="100000" fill="hold">
                                          <p:stCondLst>
                                            <p:cond delay="900"/>
                                          </p:stCondLst>
                                        </p:cTn>
                                        <p:tgtEl>
                                          <p:spTgt spid="4">
                                            <p:graphicEl>
                                              <a:dgm id="{2DA36111-4412-4248-B9D5-EEFA96A06A41}"/>
                                            </p:graphicEl>
                                          </p:spTgt>
                                        </p:tgtEl>
                                        <p:attrNameLst>
                                          <p:attrName>ppt_y</p:attrName>
                                        </p:attrNameLst>
                                      </p:cBhvr>
                                      <p:tavLst>
                                        <p:tav tm="0">
                                          <p:val>
                                            <p:strVal val="#ppt_y-.03"/>
                                          </p:val>
                                        </p:tav>
                                        <p:tav tm="100000">
                                          <p:val>
                                            <p:strVal val="#ppt_y"/>
                                          </p:val>
                                        </p:tav>
                                      </p:tavLst>
                                    </p:anim>
                                  </p:childTnLst>
                                </p:cTn>
                              </p:par>
                            </p:childTnLst>
                          </p:cTn>
                        </p:par>
                        <p:par>
                          <p:cTn id="194" fill="hold">
                            <p:stCondLst>
                              <p:cond delay="1000"/>
                            </p:stCondLst>
                            <p:childTnLst>
                              <p:par>
                                <p:cTn id="195" presetID="17" presetClass="entr" presetSubtype="8" fill="hold" grpId="0" nodeType="afterEffect">
                                  <p:stCondLst>
                                    <p:cond delay="0"/>
                                  </p:stCondLst>
                                  <p:childTnLst>
                                    <p:set>
                                      <p:cBhvr>
                                        <p:cTn id="196" dur="1" fill="hold">
                                          <p:stCondLst>
                                            <p:cond delay="0"/>
                                          </p:stCondLst>
                                        </p:cTn>
                                        <p:tgtEl>
                                          <p:spTgt spid="5">
                                            <p:graphicEl>
                                              <a:dgm id="{860F8955-603E-4178-8939-F1A0E1869045}"/>
                                            </p:graphicEl>
                                          </p:spTgt>
                                        </p:tgtEl>
                                        <p:attrNameLst>
                                          <p:attrName>style.visibility</p:attrName>
                                        </p:attrNameLst>
                                      </p:cBhvr>
                                      <p:to>
                                        <p:strVal val="visible"/>
                                      </p:to>
                                    </p:set>
                                    <p:anim calcmode="lin" valueType="num">
                                      <p:cBhvr>
                                        <p:cTn id="197" dur="500" fill="hold"/>
                                        <p:tgtEl>
                                          <p:spTgt spid="5">
                                            <p:graphicEl>
                                              <a:dgm id="{860F8955-603E-4178-8939-F1A0E1869045}"/>
                                            </p:graphicEl>
                                          </p:spTgt>
                                        </p:tgtEl>
                                        <p:attrNameLst>
                                          <p:attrName>ppt_x</p:attrName>
                                        </p:attrNameLst>
                                      </p:cBhvr>
                                      <p:tavLst>
                                        <p:tav tm="0">
                                          <p:val>
                                            <p:strVal val="#ppt_x-#ppt_w/2"/>
                                          </p:val>
                                        </p:tav>
                                        <p:tav tm="100000">
                                          <p:val>
                                            <p:strVal val="#ppt_x"/>
                                          </p:val>
                                        </p:tav>
                                      </p:tavLst>
                                    </p:anim>
                                    <p:anim calcmode="lin" valueType="num">
                                      <p:cBhvr>
                                        <p:cTn id="198" dur="500" fill="hold"/>
                                        <p:tgtEl>
                                          <p:spTgt spid="5">
                                            <p:graphicEl>
                                              <a:dgm id="{860F8955-603E-4178-8939-F1A0E1869045}"/>
                                            </p:graphicEl>
                                          </p:spTgt>
                                        </p:tgtEl>
                                        <p:attrNameLst>
                                          <p:attrName>ppt_y</p:attrName>
                                        </p:attrNameLst>
                                      </p:cBhvr>
                                      <p:tavLst>
                                        <p:tav tm="0">
                                          <p:val>
                                            <p:strVal val="#ppt_y"/>
                                          </p:val>
                                        </p:tav>
                                        <p:tav tm="100000">
                                          <p:val>
                                            <p:strVal val="#ppt_y"/>
                                          </p:val>
                                        </p:tav>
                                      </p:tavLst>
                                    </p:anim>
                                    <p:anim calcmode="lin" valueType="num">
                                      <p:cBhvr>
                                        <p:cTn id="199" dur="500" fill="hold"/>
                                        <p:tgtEl>
                                          <p:spTgt spid="5">
                                            <p:graphicEl>
                                              <a:dgm id="{860F8955-603E-4178-8939-F1A0E1869045}"/>
                                            </p:graphicEl>
                                          </p:spTgt>
                                        </p:tgtEl>
                                        <p:attrNameLst>
                                          <p:attrName>ppt_w</p:attrName>
                                        </p:attrNameLst>
                                      </p:cBhvr>
                                      <p:tavLst>
                                        <p:tav tm="0">
                                          <p:val>
                                            <p:fltVal val="0"/>
                                          </p:val>
                                        </p:tav>
                                        <p:tav tm="100000">
                                          <p:val>
                                            <p:strVal val="#ppt_w"/>
                                          </p:val>
                                        </p:tav>
                                      </p:tavLst>
                                    </p:anim>
                                    <p:anim calcmode="lin" valueType="num">
                                      <p:cBhvr>
                                        <p:cTn id="200" dur="500" fill="hold"/>
                                        <p:tgtEl>
                                          <p:spTgt spid="5">
                                            <p:graphicEl>
                                              <a:dgm id="{860F8955-603E-4178-8939-F1A0E1869045}"/>
                                            </p:graphicEl>
                                          </p:spTgt>
                                        </p:tgtEl>
                                        <p:attrNameLst>
                                          <p:attrName>ppt_h</p:attrName>
                                        </p:attrNameLst>
                                      </p:cBhvr>
                                      <p:tavLst>
                                        <p:tav tm="0">
                                          <p:val>
                                            <p:strVal val="#ppt_h"/>
                                          </p:val>
                                        </p:tav>
                                        <p:tav tm="100000">
                                          <p:val>
                                            <p:strVal val="#ppt_h"/>
                                          </p:val>
                                        </p:tav>
                                      </p:tavLst>
                                    </p:anim>
                                  </p:childTnLst>
                                </p:cTn>
                              </p:par>
                            </p:childTnLst>
                          </p:cTn>
                        </p:par>
                      </p:childTnLst>
                    </p:cTn>
                  </p:par>
                  <p:par>
                    <p:cTn id="201" fill="hold">
                      <p:stCondLst>
                        <p:cond delay="indefinite"/>
                      </p:stCondLst>
                      <p:childTnLst>
                        <p:par>
                          <p:cTn id="202" fill="hold">
                            <p:stCondLst>
                              <p:cond delay="0"/>
                            </p:stCondLst>
                            <p:childTnLst>
                              <p:par>
                                <p:cTn id="203" presetID="17" presetClass="entr" presetSubtype="8" fill="hold" nodeType="clickEffect">
                                  <p:stCondLst>
                                    <p:cond delay="0"/>
                                  </p:stCondLst>
                                  <p:childTnLst>
                                    <p:set>
                                      <p:cBhvr>
                                        <p:cTn id="204" dur="1" fill="hold">
                                          <p:stCondLst>
                                            <p:cond delay="0"/>
                                          </p:stCondLst>
                                        </p:cTn>
                                        <p:tgtEl>
                                          <p:spTgt spid="24"/>
                                        </p:tgtEl>
                                        <p:attrNameLst>
                                          <p:attrName>style.visibility</p:attrName>
                                        </p:attrNameLst>
                                      </p:cBhvr>
                                      <p:to>
                                        <p:strVal val="visible"/>
                                      </p:to>
                                    </p:set>
                                    <p:anim calcmode="lin" valueType="num">
                                      <p:cBhvr>
                                        <p:cTn id="205" dur="500" fill="hold"/>
                                        <p:tgtEl>
                                          <p:spTgt spid="24"/>
                                        </p:tgtEl>
                                        <p:attrNameLst>
                                          <p:attrName>ppt_x</p:attrName>
                                        </p:attrNameLst>
                                      </p:cBhvr>
                                      <p:tavLst>
                                        <p:tav tm="0">
                                          <p:val>
                                            <p:strVal val="#ppt_x-#ppt_w/2"/>
                                          </p:val>
                                        </p:tav>
                                        <p:tav tm="100000">
                                          <p:val>
                                            <p:strVal val="#ppt_x"/>
                                          </p:val>
                                        </p:tav>
                                      </p:tavLst>
                                    </p:anim>
                                    <p:anim calcmode="lin" valueType="num">
                                      <p:cBhvr>
                                        <p:cTn id="206" dur="500" fill="hold"/>
                                        <p:tgtEl>
                                          <p:spTgt spid="24"/>
                                        </p:tgtEl>
                                        <p:attrNameLst>
                                          <p:attrName>ppt_y</p:attrName>
                                        </p:attrNameLst>
                                      </p:cBhvr>
                                      <p:tavLst>
                                        <p:tav tm="0">
                                          <p:val>
                                            <p:strVal val="#ppt_y"/>
                                          </p:val>
                                        </p:tav>
                                        <p:tav tm="100000">
                                          <p:val>
                                            <p:strVal val="#ppt_y"/>
                                          </p:val>
                                        </p:tav>
                                      </p:tavLst>
                                    </p:anim>
                                    <p:anim calcmode="lin" valueType="num">
                                      <p:cBhvr>
                                        <p:cTn id="207" dur="500" fill="hold"/>
                                        <p:tgtEl>
                                          <p:spTgt spid="24"/>
                                        </p:tgtEl>
                                        <p:attrNameLst>
                                          <p:attrName>ppt_w</p:attrName>
                                        </p:attrNameLst>
                                      </p:cBhvr>
                                      <p:tavLst>
                                        <p:tav tm="0">
                                          <p:val>
                                            <p:fltVal val="0"/>
                                          </p:val>
                                        </p:tav>
                                        <p:tav tm="100000">
                                          <p:val>
                                            <p:strVal val="#ppt_w"/>
                                          </p:val>
                                        </p:tav>
                                      </p:tavLst>
                                    </p:anim>
                                    <p:anim calcmode="lin" valueType="num">
                                      <p:cBhvr>
                                        <p:cTn id="208" dur="500" fill="hold"/>
                                        <p:tgtEl>
                                          <p:spTgt spid="24"/>
                                        </p:tgtEl>
                                        <p:attrNameLst>
                                          <p:attrName>ppt_h</p:attrName>
                                        </p:attrNameLst>
                                      </p:cBhvr>
                                      <p:tavLst>
                                        <p:tav tm="0">
                                          <p:val>
                                            <p:strVal val="#ppt_h"/>
                                          </p:val>
                                        </p:tav>
                                        <p:tav tm="100000">
                                          <p:val>
                                            <p:strVal val="#ppt_h"/>
                                          </p:val>
                                        </p:tav>
                                      </p:tavLst>
                                    </p:anim>
                                  </p:childTnLst>
                                </p:cTn>
                              </p:par>
                            </p:childTnLst>
                          </p:cTn>
                        </p:par>
                        <p:par>
                          <p:cTn id="209" fill="hold">
                            <p:stCondLst>
                              <p:cond delay="500"/>
                            </p:stCondLst>
                            <p:childTnLst>
                              <p:par>
                                <p:cTn id="210" presetID="22" presetClass="entr" presetSubtype="8" fill="hold" grpId="0" nodeType="afterEffect">
                                  <p:stCondLst>
                                    <p:cond delay="0"/>
                                  </p:stCondLst>
                                  <p:childTnLst>
                                    <p:set>
                                      <p:cBhvr>
                                        <p:cTn id="211" dur="1" fill="hold">
                                          <p:stCondLst>
                                            <p:cond delay="0"/>
                                          </p:stCondLst>
                                        </p:cTn>
                                        <p:tgtEl>
                                          <p:spTgt spid="26"/>
                                        </p:tgtEl>
                                        <p:attrNameLst>
                                          <p:attrName>style.visibility</p:attrName>
                                        </p:attrNameLst>
                                      </p:cBhvr>
                                      <p:to>
                                        <p:strVal val="visible"/>
                                      </p:to>
                                    </p:set>
                                    <p:animEffect transition="in" filter="wipe(left)">
                                      <p:cBhvr>
                                        <p:cTn id="212" dur="500"/>
                                        <p:tgtEl>
                                          <p:spTgt spid="26"/>
                                        </p:tgtEl>
                                      </p:cBhvr>
                                    </p:animEffect>
                                  </p:childTnLst>
                                </p:cTn>
                              </p:par>
                            </p:childTnLst>
                          </p:cTn>
                        </p:par>
                        <p:par>
                          <p:cTn id="213" fill="hold">
                            <p:stCondLst>
                              <p:cond delay="1000"/>
                            </p:stCondLst>
                            <p:childTnLst>
                              <p:par>
                                <p:cTn id="214" presetID="22" presetClass="entr" presetSubtype="8" fill="hold" grpId="0" nodeType="afterEffect">
                                  <p:stCondLst>
                                    <p:cond delay="0"/>
                                  </p:stCondLst>
                                  <p:childTnLst>
                                    <p:set>
                                      <p:cBhvr>
                                        <p:cTn id="215" dur="1" fill="hold">
                                          <p:stCondLst>
                                            <p:cond delay="0"/>
                                          </p:stCondLst>
                                        </p:cTn>
                                        <p:tgtEl>
                                          <p:spTgt spid="8"/>
                                        </p:tgtEl>
                                        <p:attrNameLst>
                                          <p:attrName>style.visibility</p:attrName>
                                        </p:attrNameLst>
                                      </p:cBhvr>
                                      <p:to>
                                        <p:strVal val="visible"/>
                                      </p:to>
                                    </p:set>
                                    <p:animEffect transition="in" filter="wipe(left)">
                                      <p:cBhvr>
                                        <p:cTn id="2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Dgm bld="one"/>
        </p:bldSub>
      </p:bldGraphic>
      <p:bldGraphic spid="5" grpId="0" uiExpand="1">
        <p:bldSub>
          <a:bldDgm bld="one"/>
        </p:bldSub>
      </p:bldGraphic>
      <p:bldP spid="8" grpId="0"/>
      <p:bldP spid="16" grpId="0"/>
      <p:bldP spid="18" grpId="0"/>
      <p:bldP spid="20" grpId="0"/>
      <p:bldP spid="23"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33D10C-0D68-A4B7-A3E6-124558FB085A}"/>
              </a:ext>
            </a:extLst>
          </p:cNvPr>
          <p:cNvSpPr txBox="1"/>
          <p:nvPr/>
        </p:nvSpPr>
        <p:spPr>
          <a:xfrm>
            <a:off x="51555" y="5059"/>
            <a:ext cx="4453879" cy="6832640"/>
          </a:xfrm>
          <a:prstGeom prst="rect">
            <a:avLst/>
          </a:prstGeom>
          <a:noFill/>
        </p:spPr>
        <p:txBody>
          <a:bodyPr wrap="square">
            <a:spAutoFit/>
          </a:bodyPr>
          <a:lstStyle/>
          <a:p>
            <a:r>
              <a:rPr lang="en-US" sz="2000" b="1" dirty="0"/>
              <a:t>Today we are joined by the seven angels to whom Jesus wrote his letters for the churches</a:t>
            </a:r>
            <a:r>
              <a:rPr lang="es-ES" sz="2000" b="1" dirty="0"/>
              <a:t>.</a:t>
            </a:r>
          </a:p>
          <a:p>
            <a:r>
              <a:rPr lang="en-US" sz="2000" b="1" dirty="0"/>
              <a:t>They will remind us of the essence of the message that Jesus wanted to convey</a:t>
            </a:r>
            <a:r>
              <a:rPr lang="es-ES" sz="2000" b="1" dirty="0"/>
              <a:t>. </a:t>
            </a:r>
          </a:p>
          <a:p>
            <a:r>
              <a:rPr lang="en-US" sz="2000" b="1" dirty="0"/>
              <a:t>These angels represent each one of us. They represent not only those who have the responsibility to care for the church, but they also represent each of us individually</a:t>
            </a:r>
            <a:r>
              <a:rPr lang="es-ES" sz="2000" b="1" dirty="0"/>
              <a:t>.</a:t>
            </a:r>
          </a:p>
          <a:p>
            <a:r>
              <a:rPr lang="en-US" sz="2000" b="1" dirty="0"/>
              <a:t>As we listen to these messages, let us examine ourselves. We cannot and should not apply all the messages to us</a:t>
            </a:r>
            <a:r>
              <a:rPr lang="es-ES" sz="2000" b="1" dirty="0"/>
              <a:t>. </a:t>
            </a:r>
          </a:p>
          <a:p>
            <a:r>
              <a:rPr lang="en-US" sz="2000" b="1" dirty="0"/>
              <a:t>If our spiritual condition needs fixing, let us listen to our Savior's counsel. If we see ourselves reflected in the praises of Jesus, let us move on</a:t>
            </a:r>
            <a:r>
              <a:rPr lang="es-ES" sz="2000" b="1" dirty="0"/>
              <a:t>.</a:t>
            </a:r>
          </a:p>
          <a:p>
            <a:r>
              <a:rPr lang="en-US" sz="2000" b="1" dirty="0"/>
              <a:t>All the messages for the churches agree on one thing: there is a promise for the overcomer</a:t>
            </a:r>
            <a:r>
              <a:rPr lang="es-ES" sz="2000" b="1" dirty="0"/>
              <a:t>.</a:t>
            </a:r>
          </a:p>
          <a:p>
            <a:r>
              <a:rPr lang="en-US" sz="2000" b="1" dirty="0"/>
              <a:t>Each of us is invited to be an overcomer</a:t>
            </a:r>
            <a:r>
              <a:rPr lang="es-ES" sz="2000" b="1" dirty="0"/>
              <a:t>!</a:t>
            </a:r>
          </a:p>
        </p:txBody>
      </p:sp>
      <p:pic>
        <p:nvPicPr>
          <p:cNvPr id="4" name="Imagen 3" descr="Un hombre en al aire con una tabla de skateboard&#10;&#10;Descripción generada automáticamente con confianza media">
            <a:extLst>
              <a:ext uri="{FF2B5EF4-FFF2-40B4-BE49-F238E27FC236}">
                <a16:creationId xmlns:a16="http://schemas.microsoft.com/office/drawing/2014/main" id="{1B69F750-BCDC-EC4E-2978-5A871C8FD83F}"/>
              </a:ext>
            </a:extLst>
          </p:cNvPr>
          <p:cNvPicPr>
            <a:picLocks noChangeAspect="1"/>
          </p:cNvPicPr>
          <p:nvPr/>
        </p:nvPicPr>
        <p:blipFill rotWithShape="1">
          <a:blip r:embed="rId3">
            <a:extLst>
              <a:ext uri="{28A0092B-C50C-407E-A947-70E740481C1C}">
                <a14:useLocalDpi xmlns:a14="http://schemas.microsoft.com/office/drawing/2010/main" val="0"/>
              </a:ext>
            </a:extLst>
          </a:blip>
          <a:srcRect l="10907" r="3901"/>
          <a:stretch/>
        </p:blipFill>
        <p:spPr>
          <a:xfrm>
            <a:off x="4523363" y="117693"/>
            <a:ext cx="7511604" cy="6612860"/>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4948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prstClr val="white"/>
                </a:solidFill>
                <a:effectLst/>
                <a:uLnTx/>
                <a:uFillTx/>
                <a:latin typeface="Calibri" panose="020F0502020204030204"/>
                <a:ea typeface="+mn-ea"/>
                <a:cs typeface="+mn-cs"/>
              </a:rPr>
              <a:t>Patmos</a:t>
            </a:r>
          </a:p>
        </p:txBody>
      </p:sp>
      <p:sp>
        <p:nvSpPr>
          <p:cNvPr id="9" name="8 CuadroTexto"/>
          <p:cNvSpPr txBox="1"/>
          <p:nvPr/>
        </p:nvSpPr>
        <p:spPr>
          <a:xfrm>
            <a:off x="5650256" y="4225915"/>
            <a:ext cx="1862167" cy="461665"/>
          </a:xfrm>
          <a:prstGeom prst="rect">
            <a:avLst/>
          </a:prstGeom>
          <a:noFill/>
        </p:spPr>
        <p:txBody>
          <a:bodyPr wrap="square" rtlCol="0">
            <a:spAutoFit/>
          </a:bodyPr>
          <a:lstStyle/>
          <a:p>
            <a:pPr lvl="0" defTabSz="457200">
              <a:defRPr/>
            </a:pPr>
            <a:r>
              <a:rPr lang="en-US" sz="2400" b="1" dirty="0">
                <a:solidFill>
                  <a:srgbClr val="AC3EC1"/>
                </a:solidFill>
              </a:rPr>
              <a:t>Ephesus</a:t>
            </a:r>
            <a:endParaRPr kumimoji="0" lang="en-US" sz="2400" b="1" i="0" u="none" strike="noStrike" kern="1200" cap="none" spc="0" normalizeH="0" baseline="0" dirty="0">
              <a:ln>
                <a:noFill/>
              </a:ln>
              <a:solidFill>
                <a:srgbClr val="AC3EC1"/>
              </a:solidFill>
              <a:effectLst/>
              <a:uLnTx/>
              <a:uFillTx/>
              <a:latin typeface="Calibri" panose="020F0502020204030204"/>
            </a:endParaRPr>
          </a:p>
        </p:txBody>
      </p:sp>
      <p:sp>
        <p:nvSpPr>
          <p:cNvPr id="11" name="10 CuadroTexto"/>
          <p:cNvSpPr txBox="1"/>
          <p:nvPr/>
        </p:nvSpPr>
        <p:spPr>
          <a:xfrm>
            <a:off x="1666844" y="6281758"/>
            <a:ext cx="8858312" cy="584775"/>
          </a:xfrm>
          <a:prstGeom prst="rect">
            <a:avLst/>
          </a:prstGeom>
          <a:noFill/>
        </p:spPr>
        <p:txBody>
          <a:bodyPr wrap="square" rtlCol="0">
            <a:spAutoFit/>
          </a:bodyPr>
          <a:lstStyle/>
          <a:p>
            <a:pPr lvl="0" algn="ctr" defTabSz="457200">
              <a:defRPr/>
            </a:pPr>
            <a:r>
              <a:rPr lang="en-US" sz="3200" b="1" dirty="0">
                <a:solidFill>
                  <a:srgbClr val="C00000"/>
                </a:solidFill>
              </a:rPr>
              <a:t>Revelation</a:t>
            </a:r>
            <a:r>
              <a:rPr kumimoji="0" lang="en-US" sz="3200" b="1" i="0" u="none" strike="noStrike" kern="1200" cap="none" spc="0" normalizeH="0" baseline="0" noProof="0" dirty="0">
                <a:ln>
                  <a:noFill/>
                </a:ln>
                <a:solidFill>
                  <a:srgbClr val="C00000"/>
                </a:solidFill>
                <a:effectLst/>
                <a:uLnTx/>
                <a:uFillTx/>
                <a:latin typeface="Calibri" panose="020F0502020204030204"/>
              </a:rPr>
              <a:t> 2:1-7</a:t>
            </a:r>
          </a:p>
        </p:txBody>
      </p:sp>
      <p:pic>
        <p:nvPicPr>
          <p:cNvPr id="13" name="Imagen 12">
            <a:extLst>
              <a:ext uri="{FF2B5EF4-FFF2-40B4-BE49-F238E27FC236}">
                <a16:creationId xmlns:a16="http://schemas.microsoft.com/office/drawing/2014/main" id="{2F6C429F-7AB2-46B9-B014-31ABB4A93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0" y="3945468"/>
            <a:ext cx="3692525" cy="2769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Diagrama 1">
            <a:extLst>
              <a:ext uri="{FF2B5EF4-FFF2-40B4-BE49-F238E27FC236}">
                <a16:creationId xmlns:a16="http://schemas.microsoft.com/office/drawing/2014/main" id="{7F4C3D9A-64C7-4FD9-9185-47EB983A0D42}"/>
              </a:ext>
            </a:extLst>
          </p:cNvPr>
          <p:cNvGraphicFramePr/>
          <p:nvPr>
            <p:extLst>
              <p:ext uri="{D42A27DB-BD31-4B8C-83A1-F6EECF244321}">
                <p14:modId xmlns:p14="http://schemas.microsoft.com/office/powerpoint/2010/main" val="3523723212"/>
              </p:ext>
            </p:extLst>
          </p:nvPr>
        </p:nvGraphicFramePr>
        <p:xfrm>
          <a:off x="193468" y="619067"/>
          <a:ext cx="8436726" cy="3370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62B90372-3199-5699-01F2-BF47772FCF5D}"/>
              </a:ext>
            </a:extLst>
          </p:cNvPr>
          <p:cNvSpPr txBox="1"/>
          <p:nvPr/>
        </p:nvSpPr>
        <p:spPr>
          <a:xfrm>
            <a:off x="2970611" y="132558"/>
            <a:ext cx="2551647" cy="707886"/>
          </a:xfrm>
          <a:prstGeom prst="rect">
            <a:avLst/>
          </a:prstGeom>
          <a:noFill/>
        </p:spPr>
        <p:txBody>
          <a:bodyPr wrap="square">
            <a:spAutoFit/>
          </a:bodyPr>
          <a:lstStyle/>
          <a:p>
            <a:pPr lvl="0">
              <a:defRPr/>
            </a:pPr>
            <a:r>
              <a:rPr lang="es-ES" sz="4000" b="1" kern="0" dirty="0">
                <a:ln w="6600">
                  <a:solidFill>
                    <a:srgbClr val="5B9BD5">
                      <a:lumMod val="50000"/>
                    </a:srgbClr>
                  </a:solidFill>
                  <a:prstDash val="solid"/>
                </a:ln>
                <a:solidFill>
                  <a:srgbClr val="B745CD"/>
                </a:solidFill>
                <a:effectLst>
                  <a:outerShdw dist="38100" dir="2700000" algn="tl" rotWithShape="0">
                    <a:srgbClr val="5B9BD5">
                      <a:lumMod val="75000"/>
                    </a:srgbClr>
                  </a:outerShdw>
                </a:effectLst>
              </a:rPr>
              <a:t>EPHESUS</a:t>
            </a:r>
            <a:endParaRPr kumimoji="0" lang="es-ES" sz="4000" b="1" i="0" u="none" strike="noStrike" kern="0" cap="none" spc="0" normalizeH="0" baseline="0" noProof="0" dirty="0">
              <a:ln w="6600">
                <a:solidFill>
                  <a:srgbClr val="5B9BD5">
                    <a:lumMod val="50000"/>
                  </a:srgbClr>
                </a:solidFill>
                <a:prstDash val="solid"/>
              </a:ln>
              <a:solidFill>
                <a:srgbClr val="B745CD"/>
              </a:solidFill>
              <a:effectLst>
                <a:outerShdw dist="38100" dir="2700000" algn="tl" rotWithShape="0">
                  <a:srgbClr val="5B9BD5">
                    <a:lumMod val="75000"/>
                  </a:srgbClr>
                </a:outerShdw>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par>
                                <p:cTn id="12" presetID="16" presetClass="entr" presetSubtype="37"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2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50" dur="500"/>
                                        <p:tgtEl>
                                          <p:spTgt spid="2">
                                            <p:graphicEl>
                                              <a:dgm id="{82A57AC3-D604-4680-A738-D28656CB9BE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5" dur="500"/>
                                        <p:tgtEl>
                                          <p:spTgt spid="2">
                                            <p:graphicEl>
                                              <a:dgm id="{3171F445-6DE3-4BD6-98C1-F16D2E3998F1}"/>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58" dur="500"/>
                                        <p:tgtEl>
                                          <p:spTgt spid="2">
                                            <p:graphicEl>
                                              <a:dgm id="{E8B158F0-EF75-4ADD-A9E0-8C7F68571F8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3" dur="500"/>
                                        <p:tgtEl>
                                          <p:spTgt spid="2">
                                            <p:graphicEl>
                                              <a:dgm id="{99C36F94-DDAC-4C4C-80EC-311CF14D5B98}"/>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6"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Graphic spid="2" grpId="0">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4000" b="-1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07F4E0E-1520-BEDE-F89F-79B47DAFF378}"/>
              </a:ext>
            </a:extLst>
          </p:cNvPr>
          <p:cNvSpPr txBox="1"/>
          <p:nvPr/>
        </p:nvSpPr>
        <p:spPr>
          <a:xfrm>
            <a:off x="436393" y="823658"/>
            <a:ext cx="11319213" cy="369332"/>
          </a:xfrm>
          <a:prstGeom prst="rect">
            <a:avLst/>
          </a:prstGeom>
          <a:noFill/>
        </p:spPr>
        <p:txBody>
          <a:bodyPr wrap="square">
            <a:spAutoFit/>
          </a:bodyPr>
          <a:lstStyle/>
          <a:p>
            <a:r>
              <a:rPr lang="en-US" b="1" dirty="0"/>
              <a:t>I am the angel of the church of Ephesus. Jesus has written me a special letter for me. Let's read it in Revelation</a:t>
            </a:r>
            <a:r>
              <a:rPr lang="es-ES" b="1" dirty="0"/>
              <a:t> 2:1-7. </a:t>
            </a:r>
          </a:p>
        </p:txBody>
      </p:sp>
      <p:sp>
        <p:nvSpPr>
          <p:cNvPr id="7" name="CuadroTexto 6">
            <a:extLst>
              <a:ext uri="{FF2B5EF4-FFF2-40B4-BE49-F238E27FC236}">
                <a16:creationId xmlns:a16="http://schemas.microsoft.com/office/drawing/2014/main" id="{E9BC57C4-C6C1-F617-B710-5EA77FF405F9}"/>
              </a:ext>
            </a:extLst>
          </p:cNvPr>
          <p:cNvSpPr txBox="1"/>
          <p:nvPr/>
        </p:nvSpPr>
        <p:spPr>
          <a:xfrm>
            <a:off x="418464" y="1125152"/>
            <a:ext cx="7667701" cy="5355312"/>
          </a:xfrm>
          <a:prstGeom prst="rect">
            <a:avLst/>
          </a:prstGeom>
          <a:noFill/>
        </p:spPr>
        <p:txBody>
          <a:bodyPr wrap="square">
            <a:spAutoFit/>
          </a:bodyPr>
          <a:lstStyle/>
          <a:p>
            <a:pPr>
              <a:spcBef>
                <a:spcPts val="600"/>
              </a:spcBef>
            </a:pPr>
            <a:r>
              <a:rPr lang="es-ES" sz="1900" b="1" dirty="0">
                <a:latin typeface="Comic Sans MS" panose="030F0702030302020204" pitchFamily="66" charset="0"/>
              </a:rPr>
              <a:t>“</a:t>
            </a:r>
            <a:r>
              <a:rPr lang="en-US" sz="1900" b="1" dirty="0">
                <a:latin typeface="Comic Sans MS" panose="030F0702030302020204" pitchFamily="66" charset="0"/>
              </a:rPr>
              <a:t>Unto the angel of the church of Ephesus write; These things saith he that </a:t>
            </a:r>
            <a:r>
              <a:rPr lang="en-US" sz="1900" b="1" dirty="0" err="1">
                <a:latin typeface="Comic Sans MS" panose="030F0702030302020204" pitchFamily="66" charset="0"/>
              </a:rPr>
              <a:t>holdeth</a:t>
            </a:r>
            <a:r>
              <a:rPr lang="en-US" sz="1900" b="1" dirty="0">
                <a:latin typeface="Comic Sans MS" panose="030F0702030302020204" pitchFamily="66" charset="0"/>
              </a:rPr>
              <a:t> the seven stars in his right hand, who walketh in the midst of the seven golden candlesticks; I know thy works, and thy </a:t>
            </a:r>
            <a:r>
              <a:rPr lang="en-US" sz="1900" b="1" dirty="0" err="1">
                <a:latin typeface="Comic Sans MS" panose="030F0702030302020204" pitchFamily="66" charset="0"/>
              </a:rPr>
              <a:t>labour</a:t>
            </a:r>
            <a:r>
              <a:rPr lang="en-US" sz="1900" b="1" dirty="0">
                <a:latin typeface="Comic Sans MS" panose="030F0702030302020204" pitchFamily="66" charset="0"/>
              </a:rPr>
              <a:t>, and thy patience, and how thou canst not bear them which are evil: and thou hast tried them which say they are apostles, and are not, and hast found them liars: And hast borne, and hast patience, and for my name's sake hast </a:t>
            </a:r>
            <a:r>
              <a:rPr lang="en-US" sz="1900" b="1" dirty="0" err="1">
                <a:latin typeface="Comic Sans MS" panose="030F0702030302020204" pitchFamily="66" charset="0"/>
              </a:rPr>
              <a:t>laboured</a:t>
            </a:r>
            <a:r>
              <a:rPr lang="en-US" sz="1900" b="1" dirty="0">
                <a:latin typeface="Comic Sans MS" panose="030F0702030302020204" pitchFamily="66" charset="0"/>
              </a:rPr>
              <a:t>, and hast not fainted. Nevertheless I have somewhat against thee, because thou hast left thy first love. Remember therefore from whence thou art fallen, and repent, and do the first works; or else I will come unto thee quickly, and will remove thy candlestick out of his place, except thou repent. But this thou hast, that thou </a:t>
            </a:r>
            <a:r>
              <a:rPr lang="en-US" sz="1900" b="1" dirty="0" err="1">
                <a:latin typeface="Comic Sans MS" panose="030F0702030302020204" pitchFamily="66" charset="0"/>
              </a:rPr>
              <a:t>hatest</a:t>
            </a:r>
            <a:r>
              <a:rPr lang="en-US" sz="1900" b="1" dirty="0">
                <a:latin typeface="Comic Sans MS" panose="030F0702030302020204" pitchFamily="66" charset="0"/>
              </a:rPr>
              <a:t> the deeds of the </a:t>
            </a:r>
            <a:r>
              <a:rPr lang="en-US" sz="1900" b="1" dirty="0" err="1">
                <a:latin typeface="Comic Sans MS" panose="030F0702030302020204" pitchFamily="66" charset="0"/>
              </a:rPr>
              <a:t>Nicolaitanes</a:t>
            </a:r>
            <a:r>
              <a:rPr lang="en-US" sz="1900" b="1" dirty="0">
                <a:latin typeface="Comic Sans MS" panose="030F0702030302020204" pitchFamily="66" charset="0"/>
              </a:rPr>
              <a:t>, which I also hate. He that hath an ear, let him hear what the Spirit saith unto the churches; To him that </a:t>
            </a:r>
            <a:r>
              <a:rPr lang="en-US" sz="1900" b="1" dirty="0" err="1">
                <a:latin typeface="Comic Sans MS" panose="030F0702030302020204" pitchFamily="66" charset="0"/>
              </a:rPr>
              <a:t>overcometh</a:t>
            </a:r>
            <a:r>
              <a:rPr lang="en-US" sz="1900" b="1" dirty="0">
                <a:latin typeface="Comic Sans MS" panose="030F0702030302020204" pitchFamily="66" charset="0"/>
              </a:rPr>
              <a:t> will I give to eat of the tree of life, which is in the midst of the paradise of God.</a:t>
            </a:r>
            <a:r>
              <a:rPr lang="es-ES" sz="1900" b="1" dirty="0">
                <a:latin typeface="Comic Sans MS" panose="030F0702030302020204" pitchFamily="66" charset="0"/>
              </a:rPr>
              <a:t>”</a:t>
            </a:r>
          </a:p>
        </p:txBody>
      </p:sp>
      <p:sp>
        <p:nvSpPr>
          <p:cNvPr id="3" name="CuadroTexto 2">
            <a:extLst>
              <a:ext uri="{FF2B5EF4-FFF2-40B4-BE49-F238E27FC236}">
                <a16:creationId xmlns:a16="http://schemas.microsoft.com/office/drawing/2014/main" id="{7AA7B2B0-374D-3DBA-0EFA-6E99F135E704}"/>
              </a:ext>
            </a:extLst>
          </p:cNvPr>
          <p:cNvSpPr txBox="1"/>
          <p:nvPr/>
        </p:nvSpPr>
        <p:spPr>
          <a:xfrm>
            <a:off x="465907" y="36423"/>
            <a:ext cx="2229667" cy="707886"/>
          </a:xfrm>
          <a:prstGeom prst="rect">
            <a:avLst/>
          </a:prstGeom>
          <a:noFill/>
        </p:spPr>
        <p:txBody>
          <a:bodyPr wrap="square">
            <a:spAutoFit/>
          </a:bodyPr>
          <a:lstStyle/>
          <a:p>
            <a:r>
              <a:rPr lang="en-US" sz="4000" b="1" dirty="0">
                <a:ln w="6600">
                  <a:solidFill>
                    <a:srgbClr val="9954CC"/>
                  </a:solidFill>
                  <a:prstDash val="solid"/>
                </a:ln>
                <a:solidFill>
                  <a:srgbClr val="FFFFFF"/>
                </a:solidFill>
                <a:effectLst>
                  <a:outerShdw dist="38100" dir="2700000" algn="tl" rotWithShape="0">
                    <a:schemeClr val="tx1"/>
                  </a:outerShdw>
                </a:effectLst>
              </a:rPr>
              <a:t>EPHESUS</a:t>
            </a:r>
          </a:p>
        </p:txBody>
      </p:sp>
      <p:pic>
        <p:nvPicPr>
          <p:cNvPr id="8" name="Imagen 7">
            <a:extLst>
              <a:ext uri="{FF2B5EF4-FFF2-40B4-BE49-F238E27FC236}">
                <a16:creationId xmlns:a16="http://schemas.microsoft.com/office/drawing/2014/main" id="{41F245B9-0094-0277-BA4B-BC2FA655BCC3}"/>
              </a:ext>
            </a:extLst>
          </p:cNvPr>
          <p:cNvPicPr>
            <a:picLocks noChangeAspect="1"/>
          </p:cNvPicPr>
          <p:nvPr/>
        </p:nvPicPr>
        <p:blipFill rotWithShape="1">
          <a:blip r:embed="rId3">
            <a:extLst>
              <a:ext uri="{28A0092B-C50C-407E-A947-70E740481C1C}">
                <a14:useLocalDpi xmlns:a14="http://schemas.microsoft.com/office/drawing/2010/main" val="0"/>
              </a:ext>
            </a:extLst>
          </a:blip>
          <a:srcRect l="2059" r="2153"/>
          <a:stretch/>
        </p:blipFill>
        <p:spPr>
          <a:xfrm>
            <a:off x="8173569" y="1653384"/>
            <a:ext cx="3617894" cy="4496403"/>
          </a:xfrm>
          <a:prstGeom prst="rect">
            <a:avLst/>
          </a:prstGeom>
          <a:ln w="889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409414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78EA491-7C89-4091-9BC5-A6A2937CF815}"/>
              </a:ext>
            </a:extLst>
          </p:cNvPr>
          <p:cNvSpPr txBox="1"/>
          <p:nvPr/>
        </p:nvSpPr>
        <p:spPr>
          <a:xfrm>
            <a:off x="167677" y="104916"/>
            <a:ext cx="7090918" cy="2031325"/>
          </a:xfrm>
          <a:prstGeom prst="rect">
            <a:avLst/>
          </a:prstGeom>
          <a:noFill/>
        </p:spPr>
        <p:txBody>
          <a:bodyPr wrap="square">
            <a:spAutoFit/>
          </a:bodyPr>
          <a:lstStyle/>
          <a:p>
            <a:r>
              <a:rPr lang="en-US" b="1" dirty="0"/>
              <a:t>Jesus presents Himself as the one who has the seven stars and walks among the seven candlesticks. The seven stars are us, that is, the angels of the churches, their leaders. We are in the hands of Jesus</a:t>
            </a:r>
            <a:r>
              <a:rPr lang="es-ES" b="1" dirty="0"/>
              <a:t>.</a:t>
            </a:r>
          </a:p>
          <a:p>
            <a:r>
              <a:rPr lang="en-US" b="1" dirty="0"/>
              <a:t>Elders, deacons and deaconesses, Sabbath School leaders, Personal Ministry, or other church departments; we are all in the hands of Jesus</a:t>
            </a:r>
            <a:r>
              <a:rPr lang="es-ES" b="1" dirty="0"/>
              <a:t>.</a:t>
            </a:r>
          </a:p>
          <a:p>
            <a:r>
              <a:rPr lang="en-US" b="1" dirty="0"/>
              <a:t>The candlesticks represent the churches. Jesus walks through the churches. He also walks through your church. Can you feel His presence</a:t>
            </a:r>
            <a:r>
              <a:rPr lang="es-ES" b="1" dirty="0"/>
              <a:t>?</a:t>
            </a:r>
          </a:p>
        </p:txBody>
      </p:sp>
      <p:sp>
        <p:nvSpPr>
          <p:cNvPr id="4" name="CuadroTexto 3">
            <a:extLst>
              <a:ext uri="{FF2B5EF4-FFF2-40B4-BE49-F238E27FC236}">
                <a16:creationId xmlns:a16="http://schemas.microsoft.com/office/drawing/2014/main" id="{5502572F-37DF-885F-A654-3D17C97910CF}"/>
              </a:ext>
            </a:extLst>
          </p:cNvPr>
          <p:cNvSpPr txBox="1"/>
          <p:nvPr/>
        </p:nvSpPr>
        <p:spPr>
          <a:xfrm>
            <a:off x="4110446" y="2402741"/>
            <a:ext cx="7963914" cy="1754326"/>
          </a:xfrm>
          <a:prstGeom prst="rect">
            <a:avLst/>
          </a:prstGeom>
          <a:noFill/>
        </p:spPr>
        <p:txBody>
          <a:bodyPr wrap="square">
            <a:spAutoFit/>
          </a:bodyPr>
          <a:lstStyle/>
          <a:p>
            <a:r>
              <a:rPr lang="en-US" b="1" dirty="0"/>
              <a:t>The letter Jesus wrote to me could have been written for you, who are a church leader. Or for you, who, although at this time you have no responsibility, are also part of the beloved church of Jesus</a:t>
            </a:r>
            <a:r>
              <a:rPr lang="es-ES" b="1" dirty="0"/>
              <a:t>.</a:t>
            </a:r>
          </a:p>
          <a:p>
            <a:r>
              <a:rPr lang="en-US" b="1" dirty="0"/>
              <a:t>In this letter He tells me that He knows my works, which show who I am and what I believe. He also knows my effort to do what pleases Him, and the perseverance with which I follow in His footsteps</a:t>
            </a:r>
            <a:r>
              <a:rPr lang="es-ES" b="1" dirty="0"/>
              <a:t>.</a:t>
            </a:r>
          </a:p>
        </p:txBody>
      </p:sp>
      <p:sp>
        <p:nvSpPr>
          <p:cNvPr id="6" name="CuadroTexto 5">
            <a:extLst>
              <a:ext uri="{FF2B5EF4-FFF2-40B4-BE49-F238E27FC236}">
                <a16:creationId xmlns:a16="http://schemas.microsoft.com/office/drawing/2014/main" id="{4C4BB95A-B84D-5932-485F-AB00018C7AD7}"/>
              </a:ext>
            </a:extLst>
          </p:cNvPr>
          <p:cNvSpPr txBox="1"/>
          <p:nvPr/>
        </p:nvSpPr>
        <p:spPr>
          <a:xfrm>
            <a:off x="4140834" y="4343675"/>
            <a:ext cx="3511604" cy="2308324"/>
          </a:xfrm>
          <a:prstGeom prst="rect">
            <a:avLst/>
          </a:prstGeom>
          <a:noFill/>
        </p:spPr>
        <p:txBody>
          <a:bodyPr wrap="square">
            <a:spAutoFit/>
          </a:bodyPr>
          <a:lstStyle/>
          <a:p>
            <a:r>
              <a:rPr lang="en-US" b="1" dirty="0"/>
              <a:t>Jesus knows that I like to research the Bible to find out if what I'm being taught is true or not, and He praises me for it. I don't believe anything that new teachers teach me, unless it is in complete agreement with God's Word. If it is not, I reject its teaching</a:t>
            </a:r>
            <a:r>
              <a:rPr lang="es-ES" b="1" dirty="0"/>
              <a:t>.</a:t>
            </a:r>
          </a:p>
        </p:txBody>
      </p:sp>
      <p:pic>
        <p:nvPicPr>
          <p:cNvPr id="8" name="Imagen 7" descr="Un grupo de personas de pie con traje de color negro&#10;&#10;Descripción generada automáticamente con confianza media">
            <a:extLst>
              <a:ext uri="{FF2B5EF4-FFF2-40B4-BE49-F238E27FC236}">
                <a16:creationId xmlns:a16="http://schemas.microsoft.com/office/drawing/2014/main" id="{30D6E0F2-362B-5731-CB3D-11C407CD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8" y="2573437"/>
            <a:ext cx="3941421" cy="4110991"/>
          </a:xfrm>
          <a:prstGeom prst="rect">
            <a:avLst/>
          </a:prstGeom>
          <a:ln w="38100" cap="sq">
            <a:solidFill>
              <a:srgbClr val="CEAF98"/>
            </a:solidFill>
            <a:prstDash val="solid"/>
            <a:miter lim="800000"/>
          </a:ln>
          <a:effectLst>
            <a:outerShdw blurRad="50800" dist="38100" dir="2700000" algn="tl" rotWithShape="0">
              <a:srgbClr val="000000">
                <a:alpha val="43000"/>
              </a:srgbClr>
            </a:outerShdw>
          </a:effectLst>
        </p:spPr>
      </p:pic>
      <p:pic>
        <p:nvPicPr>
          <p:cNvPr id="10" name="Imagen 9" descr="Un periódico en la mano&#10;&#10;Descripción generada automáticamente con confianza media">
            <a:extLst>
              <a:ext uri="{FF2B5EF4-FFF2-40B4-BE49-F238E27FC236}">
                <a16:creationId xmlns:a16="http://schemas.microsoft.com/office/drawing/2014/main" id="{80E0B88B-4539-BAF7-5340-4E710E2740C1}"/>
              </a:ext>
            </a:extLst>
          </p:cNvPr>
          <p:cNvPicPr>
            <a:picLocks noChangeAspect="1"/>
          </p:cNvPicPr>
          <p:nvPr/>
        </p:nvPicPr>
        <p:blipFill rotWithShape="1">
          <a:blip r:embed="rId4">
            <a:extLst>
              <a:ext uri="{28A0092B-C50C-407E-A947-70E740481C1C}">
                <a14:useLocalDpi xmlns:a14="http://schemas.microsoft.com/office/drawing/2010/main" val="0"/>
              </a:ext>
            </a:extLst>
          </a:blip>
          <a:srcRect b="11902"/>
          <a:stretch/>
        </p:blipFill>
        <p:spPr>
          <a:xfrm>
            <a:off x="7765483" y="4188506"/>
            <a:ext cx="4283470" cy="253178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14" name="Imagen 13" descr="Dibujo de una persona&#10;&#10;Descripción generada automáticamente con confianza media">
            <a:extLst>
              <a:ext uri="{FF2B5EF4-FFF2-40B4-BE49-F238E27FC236}">
                <a16:creationId xmlns:a16="http://schemas.microsoft.com/office/drawing/2014/main" id="{1D5BBE2E-6141-9CC9-5533-E0B83C6C2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595" y="188072"/>
            <a:ext cx="4833257" cy="214201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988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2" presetClass="entr" presetSubtype="12"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 presetClass="entr" presetSubtype="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A4C9-D8F6-BB5F-5A7E-FB9403BAD436}"/>
              </a:ext>
            </a:extLst>
          </p:cNvPr>
          <p:cNvSpPr txBox="1"/>
          <p:nvPr/>
        </p:nvSpPr>
        <p:spPr>
          <a:xfrm>
            <a:off x="53787" y="24333"/>
            <a:ext cx="7758826" cy="4401205"/>
          </a:xfrm>
          <a:prstGeom prst="rect">
            <a:avLst/>
          </a:prstGeom>
          <a:noFill/>
        </p:spPr>
        <p:txBody>
          <a:bodyPr wrap="square">
            <a:spAutoFit/>
          </a:bodyPr>
          <a:lstStyle/>
          <a:p>
            <a:r>
              <a:rPr lang="en-US" sz="2000" b="1" dirty="0"/>
              <a:t>But not everything is pretty on this menu. Jesus knows I have a problem. I don't love Him like I used to. I no longer speak of Him with the same enthusiasm as I once did</a:t>
            </a:r>
            <a:r>
              <a:rPr lang="es-ES" sz="2000" b="1" dirty="0"/>
              <a:t>.</a:t>
            </a:r>
          </a:p>
          <a:p>
            <a:r>
              <a:rPr lang="en-US" sz="2000" b="1" dirty="0"/>
              <a:t>That's why Jesus gives me three pieces of advice: repent, remember, and come back</a:t>
            </a:r>
            <a:r>
              <a:rPr lang="es-ES" sz="2000" b="1" dirty="0"/>
              <a:t>.</a:t>
            </a:r>
          </a:p>
          <a:p>
            <a:r>
              <a:rPr lang="en-US" sz="2000" b="1" dirty="0"/>
              <a:t>I must repent because I no longer love Him as I did. I must remember how and why I fell in love with Jesus. And I must relive my faith as I did when I learned the truth</a:t>
            </a:r>
            <a:r>
              <a:rPr lang="es-ES" sz="2000" b="1" dirty="0"/>
              <a:t>.</a:t>
            </a:r>
          </a:p>
          <a:p>
            <a:r>
              <a:rPr lang="en-US" sz="2000" b="1" dirty="0"/>
              <a:t>If I don't follow His advice, He warns me of something terrible: He will remove my candlestick from its place</a:t>
            </a:r>
            <a:r>
              <a:rPr lang="es-ES" sz="2000" b="1" dirty="0"/>
              <a:t>.</a:t>
            </a:r>
          </a:p>
          <a:p>
            <a:r>
              <a:rPr lang="en-US" sz="2000" b="1" dirty="0"/>
              <a:t>What I do doesn't just affect me, it affects the whole church! The whole church can be infected by the lack of faith of some of its members</a:t>
            </a:r>
            <a:r>
              <a:rPr lang="es-ES" sz="2000" b="1" dirty="0"/>
              <a:t>.</a:t>
            </a:r>
          </a:p>
          <a:p>
            <a:r>
              <a:rPr lang="en-US" sz="2000" b="1" dirty="0"/>
              <a:t>That's why the apostle Paul tells us in 1 Thessalonians</a:t>
            </a:r>
            <a:r>
              <a:rPr lang="es-ES" sz="2000" b="1" dirty="0"/>
              <a:t> 5:11: “</a:t>
            </a:r>
            <a:r>
              <a:rPr lang="en-US" sz="2000" b="1" dirty="0"/>
              <a:t>Encourage one another and build one another up, just as you do.</a:t>
            </a:r>
            <a:r>
              <a:rPr lang="es-ES" sz="2000" b="1" dirty="0"/>
              <a:t>”</a:t>
            </a:r>
          </a:p>
        </p:txBody>
      </p:sp>
      <p:sp>
        <p:nvSpPr>
          <p:cNvPr id="2" name="CuadroTexto 1">
            <a:extLst>
              <a:ext uri="{FF2B5EF4-FFF2-40B4-BE49-F238E27FC236}">
                <a16:creationId xmlns:a16="http://schemas.microsoft.com/office/drawing/2014/main" id="{D08F2070-9FC2-03C2-B976-97B2EF32A313}"/>
              </a:ext>
            </a:extLst>
          </p:cNvPr>
          <p:cNvSpPr txBox="1"/>
          <p:nvPr/>
        </p:nvSpPr>
        <p:spPr>
          <a:xfrm>
            <a:off x="3448595" y="4331909"/>
            <a:ext cx="4153988" cy="2554545"/>
          </a:xfrm>
          <a:prstGeom prst="rect">
            <a:avLst/>
          </a:prstGeom>
          <a:noFill/>
        </p:spPr>
        <p:txBody>
          <a:bodyPr wrap="square">
            <a:spAutoFit/>
          </a:bodyPr>
          <a:lstStyle/>
          <a:p>
            <a:r>
              <a:rPr lang="en-US" sz="2000" b="1" dirty="0"/>
              <a:t>Jesus ends His letter with a promise of victory. The one who overcomes will be able to eat from the tree of life, in the paradise that God will place again in the middle of the New Jerusalem.</a:t>
            </a:r>
          </a:p>
          <a:p>
            <a:r>
              <a:rPr lang="en-US" sz="2000" b="1" dirty="0"/>
              <a:t>Remember: you could be a member of the church in Ephesus</a:t>
            </a:r>
            <a:r>
              <a:rPr lang="es-ES" sz="2000" b="1" dirty="0"/>
              <a:t>.</a:t>
            </a:r>
          </a:p>
        </p:txBody>
      </p:sp>
      <p:pic>
        <p:nvPicPr>
          <p:cNvPr id="5" name="Imagen 4" descr="Dibujo de una persona&#10;&#10;Descripción generada automáticamente con confianza media">
            <a:extLst>
              <a:ext uri="{FF2B5EF4-FFF2-40B4-BE49-F238E27FC236}">
                <a16:creationId xmlns:a16="http://schemas.microsoft.com/office/drawing/2014/main" id="{A957BC52-5C2C-BBC1-BF9A-A227256AD1C2}"/>
              </a:ext>
            </a:extLst>
          </p:cNvPr>
          <p:cNvPicPr>
            <a:picLocks noChangeAspect="1"/>
          </p:cNvPicPr>
          <p:nvPr/>
        </p:nvPicPr>
        <p:blipFill rotWithShape="1">
          <a:blip r:embed="rId3">
            <a:extLst>
              <a:ext uri="{28A0092B-C50C-407E-A947-70E740481C1C}">
                <a14:useLocalDpi xmlns:a14="http://schemas.microsoft.com/office/drawing/2010/main" val="0"/>
              </a:ext>
            </a:extLst>
          </a:blip>
          <a:srcRect l="3508"/>
          <a:stretch/>
        </p:blipFill>
        <p:spPr>
          <a:xfrm>
            <a:off x="7819785" y="88174"/>
            <a:ext cx="4298191" cy="6681651"/>
          </a:xfrm>
          <a:prstGeom prst="rect">
            <a:avLst/>
          </a:prstGeom>
          <a:solidFill>
            <a:srgbClr val="FFFFFF">
              <a:shade val="85000"/>
            </a:srgbClr>
          </a:solidFill>
          <a:ln w="381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 dibujo de un árbol&#10;&#10;Descripción generada automáticamente con confianza media">
            <a:extLst>
              <a:ext uri="{FF2B5EF4-FFF2-40B4-BE49-F238E27FC236}">
                <a16:creationId xmlns:a16="http://schemas.microsoft.com/office/drawing/2014/main" id="{FAD499B7-B1DF-145F-680F-1A2C59ED5B77}"/>
              </a:ext>
            </a:extLst>
          </p:cNvPr>
          <p:cNvPicPr>
            <a:picLocks noChangeAspect="1"/>
          </p:cNvPicPr>
          <p:nvPr/>
        </p:nvPicPr>
        <p:blipFill rotWithShape="1">
          <a:blip r:embed="rId4">
            <a:extLst>
              <a:ext uri="{28A0092B-C50C-407E-A947-70E740481C1C}">
                <a14:useLocalDpi xmlns:a14="http://schemas.microsoft.com/office/drawing/2010/main" val="0"/>
              </a:ext>
            </a:extLst>
          </a:blip>
          <a:srcRect t="17380" b="4261"/>
          <a:stretch/>
        </p:blipFill>
        <p:spPr>
          <a:xfrm>
            <a:off x="148045" y="4418511"/>
            <a:ext cx="3239590" cy="2351314"/>
          </a:xfrm>
          <a:prstGeom prst="rect">
            <a:avLst/>
          </a:prstGeom>
          <a:solidFill>
            <a:srgbClr val="FFFFFF">
              <a:shade val="85000"/>
            </a:srgbClr>
          </a:solidFill>
          <a:ln w="381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013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5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Scale>
                                      <p:cBhvr>
                                        <p:cTn id="15"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5"/>
                                        </p:tgtEl>
                                        <p:attrNameLst>
                                          <p:attrName>ppt_x</p:attrName>
                                          <p:attrName>ppt_y</p:attrName>
                                        </p:attrNameLst>
                                      </p:cBhvr>
                                    </p:animMotion>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par>
                                <p:cTn id="43" presetID="5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Scale>
                                      <p:cBhvr>
                                        <p:cTn id="4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7"/>
                                        </p:tgtEl>
                                        <p:attrNameLst>
                                          <p:attrName>ppt_x</p:attrName>
                                          <p:attrName>ppt_y</p:attrName>
                                        </p:attrNameLst>
                                      </p:cBhvr>
                                    </p:animMotion>
                                    <p:animEffect transition="in" filter="fade">
                                      <p:cBhvr>
                                        <p:cTn id="4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Patmos</a:t>
            </a:r>
          </a:p>
        </p:txBody>
      </p:sp>
      <p:sp>
        <p:nvSpPr>
          <p:cNvPr id="9" name="8 CuadroTexto"/>
          <p:cNvSpPr txBox="1"/>
          <p:nvPr/>
        </p:nvSpPr>
        <p:spPr>
          <a:xfrm>
            <a:off x="5650256" y="4225915"/>
            <a:ext cx="1360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3EC1"/>
                </a:solidFill>
                <a:effectLst/>
                <a:uLnTx/>
                <a:uFillTx/>
                <a:latin typeface="Calibri" panose="020F0502020204030204"/>
                <a:ea typeface="+mn-ea"/>
                <a:cs typeface="+mn-cs"/>
              </a:rPr>
              <a:t>Ephesus</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lvl="0" algn="ctr" defTabSz="457200">
              <a:defRPr/>
            </a:pPr>
            <a:r>
              <a:rPr lang="en-US" sz="3200" b="1" dirty="0">
                <a:solidFill>
                  <a:srgbClr val="C00000"/>
                </a:solidFill>
              </a:rPr>
              <a:t>Revelation</a:t>
            </a:r>
            <a:r>
              <a:rPr kumimoji="0" lang="en-US" sz="3200" b="1" i="0" u="none" strike="noStrike" kern="1200" cap="none" spc="0" normalizeH="0" baseline="0" noProof="0" dirty="0">
                <a:ln>
                  <a:noFill/>
                </a:ln>
                <a:solidFill>
                  <a:srgbClr val="C00000"/>
                </a:solidFill>
                <a:effectLst/>
                <a:uLnTx/>
                <a:uFillTx/>
                <a:latin typeface="Calibri" panose="020F0502020204030204"/>
              </a:rPr>
              <a:t> 2:8-11</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AD786FD8-10C4-47F4-A5EE-2EB336926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550" y="3935596"/>
            <a:ext cx="3768131" cy="2759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8 CuadroTexto">
            <a:extLst>
              <a:ext uri="{FF2B5EF4-FFF2-40B4-BE49-F238E27FC236}">
                <a16:creationId xmlns:a16="http://schemas.microsoft.com/office/drawing/2014/main" id="{0734D783-689F-4989-BA06-95676556180E}"/>
              </a:ext>
            </a:extLst>
          </p:cNvPr>
          <p:cNvSpPr txBox="1"/>
          <p:nvPr/>
        </p:nvSpPr>
        <p:spPr>
          <a:xfrm>
            <a:off x="4397408" y="3076306"/>
            <a:ext cx="1238250" cy="461665"/>
          </a:xfrm>
          <a:prstGeom prst="rect">
            <a:avLst/>
          </a:prstGeom>
          <a:noFill/>
        </p:spPr>
        <p:txBody>
          <a:bodyPr wrap="square" rtlCol="0">
            <a:spAutoFit/>
          </a:bodyPr>
          <a:lstStyle/>
          <a:p>
            <a:pPr lvl="0" defTabSz="457200">
              <a:defRPr/>
            </a:pPr>
            <a:r>
              <a:rPr lang="en-US" sz="2400" b="1" dirty="0">
                <a:solidFill>
                  <a:srgbClr val="26529A"/>
                </a:solidFill>
              </a:rPr>
              <a:t>Smyrna</a:t>
            </a:r>
            <a:endParaRPr kumimoji="0" lang="en-US" sz="2400" b="1" i="0" u="none" strike="noStrike" kern="1200" cap="none" spc="0" normalizeH="0" baseline="0" noProof="0" dirty="0">
              <a:ln>
                <a:noFill/>
              </a:ln>
              <a:solidFill>
                <a:srgbClr val="26529A"/>
              </a:solidFill>
              <a:effectLst/>
              <a:uLnTx/>
              <a:uFillTx/>
              <a:latin typeface="Calibri" panose="020F0502020204030204"/>
            </a:endParaRPr>
          </a:p>
        </p:txBody>
      </p:sp>
      <p:graphicFrame>
        <p:nvGraphicFramePr>
          <p:cNvPr id="2" name="Diagrama 1">
            <a:extLst>
              <a:ext uri="{FF2B5EF4-FFF2-40B4-BE49-F238E27FC236}">
                <a16:creationId xmlns:a16="http://schemas.microsoft.com/office/drawing/2014/main" id="{2D0B43ED-4DED-498E-ABDB-A8275945AEC3}"/>
              </a:ext>
            </a:extLst>
          </p:cNvPr>
          <p:cNvGraphicFramePr/>
          <p:nvPr>
            <p:extLst>
              <p:ext uri="{D42A27DB-BD31-4B8C-83A1-F6EECF244321}">
                <p14:modId xmlns:p14="http://schemas.microsoft.com/office/powerpoint/2010/main" val="3941944718"/>
              </p:ext>
            </p:extLst>
          </p:nvPr>
        </p:nvGraphicFramePr>
        <p:xfrm>
          <a:off x="6144548" y="-227790"/>
          <a:ext cx="5834133" cy="3808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52C7FB0E-F859-A9AA-6C83-6E1B7A901897}"/>
              </a:ext>
            </a:extLst>
          </p:cNvPr>
          <p:cNvSpPr txBox="1"/>
          <p:nvPr/>
        </p:nvSpPr>
        <p:spPr>
          <a:xfrm>
            <a:off x="2948046" y="120711"/>
            <a:ext cx="2351315" cy="707886"/>
          </a:xfrm>
          <a:prstGeom prst="rect">
            <a:avLst/>
          </a:prstGeom>
          <a:noFill/>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lvl="0">
              <a:defRPr/>
            </a:pPr>
            <a:r>
              <a:rPr lang="es-ES" kern="0" dirty="0">
                <a:ln w="6600">
                  <a:solidFill>
                    <a:srgbClr val="800080"/>
                  </a:solidFill>
                  <a:prstDash val="solid"/>
                </a:ln>
                <a:solidFill>
                  <a:srgbClr val="4F85DE"/>
                </a:solidFill>
                <a:effectLst>
                  <a:outerShdw dist="38100" dir="2700000" algn="tl" rotWithShape="0">
                    <a:schemeClr val="bg1"/>
                  </a:outerShdw>
                </a:effectLst>
              </a:rPr>
              <a:t>SMYRNA</a:t>
            </a:r>
            <a:endParaRPr kumimoji="0" lang="es-ES" sz="4000" b="1" i="0" u="none" strike="noStrike" kern="0" cap="none" spc="0" normalizeH="0" baseline="0" noProof="0" dirty="0">
              <a:ln w="6600">
                <a:solidFill>
                  <a:srgbClr val="800080"/>
                </a:solidFill>
                <a:prstDash val="solid"/>
              </a:ln>
              <a:solidFill>
                <a:srgbClr val="4F85DE"/>
              </a:solidFill>
              <a:effectLst>
                <a:outerShdw dist="38100" dir="2700000" algn="tl" rotWithShape="0">
                  <a:schemeClr val="bg1"/>
                </a:outerShdw>
              </a:effectLst>
              <a:uLnTx/>
              <a:uFillTx/>
            </a:endParaRPr>
          </a:p>
        </p:txBody>
      </p:sp>
    </p:spTree>
    <p:extLst>
      <p:ext uri="{BB962C8B-B14F-4D97-AF65-F5344CB8AC3E}">
        <p14:creationId xmlns:p14="http://schemas.microsoft.com/office/powerpoint/2010/main" val="261245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48" dur="500"/>
                                        <p:tgtEl>
                                          <p:spTgt spid="2">
                                            <p:graphicEl>
                                              <a:dgm id="{82A57AC3-D604-4680-A738-D28656CB9BE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3" dur="500"/>
                                        <p:tgtEl>
                                          <p:spTgt spid="2">
                                            <p:graphicEl>
                                              <a:dgm id="{3171F445-6DE3-4BD6-98C1-F16D2E3998F1}"/>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56" dur="500"/>
                                        <p:tgtEl>
                                          <p:spTgt spid="2">
                                            <p:graphicEl>
                                              <a:dgm id="{E8B158F0-EF75-4ADD-A9E0-8C7F68571F8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C4806546-4D74-4E00-9763-BBEBAEB09168}"/>
                                            </p:graphicEl>
                                          </p:spTgt>
                                        </p:tgtEl>
                                        <p:attrNameLst>
                                          <p:attrName>style.visibility</p:attrName>
                                        </p:attrNameLst>
                                      </p:cBhvr>
                                      <p:to>
                                        <p:strVal val="visible"/>
                                      </p:to>
                                    </p:set>
                                    <p:animEffect transition="in" filter="wipe(left)">
                                      <p:cBhvr>
                                        <p:cTn id="61" dur="500"/>
                                        <p:tgtEl>
                                          <p:spTgt spid="2">
                                            <p:graphicEl>
                                              <a:dgm id="{C4806546-4D74-4E00-9763-BBEBAEB09168}"/>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
                                            <p:graphicEl>
                                              <a:dgm id="{DA5F5EB1-69FB-47E7-8BB3-583FE544BBCB}"/>
                                            </p:graphicEl>
                                          </p:spTgt>
                                        </p:tgtEl>
                                        <p:attrNameLst>
                                          <p:attrName>style.visibility</p:attrName>
                                        </p:attrNameLst>
                                      </p:cBhvr>
                                      <p:to>
                                        <p:strVal val="visible"/>
                                      </p:to>
                                    </p:set>
                                    <p:animEffect transition="in" filter="wipe(left)">
                                      <p:cBhvr>
                                        <p:cTn id="64" dur="500"/>
                                        <p:tgtEl>
                                          <p:spTgt spid="2">
                                            <p:graphicEl>
                                              <a:dgm id="{DA5F5EB1-69FB-47E7-8BB3-583FE544BBC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8" grpId="0"/>
      <p:bldGraphic spid="2" grpId="0" uiExpand="1">
        <p:bldSub>
          <a:bldDgm bld="one"/>
        </p:bldSub>
      </p:bldGraphic>
      <p:bldP spid="5"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4891</TotalTime>
  <Words>5765</Words>
  <Application>Microsoft Office PowerPoint</Application>
  <PresentationFormat>Panorámica</PresentationFormat>
  <Paragraphs>241</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28</vt:i4>
      </vt:variant>
    </vt:vector>
  </HeadingPairs>
  <TitlesOfParts>
    <vt:vector size="35" baseType="lpstr">
      <vt:lpstr>Comic Sans MS</vt:lpstr>
      <vt:lpstr>Arial</vt:lpstr>
      <vt:lpstr>Calibri</vt:lpstr>
      <vt:lpstr>Franklin Gothic Book</vt:lpstr>
      <vt:lpstr>Calibri Light</vt:lpstr>
      <vt:lpstr>Tema de Office</vt:lpstr>
      <vt:lpstr>Celestial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269</cp:revision>
  <dcterms:created xsi:type="dcterms:W3CDTF">2022-12-17T15:46:35Z</dcterms:created>
  <dcterms:modified xsi:type="dcterms:W3CDTF">2024-09-10T16:46:10Z</dcterms:modified>
</cp:coreProperties>
</file>