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1" r:id="rId2"/>
    <p:sldId id="257" r:id="rId3"/>
    <p:sldId id="259" r:id="rId4"/>
    <p:sldId id="260" r:id="rId5"/>
    <p:sldId id="261" r:id="rId6"/>
    <p:sldId id="262" r:id="rId7"/>
    <p:sldId id="263" r:id="rId8"/>
    <p:sldId id="264" r:id="rId9"/>
    <p:sldId id="265" r:id="rId10"/>
    <p:sldId id="267" r:id="rId11"/>
    <p:sldId id="266" r:id="rId12"/>
    <p:sldId id="268" r:id="rId13"/>
    <p:sldId id="269" r:id="rId14"/>
    <p:sldId id="270"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6A3"/>
    <a:srgbClr val="014077"/>
    <a:srgbClr val="000000"/>
    <a:srgbClr val="4F8ABD"/>
    <a:srgbClr val="61377A"/>
    <a:srgbClr val="E2A063"/>
    <a:srgbClr val="FFD286"/>
    <a:srgbClr val="3C3267"/>
    <a:srgbClr val="6FBB89"/>
    <a:srgbClr val="726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4F7D47-E07B-48A7-9B43-EB3311D4C30B}" v="493" dt="2024-08-16T01:45:59.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38" y="150"/>
      </p:cViewPr>
      <p:guideLst/>
    </p:cSldViewPr>
  </p:slideViewPr>
  <p:notesTextViewPr>
    <p:cViewPr>
      <p:scale>
        <a:sx n="1" d="1"/>
        <a:sy n="1" d="1"/>
      </p:scale>
      <p:origin x="0" y="0"/>
    </p:cViewPr>
  </p:notesTextViewPr>
  <p:sorterViewPr>
    <p:cViewPr>
      <p:scale>
        <a:sx n="100" d="100"/>
        <a:sy n="100" d="100"/>
      </p:scale>
      <p:origin x="0" y="-54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A94F7D47-E07B-48A7-9B43-EB3311D4C30B}"/>
    <pc:docChg chg="undo custSel modSld">
      <pc:chgData name="Yolanda Desarme" userId="da06884b4d1911c2" providerId="LiveId" clId="{A94F7D47-E07B-48A7-9B43-EB3311D4C30B}" dt="2024-08-16T01:45:59.720" v="510" actId="20577"/>
      <pc:docMkLst>
        <pc:docMk/>
      </pc:docMkLst>
      <pc:sldChg chg="modSp">
        <pc:chgData name="Yolanda Desarme" userId="da06884b4d1911c2" providerId="LiveId" clId="{A94F7D47-E07B-48A7-9B43-EB3311D4C30B}" dt="2024-08-16T00:55:06.074" v="31" actId="6549"/>
        <pc:sldMkLst>
          <pc:docMk/>
          <pc:sldMk cId="4237077226" sldId="257"/>
        </pc:sldMkLst>
        <pc:spChg chg="mod">
          <ac:chgData name="Yolanda Desarme" userId="da06884b4d1911c2" providerId="LiveId" clId="{A94F7D47-E07B-48A7-9B43-EB3311D4C30B}" dt="2024-08-16T00:55:06.074" v="31" actId="6549"/>
          <ac:spMkLst>
            <pc:docMk/>
            <pc:sldMk cId="4237077226" sldId="257"/>
            <ac:spMk id="3" creationId="{3BCD911C-9DC9-A91B-EA3E-945E520071EA}"/>
          </ac:spMkLst>
        </pc:spChg>
      </pc:sldChg>
      <pc:sldChg chg="modSp mod">
        <pc:chgData name="Yolanda Desarme" userId="da06884b4d1911c2" providerId="LiveId" clId="{A94F7D47-E07B-48A7-9B43-EB3311D4C30B}" dt="2024-08-16T01:45:59.720" v="510" actId="20577"/>
        <pc:sldMkLst>
          <pc:docMk/>
          <pc:sldMk cId="2361893976" sldId="259"/>
        </pc:sldMkLst>
        <pc:spChg chg="mod">
          <ac:chgData name="Yolanda Desarme" userId="da06884b4d1911c2" providerId="LiveId" clId="{A94F7D47-E07B-48A7-9B43-EB3311D4C30B}" dt="2024-08-16T00:56:13.414" v="33" actId="20577"/>
          <ac:spMkLst>
            <pc:docMk/>
            <pc:sldMk cId="2361893976" sldId="259"/>
            <ac:spMk id="3" creationId="{86D4CF7F-1321-DE04-B7EC-F8F745DD6FE9}"/>
          </ac:spMkLst>
        </pc:spChg>
        <pc:spChg chg="mod">
          <ac:chgData name="Yolanda Desarme" userId="da06884b4d1911c2" providerId="LiveId" clId="{A94F7D47-E07B-48A7-9B43-EB3311D4C30B}" dt="2024-08-16T00:57:45.739" v="38" actId="6549"/>
          <ac:spMkLst>
            <pc:docMk/>
            <pc:sldMk cId="2361893976" sldId="259"/>
            <ac:spMk id="5" creationId="{C818E3A9-AB29-947F-3FEF-DD1258285777}"/>
          </ac:spMkLst>
        </pc:spChg>
        <pc:spChg chg="mod">
          <ac:chgData name="Yolanda Desarme" userId="da06884b4d1911c2" providerId="LiveId" clId="{A94F7D47-E07B-48A7-9B43-EB3311D4C30B}" dt="2024-08-16T01:45:59.720" v="510" actId="20577"/>
          <ac:spMkLst>
            <pc:docMk/>
            <pc:sldMk cId="2361893976" sldId="259"/>
            <ac:spMk id="9" creationId="{628C03EB-54CF-7321-3D6B-151614AE7EE1}"/>
          </ac:spMkLst>
        </pc:spChg>
      </pc:sldChg>
      <pc:sldChg chg="modSp mod modAnim">
        <pc:chgData name="Yolanda Desarme" userId="da06884b4d1911c2" providerId="LiveId" clId="{A94F7D47-E07B-48A7-9B43-EB3311D4C30B}" dt="2024-08-16T01:08:18.058" v="139" actId="1076"/>
        <pc:sldMkLst>
          <pc:docMk/>
          <pc:sldMk cId="2870461148" sldId="260"/>
        </pc:sldMkLst>
        <pc:spChg chg="mod">
          <ac:chgData name="Yolanda Desarme" userId="da06884b4d1911c2" providerId="LiveId" clId="{A94F7D47-E07B-48A7-9B43-EB3311D4C30B}" dt="2024-08-16T01:08:18.058" v="139" actId="1076"/>
          <ac:spMkLst>
            <pc:docMk/>
            <pc:sldMk cId="2870461148" sldId="260"/>
            <ac:spMk id="3" creationId="{BCECB700-72AC-9F17-28B0-D235646F9B4B}"/>
          </ac:spMkLst>
        </pc:spChg>
        <pc:spChg chg="mod">
          <ac:chgData name="Yolanda Desarme" userId="da06884b4d1911c2" providerId="LiveId" clId="{A94F7D47-E07B-48A7-9B43-EB3311D4C30B}" dt="2024-08-16T01:04:39.740" v="109" actId="6549"/>
          <ac:spMkLst>
            <pc:docMk/>
            <pc:sldMk cId="2870461148" sldId="260"/>
            <ac:spMk id="7" creationId="{92EE7697-4AB0-9689-9229-6D54B1B860EC}"/>
          </ac:spMkLst>
        </pc:spChg>
        <pc:spChg chg="mod">
          <ac:chgData name="Yolanda Desarme" userId="da06884b4d1911c2" providerId="LiveId" clId="{A94F7D47-E07B-48A7-9B43-EB3311D4C30B}" dt="2024-08-16T01:05:15.514" v="112" actId="6549"/>
          <ac:spMkLst>
            <pc:docMk/>
            <pc:sldMk cId="2870461148" sldId="260"/>
            <ac:spMk id="9" creationId="{4D38AC6D-88C4-C4E0-8ACF-261C71E1CCE1}"/>
          </ac:spMkLst>
        </pc:spChg>
        <pc:spChg chg="mod">
          <ac:chgData name="Yolanda Desarme" userId="da06884b4d1911c2" providerId="LiveId" clId="{A94F7D47-E07B-48A7-9B43-EB3311D4C30B}" dt="2024-08-16T01:08:10.228" v="138" actId="1076"/>
          <ac:spMkLst>
            <pc:docMk/>
            <pc:sldMk cId="2870461148" sldId="260"/>
            <ac:spMk id="11" creationId="{0311E480-9548-EF64-D571-F3B4347E3B5C}"/>
          </ac:spMkLst>
        </pc:spChg>
        <pc:picChg chg="mod">
          <ac:chgData name="Yolanda Desarme" userId="da06884b4d1911c2" providerId="LiveId" clId="{A94F7D47-E07B-48A7-9B43-EB3311D4C30B}" dt="2024-08-16T01:02:55.682" v="92" actId="14100"/>
          <ac:picMkLst>
            <pc:docMk/>
            <pc:sldMk cId="2870461148" sldId="260"/>
            <ac:picMk id="15" creationId="{D900921E-ED5C-9135-BB9F-6CF3BCBC0FD9}"/>
          </ac:picMkLst>
        </pc:picChg>
      </pc:sldChg>
      <pc:sldChg chg="modSp modAnim">
        <pc:chgData name="Yolanda Desarme" userId="da06884b4d1911c2" providerId="LiveId" clId="{A94F7D47-E07B-48A7-9B43-EB3311D4C30B}" dt="2024-08-16T01:09:09.024" v="152" actId="6549"/>
        <pc:sldMkLst>
          <pc:docMk/>
          <pc:sldMk cId="2576939223" sldId="261"/>
        </pc:sldMkLst>
        <pc:spChg chg="mod">
          <ac:chgData name="Yolanda Desarme" userId="da06884b4d1911c2" providerId="LiveId" clId="{A94F7D47-E07B-48A7-9B43-EB3311D4C30B}" dt="2024-08-16T01:09:09.024" v="152" actId="6549"/>
          <ac:spMkLst>
            <pc:docMk/>
            <pc:sldMk cId="2576939223" sldId="261"/>
            <ac:spMk id="3" creationId="{88636030-E160-E140-8FD0-CEA412293CDC}"/>
          </ac:spMkLst>
        </pc:spChg>
      </pc:sldChg>
      <pc:sldChg chg="modSp mod modAnim">
        <pc:chgData name="Yolanda Desarme" userId="da06884b4d1911c2" providerId="LiveId" clId="{A94F7D47-E07B-48A7-9B43-EB3311D4C30B}" dt="2024-08-16T01:39:07.414" v="508" actId="14100"/>
        <pc:sldMkLst>
          <pc:docMk/>
          <pc:sldMk cId="1644328502" sldId="262"/>
        </pc:sldMkLst>
        <pc:spChg chg="mod">
          <ac:chgData name="Yolanda Desarme" userId="da06884b4d1911c2" providerId="LiveId" clId="{A94F7D47-E07B-48A7-9B43-EB3311D4C30B}" dt="2024-08-16T01:11:15.735" v="205" actId="14100"/>
          <ac:spMkLst>
            <pc:docMk/>
            <pc:sldMk cId="1644328502" sldId="262"/>
            <ac:spMk id="3" creationId="{093BC0CD-6FD9-A658-CD60-1046C773EBE1}"/>
          </ac:spMkLst>
        </pc:spChg>
        <pc:picChg chg="mod">
          <ac:chgData name="Yolanda Desarme" userId="da06884b4d1911c2" providerId="LiveId" clId="{A94F7D47-E07B-48A7-9B43-EB3311D4C30B}" dt="2024-08-16T01:39:07.414" v="508" actId="14100"/>
          <ac:picMkLst>
            <pc:docMk/>
            <pc:sldMk cId="1644328502" sldId="262"/>
            <ac:picMk id="7" creationId="{DF77F6E7-01BD-4459-D63D-C012BD927D27}"/>
          </ac:picMkLst>
        </pc:picChg>
      </pc:sldChg>
      <pc:sldChg chg="modSp mod modAnim">
        <pc:chgData name="Yolanda Desarme" userId="da06884b4d1911c2" providerId="LiveId" clId="{A94F7D47-E07B-48A7-9B43-EB3311D4C30B}" dt="2024-08-16T01:16:09.653" v="254" actId="14100"/>
        <pc:sldMkLst>
          <pc:docMk/>
          <pc:sldMk cId="1467601905" sldId="263"/>
        </pc:sldMkLst>
        <pc:spChg chg="mod">
          <ac:chgData name="Yolanda Desarme" userId="da06884b4d1911c2" providerId="LiveId" clId="{A94F7D47-E07B-48A7-9B43-EB3311D4C30B}" dt="2024-08-16T01:16:09.653" v="254" actId="14100"/>
          <ac:spMkLst>
            <pc:docMk/>
            <pc:sldMk cId="1467601905" sldId="263"/>
            <ac:spMk id="3" creationId="{A82DB20F-26AA-6769-1535-D01C3D4096AF}"/>
          </ac:spMkLst>
        </pc:spChg>
      </pc:sldChg>
      <pc:sldChg chg="modSp">
        <pc:chgData name="Yolanda Desarme" userId="da06884b4d1911c2" providerId="LiveId" clId="{A94F7D47-E07B-48A7-9B43-EB3311D4C30B}" dt="2024-08-16T01:17:55.597" v="278" actId="6549"/>
        <pc:sldMkLst>
          <pc:docMk/>
          <pc:sldMk cId="3516020993" sldId="264"/>
        </pc:sldMkLst>
        <pc:spChg chg="mod">
          <ac:chgData name="Yolanda Desarme" userId="da06884b4d1911c2" providerId="LiveId" clId="{A94F7D47-E07B-48A7-9B43-EB3311D4C30B}" dt="2024-08-16T01:17:08.182" v="267" actId="6549"/>
          <ac:spMkLst>
            <pc:docMk/>
            <pc:sldMk cId="3516020993" sldId="264"/>
            <ac:spMk id="3" creationId="{854790C6-F740-569B-31E7-C2B0BEB3219F}"/>
          </ac:spMkLst>
        </pc:spChg>
        <pc:spChg chg="mod">
          <ac:chgData name="Yolanda Desarme" userId="da06884b4d1911c2" providerId="LiveId" clId="{A94F7D47-E07B-48A7-9B43-EB3311D4C30B}" dt="2024-08-16T01:17:55.597" v="278" actId="6549"/>
          <ac:spMkLst>
            <pc:docMk/>
            <pc:sldMk cId="3516020993" sldId="264"/>
            <ac:spMk id="13" creationId="{1BCDA1AF-6000-DDDA-11EF-1E5D22685B5C}"/>
          </ac:spMkLst>
        </pc:spChg>
      </pc:sldChg>
      <pc:sldChg chg="modSp">
        <pc:chgData name="Yolanda Desarme" userId="da06884b4d1911c2" providerId="LiveId" clId="{A94F7D47-E07B-48A7-9B43-EB3311D4C30B}" dt="2024-08-16T01:20:12.136" v="302" actId="6549"/>
        <pc:sldMkLst>
          <pc:docMk/>
          <pc:sldMk cId="2141680752" sldId="265"/>
        </pc:sldMkLst>
        <pc:spChg chg="mod">
          <ac:chgData name="Yolanda Desarme" userId="da06884b4d1911c2" providerId="LiveId" clId="{A94F7D47-E07B-48A7-9B43-EB3311D4C30B}" dt="2024-08-16T01:20:12.136" v="302" actId="6549"/>
          <ac:spMkLst>
            <pc:docMk/>
            <pc:sldMk cId="2141680752" sldId="265"/>
            <ac:spMk id="3" creationId="{A16D3180-0EB4-6B26-2CAF-57BEFD3270AD}"/>
          </ac:spMkLst>
        </pc:spChg>
      </pc:sldChg>
      <pc:sldChg chg="modSp mod">
        <pc:chgData name="Yolanda Desarme" userId="da06884b4d1911c2" providerId="LiveId" clId="{A94F7D47-E07B-48A7-9B43-EB3311D4C30B}" dt="2024-08-16T01:26:30.922" v="364" actId="6549"/>
        <pc:sldMkLst>
          <pc:docMk/>
          <pc:sldMk cId="744870266" sldId="266"/>
        </pc:sldMkLst>
        <pc:spChg chg="mod">
          <ac:chgData name="Yolanda Desarme" userId="da06884b4d1911c2" providerId="LiveId" clId="{A94F7D47-E07B-48A7-9B43-EB3311D4C30B}" dt="2024-08-16T01:25:29.030" v="345" actId="6549"/>
          <ac:spMkLst>
            <pc:docMk/>
            <pc:sldMk cId="744870266" sldId="266"/>
            <ac:spMk id="3" creationId="{88134DF2-E134-1AB1-D24D-9CBDF67C82A6}"/>
          </ac:spMkLst>
        </pc:spChg>
        <pc:spChg chg="mod">
          <ac:chgData name="Yolanda Desarme" userId="da06884b4d1911c2" providerId="LiveId" clId="{A94F7D47-E07B-48A7-9B43-EB3311D4C30B}" dt="2024-08-16T01:26:30.922" v="364" actId="6549"/>
          <ac:spMkLst>
            <pc:docMk/>
            <pc:sldMk cId="744870266" sldId="266"/>
            <ac:spMk id="6" creationId="{B3E1AFA1-A5A7-7855-0C3F-783CA519B893}"/>
          </ac:spMkLst>
        </pc:spChg>
      </pc:sldChg>
      <pc:sldChg chg="modSp mod">
        <pc:chgData name="Yolanda Desarme" userId="da06884b4d1911c2" providerId="LiveId" clId="{A94F7D47-E07B-48A7-9B43-EB3311D4C30B}" dt="2024-08-16T01:24:04.777" v="334" actId="14100"/>
        <pc:sldMkLst>
          <pc:docMk/>
          <pc:sldMk cId="1232561039" sldId="267"/>
        </pc:sldMkLst>
        <pc:spChg chg="mod">
          <ac:chgData name="Yolanda Desarme" userId="da06884b4d1911c2" providerId="LiveId" clId="{A94F7D47-E07B-48A7-9B43-EB3311D4C30B}" dt="2024-08-16T01:23:06.261" v="313" actId="6549"/>
          <ac:spMkLst>
            <pc:docMk/>
            <pc:sldMk cId="1232561039" sldId="267"/>
            <ac:spMk id="3" creationId="{D4744F77-E90D-549E-3465-374E91E5DE65}"/>
          </ac:spMkLst>
        </pc:spChg>
        <pc:spChg chg="mod">
          <ac:chgData name="Yolanda Desarme" userId="da06884b4d1911c2" providerId="LiveId" clId="{A94F7D47-E07B-48A7-9B43-EB3311D4C30B}" dt="2024-08-16T01:24:04.777" v="334" actId="14100"/>
          <ac:spMkLst>
            <pc:docMk/>
            <pc:sldMk cId="1232561039" sldId="267"/>
            <ac:spMk id="9" creationId="{CA105A1B-5E21-D298-5ECC-DC69FDB7A5C2}"/>
          </ac:spMkLst>
        </pc:spChg>
      </pc:sldChg>
      <pc:sldChg chg="modSp modAnim">
        <pc:chgData name="Yolanda Desarme" userId="da06884b4d1911c2" providerId="LiveId" clId="{A94F7D47-E07B-48A7-9B43-EB3311D4C30B}" dt="2024-08-16T01:29:34.192" v="419" actId="6549"/>
        <pc:sldMkLst>
          <pc:docMk/>
          <pc:sldMk cId="3555348520" sldId="268"/>
        </pc:sldMkLst>
        <pc:spChg chg="mod">
          <ac:chgData name="Yolanda Desarme" userId="da06884b4d1911c2" providerId="LiveId" clId="{A94F7D47-E07B-48A7-9B43-EB3311D4C30B}" dt="2024-08-16T01:27:35.630" v="391" actId="6549"/>
          <ac:spMkLst>
            <pc:docMk/>
            <pc:sldMk cId="3555348520" sldId="268"/>
            <ac:spMk id="3" creationId="{8C7880AB-9397-8144-ABA2-98B57C6F4560}"/>
          </ac:spMkLst>
        </pc:spChg>
        <pc:spChg chg="mod">
          <ac:chgData name="Yolanda Desarme" userId="da06884b4d1911c2" providerId="LiveId" clId="{A94F7D47-E07B-48A7-9B43-EB3311D4C30B}" dt="2024-08-16T01:28:47.913" v="411" actId="6549"/>
          <ac:spMkLst>
            <pc:docMk/>
            <pc:sldMk cId="3555348520" sldId="268"/>
            <ac:spMk id="5" creationId="{10EB0978-F576-6389-B144-328331244DB3}"/>
          </ac:spMkLst>
        </pc:spChg>
        <pc:spChg chg="mod">
          <ac:chgData name="Yolanda Desarme" userId="da06884b4d1911c2" providerId="LiveId" clId="{A94F7D47-E07B-48A7-9B43-EB3311D4C30B}" dt="2024-08-16T01:29:34.192" v="419" actId="6549"/>
          <ac:spMkLst>
            <pc:docMk/>
            <pc:sldMk cId="3555348520" sldId="268"/>
            <ac:spMk id="7" creationId="{8077A505-AC84-A5C2-1B20-967E4460B3EE}"/>
          </ac:spMkLst>
        </pc:spChg>
      </pc:sldChg>
      <pc:sldChg chg="modSp mod">
        <pc:chgData name="Yolanda Desarme" userId="da06884b4d1911c2" providerId="LiveId" clId="{A94F7D47-E07B-48A7-9B43-EB3311D4C30B}" dt="2024-08-16T01:34:11.444" v="506" actId="14100"/>
        <pc:sldMkLst>
          <pc:docMk/>
          <pc:sldMk cId="76338258" sldId="269"/>
        </pc:sldMkLst>
        <pc:spChg chg="mod">
          <ac:chgData name="Yolanda Desarme" userId="da06884b4d1911c2" providerId="LiveId" clId="{A94F7D47-E07B-48A7-9B43-EB3311D4C30B}" dt="2024-08-16T01:34:11.444" v="506" actId="14100"/>
          <ac:spMkLst>
            <pc:docMk/>
            <pc:sldMk cId="76338258" sldId="269"/>
            <ac:spMk id="3" creationId="{F82F6CF5-9694-3F37-4525-CB16EDB2B898}"/>
          </ac:spMkLst>
        </pc:spChg>
        <pc:spChg chg="mod">
          <ac:chgData name="Yolanda Desarme" userId="da06884b4d1911c2" providerId="LiveId" clId="{A94F7D47-E07B-48A7-9B43-EB3311D4C30B}" dt="2024-08-16T01:34:01.480" v="505" actId="1076"/>
          <ac:spMkLst>
            <pc:docMk/>
            <pc:sldMk cId="76338258" sldId="269"/>
            <ac:spMk id="5" creationId="{67150760-7A04-0F6B-D390-C717758702E2}"/>
          </ac:spMkLst>
        </pc:spChg>
        <pc:spChg chg="mod">
          <ac:chgData name="Yolanda Desarme" userId="da06884b4d1911c2" providerId="LiveId" clId="{A94F7D47-E07B-48A7-9B43-EB3311D4C30B}" dt="2024-08-16T01:33:35.244" v="504" actId="6549"/>
          <ac:spMkLst>
            <pc:docMk/>
            <pc:sldMk cId="76338258" sldId="269"/>
            <ac:spMk id="9" creationId="{722FDF00-2B67-EFBF-013C-924C0790FCDA}"/>
          </ac:spMkLst>
        </pc:spChg>
      </pc:sldChg>
      <pc:sldChg chg="modSp mod">
        <pc:chgData name="Yolanda Desarme" userId="da06884b4d1911c2" providerId="LiveId" clId="{A94F7D47-E07B-48A7-9B43-EB3311D4C30B}" dt="2024-08-12T18:52:58.748" v="1" actId="113"/>
        <pc:sldMkLst>
          <pc:docMk/>
          <pc:sldMk cId="2929395829" sldId="270"/>
        </pc:sldMkLst>
        <pc:spChg chg="mod">
          <ac:chgData name="Yolanda Desarme" userId="da06884b4d1911c2" providerId="LiveId" clId="{A94F7D47-E07B-48A7-9B43-EB3311D4C30B}" dt="2024-08-12T18:52:58.748" v="1" actId="113"/>
          <ac:spMkLst>
            <pc:docMk/>
            <pc:sldMk cId="2929395829" sldId="270"/>
            <ac:spMk id="4" creationId="{A387A3D5-0AC0-5B50-C778-157492CE787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1F6CE-8ABF-5D0B-5B38-D5ECECBB95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9163E0-181F-31B4-DF14-EB958A961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93CAA7-5F40-E82C-E1D0-3AE3245115CE}"/>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5" name="Marcador de pie de página 4">
            <a:extLst>
              <a:ext uri="{FF2B5EF4-FFF2-40B4-BE49-F238E27FC236}">
                <a16:creationId xmlns:a16="http://schemas.microsoft.com/office/drawing/2014/main" id="{3B2DA0BA-4861-1A32-9FD3-98E104AAD1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75628-4EF4-DAE3-C6BA-C689C042C26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42764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38145E-398A-3D43-8622-28770857781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C7CCD3-0784-FC1B-0652-703C907F39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EBDCD9-B38D-EE36-9548-166A1B1928CA}"/>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5" name="Marcador de pie de página 4">
            <a:extLst>
              <a:ext uri="{FF2B5EF4-FFF2-40B4-BE49-F238E27FC236}">
                <a16:creationId xmlns:a16="http://schemas.microsoft.com/office/drawing/2014/main" id="{D5C6878B-E766-8B9B-8C5A-FB53C3E2ED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AD9DEB-A2F5-9115-60A3-B69AE1B847E4}"/>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24840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09300B-8D05-640B-B057-37ABF26B60F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8AE89B-698E-4BE8-547D-0D44DC8342B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952B13-3027-60D3-BB4E-A04E0E6F7E20}"/>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5" name="Marcador de pie de página 4">
            <a:extLst>
              <a:ext uri="{FF2B5EF4-FFF2-40B4-BE49-F238E27FC236}">
                <a16:creationId xmlns:a16="http://schemas.microsoft.com/office/drawing/2014/main" id="{F73B371C-792D-CF82-699D-F899D2C74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507A3-9379-1E20-031E-64C1D9FD7527}"/>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74657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831A17-E565-1599-E9A1-D438541F5F0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97233C-630A-CDDA-133E-DA7F8FAAABD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0A9690-3E74-FC65-0D9E-01601AEF00CF}"/>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5" name="Marcador de pie de página 4">
            <a:extLst>
              <a:ext uri="{FF2B5EF4-FFF2-40B4-BE49-F238E27FC236}">
                <a16:creationId xmlns:a16="http://schemas.microsoft.com/office/drawing/2014/main" id="{7E77AA18-CC80-812D-4403-3D25DECF47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2DBCEB-EF80-72F7-1D3F-A763D8D4733F}"/>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03842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2632C-595C-DE6E-5D07-B2DE0A1507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C50204F-967F-8ADA-5D28-ECCE6327C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B19733A-8130-0F43-66D0-AC02EB31A728}"/>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5" name="Marcador de pie de página 4">
            <a:extLst>
              <a:ext uri="{FF2B5EF4-FFF2-40B4-BE49-F238E27FC236}">
                <a16:creationId xmlns:a16="http://schemas.microsoft.com/office/drawing/2014/main" id="{E0AD2C67-F243-213C-D711-3B6948E4FD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CAA5-B5F1-7CD9-38EB-810366E24F9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622379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B000A6-F5F3-AABD-77E0-37D2BFD102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54D23E-33AD-9178-B7A9-84AD2115C4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08C5C07-FAC6-3412-03C7-7EF525B7EF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0B3882C-C79F-F5BD-11C5-36939CDADB9E}"/>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6" name="Marcador de pie de página 5">
            <a:extLst>
              <a:ext uri="{FF2B5EF4-FFF2-40B4-BE49-F238E27FC236}">
                <a16:creationId xmlns:a16="http://schemas.microsoft.com/office/drawing/2014/main" id="{662FF4A8-C0C3-AEFC-BE65-783749B014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F1800C8-1B5D-05E5-512E-B660DDA8EF0D}"/>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51114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03A74-48E5-9CCF-4621-71D7C96945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E7FAE7-861E-B450-424F-0BFDC7AAA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E7BA85A-6490-B549-BD60-7592455CA79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60AABF-554C-E450-4196-C163A8F5DC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01B085-E618-9A42-B2E3-1AAB18DB61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944CFB-1272-AADF-4021-D516A07C6DE7}"/>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8" name="Marcador de pie de página 7">
            <a:extLst>
              <a:ext uri="{FF2B5EF4-FFF2-40B4-BE49-F238E27FC236}">
                <a16:creationId xmlns:a16="http://schemas.microsoft.com/office/drawing/2014/main" id="{F87A408A-2715-EE7E-841A-6B02ECC98D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9F25827-66F8-F732-8894-7D2BAD7B5B42}"/>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07591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BF748-A870-BA05-F63E-F91DDBFD9B7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121A77B-988A-A982-7E9B-6C65069BA9AD}"/>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4" name="Marcador de pie de página 3">
            <a:extLst>
              <a:ext uri="{FF2B5EF4-FFF2-40B4-BE49-F238E27FC236}">
                <a16:creationId xmlns:a16="http://schemas.microsoft.com/office/drawing/2014/main" id="{B9201A81-09C0-7F94-5559-89A71AA9452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6399AE1-6C6F-0067-76CD-D7BBF7823AF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2145274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97A72FF-FA35-3FC0-704E-CECB454A4F2E}"/>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3" name="Marcador de pie de página 2">
            <a:extLst>
              <a:ext uri="{FF2B5EF4-FFF2-40B4-BE49-F238E27FC236}">
                <a16:creationId xmlns:a16="http://schemas.microsoft.com/office/drawing/2014/main" id="{DBF8EA41-329B-F641-568D-2B6EA4ACEEA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BD30E5A-D31E-BC4C-AB5D-344E8A1696C5}"/>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826945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08854B-E52B-2645-A12E-6A70790AEC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1AF3734-625D-D04A-7FC2-75300C8E4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357CADF-D4D2-541A-250C-5D2DDBF6F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2FF98-0917-62C4-0FAF-D5CCBAE08C44}"/>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6" name="Marcador de pie de página 5">
            <a:extLst>
              <a:ext uri="{FF2B5EF4-FFF2-40B4-BE49-F238E27FC236}">
                <a16:creationId xmlns:a16="http://schemas.microsoft.com/office/drawing/2014/main" id="{CEC020B2-FA75-5906-6DCB-C9E751CEC7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915F28-0539-95A6-B5EE-0C015F76D02E}"/>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1079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60601-C79E-C43C-7ABE-7C797B7C28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18CB135-DABD-10AA-46F9-1DFA8D1B5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77BC6BC-A254-3D99-C124-6E5B1CD45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906145-A24E-A896-6981-37486A578F4A}"/>
              </a:ext>
            </a:extLst>
          </p:cNvPr>
          <p:cNvSpPr>
            <a:spLocks noGrp="1"/>
          </p:cNvSpPr>
          <p:nvPr>
            <p:ph type="dt" sz="half" idx="10"/>
          </p:nvPr>
        </p:nvSpPr>
        <p:spPr/>
        <p:txBody>
          <a:bodyPr/>
          <a:lstStyle/>
          <a:p>
            <a:fld id="{A5B432E1-5DF3-491C-9EAD-0365D6E2ED61}" type="datetimeFigureOut">
              <a:rPr lang="es-ES" smtClean="0"/>
              <a:t>17/08/2024</a:t>
            </a:fld>
            <a:endParaRPr lang="es-ES"/>
          </a:p>
        </p:txBody>
      </p:sp>
      <p:sp>
        <p:nvSpPr>
          <p:cNvPr id="6" name="Marcador de pie de página 5">
            <a:extLst>
              <a:ext uri="{FF2B5EF4-FFF2-40B4-BE49-F238E27FC236}">
                <a16:creationId xmlns:a16="http://schemas.microsoft.com/office/drawing/2014/main" id="{A1597FDC-24E4-135A-21A4-ADBA6F392D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A7DB9-115B-4D0D-7FA1-19E8B00B9A34}"/>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99207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AC4302E-D933-1448-DBC0-5A8B2267B8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C1CBE6F-939E-6A70-2C1F-266B92A77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B90457-F4EC-D508-79AA-79ADB4BE5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432E1-5DF3-491C-9EAD-0365D6E2ED61}" type="datetimeFigureOut">
              <a:rPr lang="es-ES" smtClean="0"/>
              <a:t>17/08/2024</a:t>
            </a:fld>
            <a:endParaRPr lang="es-ES"/>
          </a:p>
        </p:txBody>
      </p:sp>
      <p:sp>
        <p:nvSpPr>
          <p:cNvPr id="5" name="Marcador de pie de página 4">
            <a:extLst>
              <a:ext uri="{FF2B5EF4-FFF2-40B4-BE49-F238E27FC236}">
                <a16:creationId xmlns:a16="http://schemas.microsoft.com/office/drawing/2014/main" id="{4E87D1BC-3BDB-C793-8D86-CCF51ABF2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DF98376-FBAE-2744-8433-FCE8D2ECD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77D86-1FE2-4059-B31D-3B21D12C4224}" type="slidenum">
              <a:rPr lang="es-ES" smtClean="0"/>
              <a:t>‹Nº›</a:t>
            </a:fld>
            <a:endParaRPr lang="es-ES"/>
          </a:p>
        </p:txBody>
      </p:sp>
    </p:spTree>
    <p:extLst>
      <p:ext uri="{BB962C8B-B14F-4D97-AF65-F5344CB8AC3E}">
        <p14:creationId xmlns:p14="http://schemas.microsoft.com/office/powerpoint/2010/main" val="938202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507405" y="1198647"/>
            <a:ext cx="3333749" cy="4084494"/>
          </a:xfrm>
          <a:prstGeom prst="downArrow">
            <a:avLst>
              <a:gd name="adj1" fmla="val 100000"/>
              <a:gd name="adj2" fmla="val 15788"/>
            </a:avLst>
          </a:prstGeom>
          <a:solidFill>
            <a:schemeClr val="accent5">
              <a:lumMod val="50000"/>
            </a:schemeClr>
          </a:solidFill>
          <a:ln w="53975">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7B2E643-6D07-E7BF-F3FC-9806CB140998}"/>
              </a:ext>
            </a:extLst>
          </p:cNvPr>
          <p:cNvPicPr>
            <a:picLocks noChangeAspect="1"/>
          </p:cNvPicPr>
          <p:nvPr/>
        </p:nvPicPr>
        <p:blipFill>
          <a:blip r:embed="rId3"/>
          <a:stretch>
            <a:fillRect/>
          </a:stretch>
        </p:blipFill>
        <p:spPr>
          <a:xfrm>
            <a:off x="4338372" y="533400"/>
            <a:ext cx="7721596" cy="5791199"/>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3F11D03-1A27-D6D1-24C7-D918D72BFE34}"/>
              </a:ext>
            </a:extLst>
          </p:cNvPr>
          <p:cNvSpPr txBox="1"/>
          <p:nvPr/>
        </p:nvSpPr>
        <p:spPr>
          <a:xfrm>
            <a:off x="0" y="1948232"/>
            <a:ext cx="4084495" cy="2308324"/>
          </a:xfrm>
          <a:prstGeom prst="rect">
            <a:avLst/>
          </a:prstGeom>
          <a:noFill/>
        </p:spPr>
        <p:txBody>
          <a:bodyPr wrap="square" rtlCol="0">
            <a:spAutoFit/>
          </a:bodyPr>
          <a:lstStyle/>
          <a:p>
            <a:pPr algn="ctr"/>
            <a:r>
              <a:rPr lang="es-ES" sz="4800" b="1" spc="50" dirty="0">
                <a:ln w="0"/>
                <a:solidFill>
                  <a:schemeClr val="bg1"/>
                </a:solidFill>
                <a:effectLst>
                  <a:innerShdw blurRad="63500" dist="50800" dir="13500000">
                    <a:srgbClr val="000000">
                      <a:alpha val="50000"/>
                    </a:srgbClr>
                  </a:innerShdw>
                </a:effectLst>
              </a:rPr>
              <a:t>THE PLAN</a:t>
            </a:r>
          </a:p>
          <a:p>
            <a:pPr algn="ctr"/>
            <a:r>
              <a:rPr lang="es-ES" sz="4800" b="1" spc="50" dirty="0">
                <a:ln w="0"/>
                <a:solidFill>
                  <a:schemeClr val="bg1"/>
                </a:solidFill>
                <a:effectLst>
                  <a:innerShdw blurRad="63500" dist="50800" dir="13500000">
                    <a:srgbClr val="000000">
                      <a:alpha val="50000"/>
                    </a:srgbClr>
                  </a:innerShdw>
                </a:effectLst>
              </a:rPr>
              <a:t>OF REDEMPTION</a:t>
            </a:r>
          </a:p>
        </p:txBody>
      </p:sp>
    </p:spTree>
    <p:extLst>
      <p:ext uri="{BB962C8B-B14F-4D97-AF65-F5344CB8AC3E}">
        <p14:creationId xmlns:p14="http://schemas.microsoft.com/office/powerpoint/2010/main" val="361752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744F77-E90D-549E-3465-374E91E5DE65}"/>
              </a:ext>
            </a:extLst>
          </p:cNvPr>
          <p:cNvSpPr txBox="1"/>
          <p:nvPr/>
        </p:nvSpPr>
        <p:spPr>
          <a:xfrm>
            <a:off x="6270173" y="272340"/>
            <a:ext cx="5634446" cy="2031325"/>
          </a:xfrm>
          <a:prstGeom prst="rect">
            <a:avLst/>
          </a:prstGeom>
          <a:noFill/>
        </p:spPr>
        <p:txBody>
          <a:bodyPr wrap="square">
            <a:spAutoFit/>
          </a:bodyPr>
          <a:lstStyle/>
          <a:p>
            <a:r>
              <a:rPr lang="en-US" b="1" dirty="0"/>
              <a:t>The sacrifice demanded by their transgression revealed to Adam and Eve the sacred character of the law of God; and they saw, as they had never seen before, the guilt of sin and its dire results. In their remorse and anguish they pleaded that the penalty might not fall upon Him whose love had been the source of all their joy; rather let it descend upon them and their posterity.</a:t>
            </a:r>
            <a:endParaRPr lang="es-ES" b="1" dirty="0"/>
          </a:p>
        </p:txBody>
      </p:sp>
      <p:pic>
        <p:nvPicPr>
          <p:cNvPr id="5" name="Imagen 4" descr="Texto&#10;&#10;Descripción generada automáticamente">
            <a:extLst>
              <a:ext uri="{FF2B5EF4-FFF2-40B4-BE49-F238E27FC236}">
                <a16:creationId xmlns:a16="http://schemas.microsoft.com/office/drawing/2014/main" id="{AC5AE65D-EED0-E2EB-FD27-E5157B9D2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984" y="2590602"/>
            <a:ext cx="5326745" cy="3995058"/>
          </a:xfrm>
          <a:prstGeom prst="rect">
            <a:avLst/>
          </a:prstGeom>
          <a:ln w="38100" cap="sq">
            <a:solidFill>
              <a:srgbClr val="72677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CA105A1B-5E21-D298-5ECC-DC69FDB7A5C2}"/>
              </a:ext>
            </a:extLst>
          </p:cNvPr>
          <p:cNvSpPr txBox="1"/>
          <p:nvPr/>
        </p:nvSpPr>
        <p:spPr>
          <a:xfrm>
            <a:off x="193271" y="4496494"/>
            <a:ext cx="6190112" cy="2308324"/>
          </a:xfrm>
          <a:prstGeom prst="rect">
            <a:avLst/>
          </a:prstGeom>
          <a:noFill/>
        </p:spPr>
        <p:txBody>
          <a:bodyPr wrap="square">
            <a:spAutoFit/>
          </a:bodyPr>
          <a:lstStyle/>
          <a:p>
            <a:r>
              <a:rPr lang="en-US" b="1" dirty="0"/>
              <a:t>They were told that since the law of Jehovah is the foundation</a:t>
            </a:r>
          </a:p>
          <a:p>
            <a:r>
              <a:rPr lang="en-US" b="1" dirty="0"/>
              <a:t>of His government in heaven as well as upon the earth, even the life of an angel could not be accepted as a sacrifice for its transgression. Not one of its precepts could be abrogated or changed to meet man in his fallen condition; but the Son of God, who had created man, could make an atonement for him. As Adam’s transgression had brought wretchedness and death, so the sacrifice of Christ would bring life and immortality.</a:t>
            </a:r>
            <a:endParaRPr lang="es-ES" b="1" dirty="0"/>
          </a:p>
        </p:txBody>
      </p:sp>
      <p:pic>
        <p:nvPicPr>
          <p:cNvPr id="11" name="Imagen 10" descr="Imagen que contiene exterior, persona, hombre, pasto&#10;&#10;Descripción generada automáticamente">
            <a:extLst>
              <a:ext uri="{FF2B5EF4-FFF2-40B4-BE49-F238E27FC236}">
                <a16:creationId xmlns:a16="http://schemas.microsoft.com/office/drawing/2014/main" id="{E93AFFE9-40A9-1C0D-BC87-965D3C925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83" y="148581"/>
            <a:ext cx="5634446" cy="4259014"/>
          </a:xfrm>
          <a:prstGeom prst="roundRect">
            <a:avLst>
              <a:gd name="adj" fmla="val 6908"/>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23256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134DF2-E134-1AB1-D24D-9CBDF67C82A6}"/>
              </a:ext>
            </a:extLst>
          </p:cNvPr>
          <p:cNvSpPr txBox="1"/>
          <p:nvPr/>
        </p:nvSpPr>
        <p:spPr>
          <a:xfrm>
            <a:off x="262939" y="201127"/>
            <a:ext cx="4548051" cy="2554545"/>
          </a:xfrm>
          <a:prstGeom prst="rect">
            <a:avLst/>
          </a:prstGeom>
          <a:noFill/>
        </p:spPr>
        <p:txBody>
          <a:bodyPr wrap="square">
            <a:spAutoFit/>
          </a:bodyPr>
          <a:lstStyle/>
          <a:p>
            <a:r>
              <a:rPr lang="en-US" sz="2000" b="1" dirty="0"/>
              <a:t>The sacrificial offerings were ordained by God to be to man a perpetual reminder and a penitential acknowledgment of his sin and a confession of his faith in the promised Redeemer. They were intended to impress upon the fallen race the solemn truth that it was sin that caused death. </a:t>
            </a:r>
            <a:endParaRPr lang="es-ES" sz="2000" b="1" dirty="0"/>
          </a:p>
        </p:txBody>
      </p:sp>
      <p:pic>
        <p:nvPicPr>
          <p:cNvPr id="4" name="Imagen 3">
            <a:extLst>
              <a:ext uri="{FF2B5EF4-FFF2-40B4-BE49-F238E27FC236}">
                <a16:creationId xmlns:a16="http://schemas.microsoft.com/office/drawing/2014/main" id="{123AD8B2-347F-D081-1A25-04C5012CE374}"/>
              </a:ext>
            </a:extLst>
          </p:cNvPr>
          <p:cNvPicPr>
            <a:picLocks noChangeAspect="1"/>
          </p:cNvPicPr>
          <p:nvPr/>
        </p:nvPicPr>
        <p:blipFill rotWithShape="1">
          <a:blip r:embed="rId4"/>
          <a:srcRect t="8472" b="2819"/>
          <a:stretch/>
        </p:blipFill>
        <p:spPr>
          <a:xfrm>
            <a:off x="6160699" y="3026827"/>
            <a:ext cx="5877053" cy="3699163"/>
          </a:xfrm>
          <a:prstGeom prst="round2DiagRect">
            <a:avLst>
              <a:gd name="adj1" fmla="val 50000"/>
              <a:gd name="adj2" fmla="val 10674"/>
            </a:avLst>
          </a:prstGeom>
          <a:ln w="38100" cap="sq">
            <a:solidFill>
              <a:schemeClr val="accent6">
                <a:lumMod val="60000"/>
                <a:lumOff val="40000"/>
              </a:schemeClr>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B3E1AFA1-A5A7-7855-0C3F-783CA519B893}"/>
              </a:ext>
            </a:extLst>
          </p:cNvPr>
          <p:cNvSpPr txBox="1"/>
          <p:nvPr/>
        </p:nvSpPr>
        <p:spPr>
          <a:xfrm>
            <a:off x="154248" y="2755672"/>
            <a:ext cx="5716616" cy="3970318"/>
          </a:xfrm>
          <a:prstGeom prst="rect">
            <a:avLst/>
          </a:prstGeom>
          <a:noFill/>
        </p:spPr>
        <p:txBody>
          <a:bodyPr wrap="square">
            <a:spAutoFit/>
          </a:bodyPr>
          <a:lstStyle/>
          <a:p>
            <a:r>
              <a:rPr lang="en-US" b="1" dirty="0"/>
              <a:t> To Adam, the offering of the first sacrifice was a most painful ceremony. His hand must be raised to take life, which only God could give. It was the first time he had ever witnessed death, and he knew that had he been obedient to God, there would have been no death of man or beast. As he slew the innocent victim, he trembled at the thought that his sin must shed the blood of the</a:t>
            </a:r>
          </a:p>
          <a:p>
            <a:r>
              <a:rPr lang="en-US" b="1" dirty="0"/>
              <a:t>spotless Lamb of God. This scene gave him a deeper and more vivid sense of the greatness of his transgression, which nothing but the death of God’s dear Son could expiate. And he marveled at the infinite goodness that would give such a ransom to save the guilty. A star of hope illumined the dark and terrible future and relieved it</a:t>
            </a:r>
          </a:p>
          <a:p>
            <a:r>
              <a:rPr lang="en-US" b="1" dirty="0"/>
              <a:t>of its utter desolation.</a:t>
            </a:r>
            <a:endParaRPr lang="es-ES" b="1" dirty="0"/>
          </a:p>
        </p:txBody>
      </p:sp>
      <p:pic>
        <p:nvPicPr>
          <p:cNvPr id="10" name="Imagen 9" descr="Imagen que contiene tabla, muebles, gente, grupo&#10;&#10;Descripción generada automáticamente">
            <a:extLst>
              <a:ext uri="{FF2B5EF4-FFF2-40B4-BE49-F238E27FC236}">
                <a16:creationId xmlns:a16="http://schemas.microsoft.com/office/drawing/2014/main" id="{9EDF649E-C4F9-04D0-B033-248906231D9A}"/>
              </a:ext>
            </a:extLst>
          </p:cNvPr>
          <p:cNvPicPr>
            <a:picLocks noChangeAspect="1"/>
          </p:cNvPicPr>
          <p:nvPr/>
        </p:nvPicPr>
        <p:blipFill rotWithShape="1">
          <a:blip r:embed="rId5">
            <a:extLst>
              <a:ext uri="{28A0092B-C50C-407E-A947-70E740481C1C}">
                <a14:useLocalDpi xmlns:a14="http://schemas.microsoft.com/office/drawing/2010/main" val="0"/>
              </a:ext>
            </a:extLst>
          </a:blip>
          <a:srcRect t="19485" b="6913"/>
          <a:stretch/>
        </p:blipFill>
        <p:spPr>
          <a:xfrm>
            <a:off x="5315405" y="90151"/>
            <a:ext cx="6478476" cy="2684517"/>
          </a:xfrm>
          <a:prstGeom prst="round2DiagRect">
            <a:avLst>
              <a:gd name="adj1" fmla="val 16667"/>
              <a:gd name="adj2" fmla="val 5000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487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7880AB-9397-8144-ABA2-98B57C6F4560}"/>
              </a:ext>
            </a:extLst>
          </p:cNvPr>
          <p:cNvSpPr txBox="1"/>
          <p:nvPr/>
        </p:nvSpPr>
        <p:spPr>
          <a:xfrm>
            <a:off x="4605370" y="126049"/>
            <a:ext cx="7447925" cy="1631216"/>
          </a:xfrm>
          <a:prstGeom prst="rect">
            <a:avLst/>
          </a:prstGeom>
          <a:noFill/>
        </p:spPr>
        <p:txBody>
          <a:bodyPr wrap="square">
            <a:spAutoFit/>
          </a:bodyPr>
          <a:lstStyle/>
          <a:p>
            <a:r>
              <a:rPr lang="en-US" sz="2000" b="1" dirty="0"/>
              <a:t>But the plan of redemption had a yet broader and deeper purpose</a:t>
            </a:r>
          </a:p>
          <a:p>
            <a:r>
              <a:rPr lang="en-US" sz="2000" b="1" dirty="0"/>
              <a:t>than the salvation of man. It was not for this alone that Christ came</a:t>
            </a:r>
          </a:p>
          <a:p>
            <a:r>
              <a:rPr lang="en-US" sz="2000" b="1" dirty="0"/>
              <a:t>to the earth; it was not merely that the inhabitants of this little world might regard the law of God as it should be regarded; but it was to vindicate the character of God before the universe</a:t>
            </a:r>
            <a:endParaRPr lang="es-ES" sz="2000" b="1" dirty="0"/>
          </a:p>
        </p:txBody>
      </p:sp>
      <p:sp>
        <p:nvSpPr>
          <p:cNvPr id="5" name="CuadroTexto 4">
            <a:extLst>
              <a:ext uri="{FF2B5EF4-FFF2-40B4-BE49-F238E27FC236}">
                <a16:creationId xmlns:a16="http://schemas.microsoft.com/office/drawing/2014/main" id="{10EB0978-F576-6389-B144-328331244DB3}"/>
              </a:ext>
            </a:extLst>
          </p:cNvPr>
          <p:cNvSpPr txBox="1"/>
          <p:nvPr/>
        </p:nvSpPr>
        <p:spPr>
          <a:xfrm>
            <a:off x="4728515" y="1862287"/>
            <a:ext cx="7324780" cy="1938992"/>
          </a:xfrm>
          <a:prstGeom prst="rect">
            <a:avLst/>
          </a:prstGeom>
          <a:noFill/>
        </p:spPr>
        <p:txBody>
          <a:bodyPr wrap="square">
            <a:spAutoFit/>
          </a:bodyPr>
          <a:lstStyle/>
          <a:p>
            <a:r>
              <a:rPr lang="en-US" sz="2000" b="1" dirty="0"/>
              <a:t>To this result of His great sacrifice—its influence upon the intelligences of other worlds, as well as upon man—the Saviour looked forward when just before His crucifixion He said: “Now is the judgment of this world: now shall the prince of this world be cast out. And I, if I be lifted up from the earth, will draw all unto Me.” John 12:31, 32</a:t>
            </a:r>
            <a:endParaRPr lang="es-ES" sz="2000" b="1" dirty="0"/>
          </a:p>
        </p:txBody>
      </p:sp>
      <p:sp>
        <p:nvSpPr>
          <p:cNvPr id="7" name="CuadroTexto 6">
            <a:extLst>
              <a:ext uri="{FF2B5EF4-FFF2-40B4-BE49-F238E27FC236}">
                <a16:creationId xmlns:a16="http://schemas.microsoft.com/office/drawing/2014/main" id="{8077A505-AC84-A5C2-1B20-967E4460B3EE}"/>
              </a:ext>
            </a:extLst>
          </p:cNvPr>
          <p:cNvSpPr txBox="1"/>
          <p:nvPr/>
        </p:nvSpPr>
        <p:spPr>
          <a:xfrm>
            <a:off x="3487286" y="3958169"/>
            <a:ext cx="5354211" cy="2462213"/>
          </a:xfrm>
          <a:prstGeom prst="rect">
            <a:avLst/>
          </a:prstGeom>
          <a:noFill/>
        </p:spPr>
        <p:txBody>
          <a:bodyPr wrap="square">
            <a:spAutoFit/>
          </a:bodyPr>
          <a:lstStyle/>
          <a:p>
            <a:r>
              <a:rPr lang="en-US" sz="2200" b="1" dirty="0"/>
              <a:t>The act of Christ in dying for the salvation of man would not only make heaven accessible to men, but before all the universe it would</a:t>
            </a:r>
          </a:p>
          <a:p>
            <a:r>
              <a:rPr lang="en-US" sz="2200" b="1" dirty="0"/>
              <a:t>justify God and His Son in their dealing with the rebellion of Satan. It would establish the perpetuity of the law of God and would reveal the nature and the results of sin.</a:t>
            </a:r>
            <a:endParaRPr lang="es-ES" sz="2200" b="1" dirty="0"/>
          </a:p>
        </p:txBody>
      </p:sp>
      <p:pic>
        <p:nvPicPr>
          <p:cNvPr id="9" name="Imagen 8" descr="Un dibujo de una persona&#10;&#10;Descripción generada automáticamente con confianza media">
            <a:extLst>
              <a:ext uri="{FF2B5EF4-FFF2-40B4-BE49-F238E27FC236}">
                <a16:creationId xmlns:a16="http://schemas.microsoft.com/office/drawing/2014/main" id="{0462B2FD-4754-A90C-364E-84C78E37A464}"/>
              </a:ext>
            </a:extLst>
          </p:cNvPr>
          <p:cNvPicPr>
            <a:picLocks noChangeAspect="1"/>
          </p:cNvPicPr>
          <p:nvPr/>
        </p:nvPicPr>
        <p:blipFill rotWithShape="1">
          <a:blip r:embed="rId4">
            <a:extLst>
              <a:ext uri="{28A0092B-C50C-407E-A947-70E740481C1C}">
                <a14:useLocalDpi xmlns:a14="http://schemas.microsoft.com/office/drawing/2010/main" val="0"/>
              </a:ext>
            </a:extLst>
          </a:blip>
          <a:srcRect t="1142" b="3713"/>
          <a:stretch/>
        </p:blipFill>
        <p:spPr>
          <a:xfrm>
            <a:off x="149097" y="179391"/>
            <a:ext cx="4308604" cy="3074547"/>
          </a:xfrm>
          <a:prstGeom prst="rect">
            <a:avLst/>
          </a:prstGeom>
          <a:ln w="38100" cap="sq">
            <a:solidFill>
              <a:srgbClr val="6FBB89"/>
            </a:solidFill>
            <a:prstDash val="solid"/>
            <a:miter lim="800000"/>
          </a:ln>
          <a:effectLst>
            <a:outerShdw blurRad="50800" dist="38100" dir="2700000" algn="tl" rotWithShape="0">
              <a:srgbClr val="000000">
                <a:alpha val="43000"/>
              </a:srgbClr>
            </a:outerShdw>
          </a:effectLst>
        </p:spPr>
      </p:pic>
      <p:pic>
        <p:nvPicPr>
          <p:cNvPr id="11" name="Imagen 10" descr="Imagen que contiene competencia de atletismo, hombre, sostener, parado&#10;&#10;Descripción generada automáticamente">
            <a:extLst>
              <a:ext uri="{FF2B5EF4-FFF2-40B4-BE49-F238E27FC236}">
                <a16:creationId xmlns:a16="http://schemas.microsoft.com/office/drawing/2014/main" id="{13A40425-A16A-C09F-C870-95491A586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30" y="3429000"/>
            <a:ext cx="2964224" cy="3187337"/>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3" name="Imagen 12" descr="Imagen que contiene tabla, comida, vidrio, alimentos&#10;&#10;Descripción generada automáticamente">
            <a:extLst>
              <a:ext uri="{FF2B5EF4-FFF2-40B4-BE49-F238E27FC236}">
                <a16:creationId xmlns:a16="http://schemas.microsoft.com/office/drawing/2014/main" id="{FBB43BDC-D551-E563-4992-B29DF97E6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1497" y="3520153"/>
            <a:ext cx="3211798" cy="3211798"/>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534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ppt_w</p:attrName>
                                        </p:attrNameLst>
                                      </p:cBhvr>
                                      <p:tavLst>
                                        <p:tav tm="0" fmla="#ppt_w*sin(2.5*pi*$)">
                                          <p:val>
                                            <p:fltVal val="0"/>
                                          </p:val>
                                        </p:tav>
                                        <p:tav tm="100000">
                                          <p:val>
                                            <p:fltVal val="1"/>
                                          </p:val>
                                        </p:tav>
                                      </p:tavLst>
                                    </p:anim>
                                    <p:anim calcmode="lin" valueType="num">
                                      <p:cBhvr>
                                        <p:cTn id="9" dur="750" fill="hold"/>
                                        <p:tgtEl>
                                          <p:spTgt spid="9"/>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800" decel="100000"/>
                                        <p:tgtEl>
                                          <p:spTgt spid="11"/>
                                        </p:tgtEl>
                                      </p:cBhvr>
                                    </p:animEffect>
                                    <p:anim calcmode="lin" valueType="num">
                                      <p:cBhvr>
                                        <p:cTn id="19" dur="800" decel="100000" fill="hold"/>
                                        <p:tgtEl>
                                          <p:spTgt spid="11"/>
                                        </p:tgtEl>
                                        <p:attrNameLst>
                                          <p:attrName>style.rotation</p:attrName>
                                        </p:attrNameLst>
                                      </p:cBhvr>
                                      <p:tavLst>
                                        <p:tav tm="0">
                                          <p:val>
                                            <p:fltVal val="-90"/>
                                          </p:val>
                                        </p:tav>
                                        <p:tav tm="100000">
                                          <p:val>
                                            <p:fltVal val="0"/>
                                          </p:val>
                                        </p:tav>
                                      </p:tavLst>
                                    </p:anim>
                                    <p:anim calcmode="lin" valueType="num">
                                      <p:cBhvr>
                                        <p:cTn id="20" dur="800" decel="100000" fill="hold"/>
                                        <p:tgtEl>
                                          <p:spTgt spid="11"/>
                                        </p:tgtEl>
                                        <p:attrNameLst>
                                          <p:attrName>ppt_x</p:attrName>
                                        </p:attrNameLst>
                                      </p:cBhvr>
                                      <p:tavLst>
                                        <p:tav tm="0">
                                          <p:val>
                                            <p:strVal val="#ppt_x+0.4"/>
                                          </p:val>
                                        </p:tav>
                                        <p:tav tm="100000">
                                          <p:val>
                                            <p:strVal val="#ppt_x-0.05"/>
                                          </p:val>
                                        </p:tav>
                                      </p:tavLst>
                                    </p:anim>
                                    <p:anim calcmode="lin" valueType="num">
                                      <p:cBhvr>
                                        <p:cTn id="21" dur="800" decel="100000" fill="hold"/>
                                        <p:tgtEl>
                                          <p:spTgt spid="11"/>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800" decel="100000"/>
                                        <p:tgtEl>
                                          <p:spTgt spid="13"/>
                                        </p:tgtEl>
                                      </p:cBhvr>
                                    </p:animEffect>
                                    <p:anim calcmode="lin" valueType="num">
                                      <p:cBhvr>
                                        <p:cTn id="33" dur="800" decel="100000" fill="hold"/>
                                        <p:tgtEl>
                                          <p:spTgt spid="13"/>
                                        </p:tgtEl>
                                        <p:attrNameLst>
                                          <p:attrName>style.rotation</p:attrName>
                                        </p:attrNameLst>
                                      </p:cBhvr>
                                      <p:tavLst>
                                        <p:tav tm="0">
                                          <p:val>
                                            <p:fltVal val="-90"/>
                                          </p:val>
                                        </p:tav>
                                        <p:tav tm="100000">
                                          <p:val>
                                            <p:fltVal val="0"/>
                                          </p:val>
                                        </p:tav>
                                      </p:tavLst>
                                    </p:anim>
                                    <p:anim calcmode="lin" valueType="num">
                                      <p:cBhvr>
                                        <p:cTn id="34" dur="800" decel="100000" fill="hold"/>
                                        <p:tgtEl>
                                          <p:spTgt spid="13"/>
                                        </p:tgtEl>
                                        <p:attrNameLst>
                                          <p:attrName>ppt_x</p:attrName>
                                        </p:attrNameLst>
                                      </p:cBhvr>
                                      <p:tavLst>
                                        <p:tav tm="0">
                                          <p:val>
                                            <p:strVal val="#ppt_x+0.4"/>
                                          </p:val>
                                        </p:tav>
                                        <p:tav tm="100000">
                                          <p:val>
                                            <p:strVal val="#ppt_x-0.05"/>
                                          </p:val>
                                        </p:tav>
                                      </p:tavLst>
                                    </p:anim>
                                    <p:anim calcmode="lin" valueType="num">
                                      <p:cBhvr>
                                        <p:cTn id="35" dur="800" decel="100000" fill="hold"/>
                                        <p:tgtEl>
                                          <p:spTgt spid="13"/>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2F6CF5-9694-3F37-4525-CB16EDB2B898}"/>
              </a:ext>
            </a:extLst>
          </p:cNvPr>
          <p:cNvSpPr txBox="1"/>
          <p:nvPr/>
        </p:nvSpPr>
        <p:spPr>
          <a:xfrm>
            <a:off x="4502332" y="2139925"/>
            <a:ext cx="7602583" cy="2585323"/>
          </a:xfrm>
          <a:prstGeom prst="rect">
            <a:avLst/>
          </a:prstGeom>
          <a:noFill/>
        </p:spPr>
        <p:txBody>
          <a:bodyPr wrap="square">
            <a:spAutoFit/>
          </a:bodyPr>
          <a:lstStyle/>
          <a:p>
            <a:r>
              <a:rPr lang="en-US" b="1" dirty="0"/>
              <a:t>When Christ came to our world in the form of humanity, all were intensely interested in following Him as He traversed, step by step, the bloodstained path from the manger to Calvary. Heaven marked the insult and mockery that He received, and knew that it was at Satan’s instigation. They marked the work of </a:t>
            </a:r>
            <a:r>
              <a:rPr lang="en-US" b="1" dirty="0" err="1"/>
              <a:t>counteragencies</a:t>
            </a:r>
            <a:r>
              <a:rPr lang="en-US" b="1" dirty="0"/>
              <a:t> going forward; Satan constantly pressing darkness, sorrow, and suffering upon the race, and Christ counteracting it. They watched the battle between light and darkness as it waxed stronger. And as Christ in His expiring agony upon the cross cried out, “It is finished” (John 19:30), a shout of triumph rang through every world and through heaven itself. </a:t>
            </a:r>
            <a:endParaRPr lang="es-ES" b="1" dirty="0"/>
          </a:p>
        </p:txBody>
      </p:sp>
      <p:sp>
        <p:nvSpPr>
          <p:cNvPr id="5" name="CuadroTexto 4">
            <a:extLst>
              <a:ext uri="{FF2B5EF4-FFF2-40B4-BE49-F238E27FC236}">
                <a16:creationId xmlns:a16="http://schemas.microsoft.com/office/drawing/2014/main" id="{67150760-7A04-0F6B-D390-C717758702E2}"/>
              </a:ext>
            </a:extLst>
          </p:cNvPr>
          <p:cNvSpPr txBox="1"/>
          <p:nvPr/>
        </p:nvSpPr>
        <p:spPr>
          <a:xfrm>
            <a:off x="304799" y="155445"/>
            <a:ext cx="7270471" cy="1754326"/>
          </a:xfrm>
          <a:prstGeom prst="rect">
            <a:avLst/>
          </a:prstGeom>
          <a:noFill/>
        </p:spPr>
        <p:txBody>
          <a:bodyPr wrap="square">
            <a:spAutoFit/>
          </a:bodyPr>
          <a:lstStyle/>
          <a:p>
            <a:r>
              <a:rPr lang="en-US" b="1" dirty="0"/>
              <a:t>It was the marvel of all the universe that Christ should humble Himself to save fallen man. That He who had passed from star to star, from world to world, superintending all, by His providence supplying the needs of every order of being in His vast creation— that He should consent to leave His glory and take upon Himself human nature, was a mystery which the sinless intelligences of other worlds desired to understand</a:t>
            </a:r>
            <a:r>
              <a:rPr lang="es-ES" b="1" dirty="0"/>
              <a:t>. </a:t>
            </a:r>
          </a:p>
        </p:txBody>
      </p:sp>
      <p:pic>
        <p:nvPicPr>
          <p:cNvPr id="7" name="Imagen 6" descr="Dibujo de video juego&#10;&#10;Descripción generada automáticamente con confianza baja">
            <a:extLst>
              <a:ext uri="{FF2B5EF4-FFF2-40B4-BE49-F238E27FC236}">
                <a16:creationId xmlns:a16="http://schemas.microsoft.com/office/drawing/2014/main" id="{9F81469D-C92C-A512-E86B-B7F13E55C958}"/>
              </a:ext>
            </a:extLst>
          </p:cNvPr>
          <p:cNvPicPr>
            <a:picLocks noChangeAspect="1"/>
          </p:cNvPicPr>
          <p:nvPr/>
        </p:nvPicPr>
        <p:blipFill rotWithShape="1">
          <a:blip r:embed="rId4">
            <a:extLst>
              <a:ext uri="{28A0092B-C50C-407E-A947-70E740481C1C}">
                <a14:useLocalDpi xmlns:a14="http://schemas.microsoft.com/office/drawing/2010/main" val="0"/>
              </a:ext>
            </a:extLst>
          </a:blip>
          <a:srcRect b="9407"/>
          <a:stretch/>
        </p:blipFill>
        <p:spPr>
          <a:xfrm>
            <a:off x="7523018" y="113056"/>
            <a:ext cx="4364183" cy="2024082"/>
          </a:xfrm>
          <a:prstGeom prst="roundRect">
            <a:avLst>
              <a:gd name="adj" fmla="val 4167"/>
            </a:avLst>
          </a:prstGeom>
          <a:solidFill>
            <a:srgbClr val="FFFFFF"/>
          </a:solidFill>
          <a:ln w="76200" cap="sq">
            <a:solidFill>
              <a:srgbClr val="E2A063"/>
            </a:solidFill>
            <a:miter lim="800000"/>
          </a:ln>
          <a:effectLst/>
          <a:scene3d>
            <a:camera prst="orthographicFront"/>
            <a:lightRig rig="threePt" dir="t">
              <a:rot lat="0" lon="0" rev="2700000"/>
            </a:lightRig>
          </a:scene3d>
          <a:sp3d>
            <a:bevelT h="38100"/>
            <a:contourClr>
              <a:srgbClr val="C0C0C0"/>
            </a:contourClr>
          </a:sp3d>
        </p:spPr>
      </p:pic>
      <p:sp>
        <p:nvSpPr>
          <p:cNvPr id="9" name="CuadroTexto 8">
            <a:extLst>
              <a:ext uri="{FF2B5EF4-FFF2-40B4-BE49-F238E27FC236}">
                <a16:creationId xmlns:a16="http://schemas.microsoft.com/office/drawing/2014/main" id="{722FDF00-2B67-EFBF-013C-924C0790FCDA}"/>
              </a:ext>
            </a:extLst>
          </p:cNvPr>
          <p:cNvSpPr txBox="1"/>
          <p:nvPr/>
        </p:nvSpPr>
        <p:spPr>
          <a:xfrm>
            <a:off x="87085" y="4725248"/>
            <a:ext cx="8926286" cy="2031325"/>
          </a:xfrm>
          <a:prstGeom prst="rect">
            <a:avLst/>
          </a:prstGeom>
          <a:noFill/>
        </p:spPr>
        <p:txBody>
          <a:bodyPr wrap="square">
            <a:spAutoFit/>
          </a:bodyPr>
          <a:lstStyle/>
          <a:p>
            <a:r>
              <a:rPr lang="en-US" b="1" dirty="0"/>
              <a:t>The great contest that had been so long in progress in this world was now decided, and Christ was conqueror. His death had answered the question whether the Father and the Son had sufficient love for man to exercise self-denial and a spirit of sacrifice. Satan had revealed his true character as a liar and a murderer. It was seen that the very same spirit with which he had ruled the children of men who were under his power, he would have manifested if permitted to control the intelligences of heaven. With one voice the loyal universe united in extolling the divine administration.</a:t>
            </a:r>
            <a:endParaRPr lang="es-ES" b="1" dirty="0"/>
          </a:p>
        </p:txBody>
      </p:sp>
      <p:pic>
        <p:nvPicPr>
          <p:cNvPr id="11" name="Imagen 10" descr="Imagen que contiene tabla, pequeño, puesto, agua&#10;&#10;Descripción generada automáticamente">
            <a:extLst>
              <a:ext uri="{FF2B5EF4-FFF2-40B4-BE49-F238E27FC236}">
                <a16:creationId xmlns:a16="http://schemas.microsoft.com/office/drawing/2014/main" id="{E40BC7B0-60F5-1FD9-C1CC-31DD4C9397E9}"/>
              </a:ext>
            </a:extLst>
          </p:cNvPr>
          <p:cNvPicPr>
            <a:picLocks noChangeAspect="1"/>
          </p:cNvPicPr>
          <p:nvPr/>
        </p:nvPicPr>
        <p:blipFill rotWithShape="1">
          <a:blip r:embed="rId5">
            <a:extLst>
              <a:ext uri="{28A0092B-C50C-407E-A947-70E740481C1C}">
                <a14:useLocalDpi xmlns:a14="http://schemas.microsoft.com/office/drawing/2010/main" val="0"/>
              </a:ext>
            </a:extLst>
          </a:blip>
          <a:srcRect l="6107" t="26794" r="6168" b="21524"/>
          <a:stretch/>
        </p:blipFill>
        <p:spPr>
          <a:xfrm>
            <a:off x="304799" y="2074766"/>
            <a:ext cx="4127863" cy="2431920"/>
          </a:xfrm>
          <a:prstGeom prst="roundRect">
            <a:avLst>
              <a:gd name="adj" fmla="val 4167"/>
            </a:avLst>
          </a:prstGeom>
          <a:solidFill>
            <a:srgbClr val="FFFFFF"/>
          </a:solidFill>
          <a:ln w="76200" cap="sq">
            <a:solidFill>
              <a:srgbClr val="61377A"/>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Un dibujo de una persona&#10;&#10;Descripción generada automáticamente con confianza media">
            <a:extLst>
              <a:ext uri="{FF2B5EF4-FFF2-40B4-BE49-F238E27FC236}">
                <a16:creationId xmlns:a16="http://schemas.microsoft.com/office/drawing/2014/main" id="{C292E35D-0FC9-E1F8-5B73-1759812997E9}"/>
              </a:ext>
            </a:extLst>
          </p:cNvPr>
          <p:cNvPicPr>
            <a:picLocks noChangeAspect="1"/>
          </p:cNvPicPr>
          <p:nvPr/>
        </p:nvPicPr>
        <p:blipFill rotWithShape="1">
          <a:blip r:embed="rId6">
            <a:extLst>
              <a:ext uri="{28A0092B-C50C-407E-A947-70E740481C1C}">
                <a14:useLocalDpi xmlns:a14="http://schemas.microsoft.com/office/drawing/2010/main" val="0"/>
              </a:ext>
            </a:extLst>
          </a:blip>
          <a:srcRect t="6866" b="13489"/>
          <a:stretch/>
        </p:blipFill>
        <p:spPr>
          <a:xfrm>
            <a:off x="9048206" y="4955402"/>
            <a:ext cx="2969622" cy="1773869"/>
          </a:xfrm>
          <a:prstGeom prst="roundRect">
            <a:avLst>
              <a:gd name="adj" fmla="val 4167"/>
            </a:avLst>
          </a:prstGeom>
          <a:solidFill>
            <a:srgbClr val="FFFFFF"/>
          </a:solidFill>
          <a:ln w="76200" cap="sq">
            <a:solidFill>
              <a:srgbClr val="4F8ABD"/>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633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pic>
        <p:nvPicPr>
          <p:cNvPr id="3" name="Imagen 2" descr="Imagen que contiene persona, hombre, mujer, sostener&#10;&#10;Descripción generada automáticamente">
            <a:extLst>
              <a:ext uri="{FF2B5EF4-FFF2-40B4-BE49-F238E27FC236}">
                <a16:creationId xmlns:a16="http://schemas.microsoft.com/office/drawing/2014/main" id="{926B2187-E905-903D-2A24-4132CC36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a:ln>
            <a:noFill/>
          </a:ln>
          <a:effectLst>
            <a:softEdge rad="112500"/>
          </a:effectLst>
        </p:spPr>
      </p:pic>
      <p:sp>
        <p:nvSpPr>
          <p:cNvPr id="4" name="CuadroTexto 3">
            <a:extLst>
              <a:ext uri="{FF2B5EF4-FFF2-40B4-BE49-F238E27FC236}">
                <a16:creationId xmlns:a16="http://schemas.microsoft.com/office/drawing/2014/main" id="{A387A3D5-0AC0-5B50-C778-157492CE787E}"/>
              </a:ext>
            </a:extLst>
          </p:cNvPr>
          <p:cNvSpPr txBox="1"/>
          <p:nvPr/>
        </p:nvSpPr>
        <p:spPr>
          <a:xfrm>
            <a:off x="0" y="5993283"/>
            <a:ext cx="3048000" cy="923330"/>
          </a:xfrm>
          <a:prstGeom prst="rect">
            <a:avLst/>
          </a:prstGeom>
          <a:noFill/>
        </p:spPr>
        <p:txBody>
          <a:bodyPr wrap="square" rtlCol="0">
            <a:spAutoFit/>
          </a:bodyPr>
          <a:lstStyle/>
          <a:p>
            <a:pPr algn="ctr"/>
            <a:r>
              <a:rPr lang="en-US" b="1" dirty="0"/>
              <a:t>Text: Ellen G. White, "Patriarchs and Prophets”</a:t>
            </a:r>
            <a:r>
              <a:rPr lang="es-ES" b="1" dirty="0"/>
              <a:t>, </a:t>
            </a:r>
            <a:r>
              <a:rPr lang="es-ES" b="1" dirty="0" err="1"/>
              <a:t>Chapter</a:t>
            </a:r>
            <a:r>
              <a:rPr lang="es-ES" b="1" dirty="0"/>
              <a:t> 4</a:t>
            </a:r>
          </a:p>
        </p:txBody>
      </p:sp>
      <p:sp>
        <p:nvSpPr>
          <p:cNvPr id="7" name="CuadroTexto 6">
            <a:extLst>
              <a:ext uri="{FF2B5EF4-FFF2-40B4-BE49-F238E27FC236}">
                <a16:creationId xmlns:a16="http://schemas.microsoft.com/office/drawing/2014/main" id="{32989BBA-365C-C211-BB43-CCD8E8F1EBCD}"/>
              </a:ext>
            </a:extLst>
          </p:cNvPr>
          <p:cNvSpPr txBox="1"/>
          <p:nvPr/>
        </p:nvSpPr>
        <p:spPr>
          <a:xfrm>
            <a:off x="129420" y="207084"/>
            <a:ext cx="2884714" cy="5786199"/>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800" b="1" dirty="0">
                <a:solidFill>
                  <a:srgbClr val="0156A3"/>
                </a:solidFill>
                <a:latin typeface="Comic Sans MS" panose="030F0702030302020204" pitchFamily="66" charset="0"/>
              </a:rPr>
              <a:t>“</a:t>
            </a:r>
            <a:r>
              <a:rPr lang="en-US" sz="2800" b="1" dirty="0">
                <a:solidFill>
                  <a:srgbClr val="0156A3"/>
                </a:solidFill>
                <a:latin typeface="Comic Sans MS" panose="030F0702030302020204" pitchFamily="66" charset="0"/>
              </a:rPr>
              <a:t>For God so loved the world, that he gave his only begotten Son, that whosoever believeth in him should not perish, but have everlasting life</a:t>
            </a:r>
            <a:r>
              <a:rPr lang="es-ES" sz="2800" b="1" dirty="0">
                <a:solidFill>
                  <a:srgbClr val="0156A3"/>
                </a:solidFill>
                <a:latin typeface="Comic Sans MS" panose="030F0702030302020204" pitchFamily="66" charset="0"/>
              </a:rPr>
              <a:t>”</a:t>
            </a:r>
          </a:p>
          <a:p>
            <a:pPr algn="ctr">
              <a:spcBef>
                <a:spcPts val="1200"/>
              </a:spcBef>
            </a:pPr>
            <a:r>
              <a:rPr lang="es-ES" sz="2400" b="1" dirty="0">
                <a:solidFill>
                  <a:srgbClr val="0156A3"/>
                </a:solidFill>
                <a:latin typeface="Comic Sans MS" panose="030F0702030302020204" pitchFamily="66" charset="0"/>
              </a:rPr>
              <a:t>(Juan 3:16)</a:t>
            </a:r>
          </a:p>
        </p:txBody>
      </p:sp>
    </p:spTree>
    <p:extLst>
      <p:ext uri="{BB962C8B-B14F-4D97-AF65-F5344CB8AC3E}">
        <p14:creationId xmlns:p14="http://schemas.microsoft.com/office/powerpoint/2010/main" val="292939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CD911C-9DC9-A91B-EA3E-945E520071EA}"/>
              </a:ext>
            </a:extLst>
          </p:cNvPr>
          <p:cNvSpPr txBox="1"/>
          <p:nvPr/>
        </p:nvSpPr>
        <p:spPr>
          <a:xfrm>
            <a:off x="120276" y="707647"/>
            <a:ext cx="3204816" cy="5509200"/>
          </a:xfrm>
          <a:prstGeom prst="rect">
            <a:avLst/>
          </a:prstGeom>
          <a:noFill/>
        </p:spPr>
        <p:txBody>
          <a:bodyPr wrap="square">
            <a:spAutoFit/>
          </a:bodyPr>
          <a:lstStyle/>
          <a:p>
            <a:r>
              <a:rPr lang="en-US" sz="2200" b="1" dirty="0"/>
              <a:t>The fall of man filled all heaven with sorrow. The world that</a:t>
            </a:r>
          </a:p>
          <a:p>
            <a:r>
              <a:rPr lang="en-US" sz="2200" b="1" dirty="0"/>
              <a:t>God had made was blighted with the curse of sin and inhabited by</a:t>
            </a:r>
          </a:p>
          <a:p>
            <a:r>
              <a:rPr lang="en-US" sz="2200" b="1" dirty="0"/>
              <a:t>beings doomed to misery and death. There appeared no escape for</a:t>
            </a:r>
          </a:p>
          <a:p>
            <a:r>
              <a:rPr lang="en-US" sz="2200" b="1" dirty="0"/>
              <a:t>those who had transgressed the law. Angels ceased their songs of praise. Throughout the heavenly courts there was mourning for the</a:t>
            </a:r>
          </a:p>
          <a:p>
            <a:r>
              <a:rPr lang="en-US" sz="2200" b="1" dirty="0"/>
              <a:t>ruin that sin had wrought.</a:t>
            </a:r>
          </a:p>
        </p:txBody>
      </p:sp>
      <p:pic>
        <p:nvPicPr>
          <p:cNvPr id="5" name="Imagen 4" descr="Un dibujo de una mujer con un florero con flores&#10;&#10;Descripción generada automáticamente con confianza media">
            <a:extLst>
              <a:ext uri="{FF2B5EF4-FFF2-40B4-BE49-F238E27FC236}">
                <a16:creationId xmlns:a16="http://schemas.microsoft.com/office/drawing/2014/main" id="{333FCF47-82F1-01E7-5905-06328A492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176" y="641152"/>
            <a:ext cx="7761434" cy="55756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37077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5">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D4CF7F-1321-DE04-B7EC-F8F745DD6FE9}"/>
              </a:ext>
            </a:extLst>
          </p:cNvPr>
          <p:cNvSpPr txBox="1"/>
          <p:nvPr/>
        </p:nvSpPr>
        <p:spPr>
          <a:xfrm>
            <a:off x="4169976" y="134307"/>
            <a:ext cx="3505198" cy="1754326"/>
          </a:xfrm>
          <a:prstGeom prst="rect">
            <a:avLst/>
          </a:prstGeom>
          <a:noFill/>
        </p:spPr>
        <p:txBody>
          <a:bodyPr wrap="square">
            <a:spAutoFit/>
          </a:bodyPr>
          <a:lstStyle/>
          <a:p>
            <a:r>
              <a:rPr lang="en-US" b="1" dirty="0"/>
              <a:t>The Son of God, heaven’s glorious Commander, was touched</a:t>
            </a:r>
          </a:p>
          <a:p>
            <a:r>
              <a:rPr lang="en-US" b="1" dirty="0"/>
              <a:t>with pity for the fallen race. His heart was moved with infinite</a:t>
            </a:r>
          </a:p>
          <a:p>
            <a:r>
              <a:rPr lang="en-US" b="1" dirty="0"/>
              <a:t>compassion as the woes of the lost world rose up before Him.</a:t>
            </a:r>
            <a:endParaRPr lang="es-ES" b="1" dirty="0"/>
          </a:p>
        </p:txBody>
      </p:sp>
      <p:sp>
        <p:nvSpPr>
          <p:cNvPr id="5" name="CuadroTexto 4">
            <a:extLst>
              <a:ext uri="{FF2B5EF4-FFF2-40B4-BE49-F238E27FC236}">
                <a16:creationId xmlns:a16="http://schemas.microsoft.com/office/drawing/2014/main" id="{C818E3A9-AB29-947F-3FEF-DD1258285777}"/>
              </a:ext>
            </a:extLst>
          </p:cNvPr>
          <p:cNvSpPr txBox="1"/>
          <p:nvPr/>
        </p:nvSpPr>
        <p:spPr>
          <a:xfrm>
            <a:off x="4169976" y="1995097"/>
            <a:ext cx="3363433" cy="1477328"/>
          </a:xfrm>
          <a:prstGeom prst="rect">
            <a:avLst/>
          </a:prstGeom>
          <a:noFill/>
        </p:spPr>
        <p:txBody>
          <a:bodyPr wrap="square">
            <a:spAutoFit/>
          </a:bodyPr>
          <a:lstStyle/>
          <a:p>
            <a:r>
              <a:rPr lang="en-US" b="1" dirty="0"/>
              <a:t>But divine love had conceived a plan whereby man might be redeemed. The broken law of God demanded the life of the sinner</a:t>
            </a:r>
            <a:r>
              <a:rPr lang="es-ES" b="1" dirty="0"/>
              <a:t>. </a:t>
            </a:r>
          </a:p>
        </p:txBody>
      </p:sp>
      <p:pic>
        <p:nvPicPr>
          <p:cNvPr id="7" name="Imagen 6" descr="Imagen que contiene estrella, viendo, sostener, hombre&#10;&#10;Descripción generada automáticamente">
            <a:extLst>
              <a:ext uri="{FF2B5EF4-FFF2-40B4-BE49-F238E27FC236}">
                <a16:creationId xmlns:a16="http://schemas.microsoft.com/office/drawing/2014/main" id="{CF504C7E-02BE-E96A-CC32-0C56A4D06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145" y="101134"/>
            <a:ext cx="4706981" cy="3545925"/>
          </a:xfrm>
          <a:prstGeom prst="ellipse">
            <a:avLst/>
          </a:prstGeom>
          <a:ln>
            <a:noFill/>
          </a:ln>
          <a:effectLst>
            <a:softEdge rad="112500"/>
          </a:effectLst>
        </p:spPr>
      </p:pic>
      <p:sp>
        <p:nvSpPr>
          <p:cNvPr id="9" name="CuadroTexto 8">
            <a:extLst>
              <a:ext uri="{FF2B5EF4-FFF2-40B4-BE49-F238E27FC236}">
                <a16:creationId xmlns:a16="http://schemas.microsoft.com/office/drawing/2014/main" id="{628C03EB-54CF-7321-3D6B-151614AE7EE1}"/>
              </a:ext>
            </a:extLst>
          </p:cNvPr>
          <p:cNvSpPr txBox="1"/>
          <p:nvPr/>
        </p:nvSpPr>
        <p:spPr>
          <a:xfrm>
            <a:off x="118837" y="3751976"/>
            <a:ext cx="5245234" cy="3139321"/>
          </a:xfrm>
          <a:prstGeom prst="rect">
            <a:avLst/>
          </a:prstGeom>
          <a:noFill/>
        </p:spPr>
        <p:txBody>
          <a:bodyPr wrap="square">
            <a:spAutoFit/>
          </a:bodyPr>
          <a:lstStyle/>
          <a:p>
            <a:r>
              <a:rPr lang="en-US" b="1" dirty="0"/>
              <a:t>In all the universe there was but one who could, in behalf of man, satisfy its claims. Since the divine law is as sacred as God Himself, only one equal with God could make atonement for its transgression. None</a:t>
            </a:r>
          </a:p>
          <a:p>
            <a:r>
              <a:rPr lang="en-US" b="1" dirty="0"/>
              <a:t>but Christ could redeem fallen man from the curse of the law and bring him again into harmony with Heaven. Christ would take upon Himself the guilt and shame of sin—sin so offensive to a holy God that it must separate the Father and His Son. Christ would reach to the depths of misery to rescue the ruined race.</a:t>
            </a:r>
            <a:endParaRPr lang="es-ES" b="1" dirty="0"/>
          </a:p>
        </p:txBody>
      </p:sp>
      <p:pic>
        <p:nvPicPr>
          <p:cNvPr id="11" name="Imagen 10" descr="Imagen que contiene libro, texto, gato, parado&#10;&#10;Descripción generada automáticamente">
            <a:extLst>
              <a:ext uri="{FF2B5EF4-FFF2-40B4-BE49-F238E27FC236}">
                <a16:creationId xmlns:a16="http://schemas.microsoft.com/office/drawing/2014/main" id="{C6757B5A-5AF0-4716-5138-BB1329A4C427}"/>
              </a:ext>
            </a:extLst>
          </p:cNvPr>
          <p:cNvPicPr>
            <a:picLocks noChangeAspect="1"/>
          </p:cNvPicPr>
          <p:nvPr/>
        </p:nvPicPr>
        <p:blipFill rotWithShape="1">
          <a:blip r:embed="rId4">
            <a:extLst>
              <a:ext uri="{28A0092B-C50C-407E-A947-70E740481C1C}">
                <a14:useLocalDpi xmlns:a14="http://schemas.microsoft.com/office/drawing/2010/main" val="0"/>
              </a:ext>
            </a:extLst>
          </a:blip>
          <a:srcRect b="16526"/>
          <a:stretch/>
        </p:blipFill>
        <p:spPr>
          <a:xfrm>
            <a:off x="118837" y="171602"/>
            <a:ext cx="3746582" cy="3555383"/>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Una persona con un turbante en la cabeza&#10;&#10;Descripción generada automáticamente con confianza media">
            <a:extLst>
              <a:ext uri="{FF2B5EF4-FFF2-40B4-BE49-F238E27FC236}">
                <a16:creationId xmlns:a16="http://schemas.microsoft.com/office/drawing/2014/main" id="{0BEA5B3A-7C8F-F61B-7990-E210A3BE48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4076" y="3647059"/>
            <a:ext cx="2499088" cy="3037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descr="Imagen que contiene agua, alberca, azul, hombre&#10;&#10;Descripción generada automáticamente">
            <a:extLst>
              <a:ext uri="{FF2B5EF4-FFF2-40B4-BE49-F238E27FC236}">
                <a16:creationId xmlns:a16="http://schemas.microsoft.com/office/drawing/2014/main" id="{CFEA702E-79CD-9DC4-47DA-98CC4B0821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2" y="3647060"/>
            <a:ext cx="3947741" cy="3037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6189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8)">
                                      <p:cBhvr>
                                        <p:cTn id="16" dur="1000"/>
                                        <p:tgtEl>
                                          <p:spTgt spid="1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5"/>
                                        </p:tgtEl>
                                      </p:cBhvr>
                                    </p:animEffect>
                                  </p:childTnLst>
                                </p:cTn>
                              </p:par>
                              <p:par>
                                <p:cTn id="33" presetID="25"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ECB700-72AC-9F17-28B0-D235646F9B4B}"/>
              </a:ext>
            </a:extLst>
          </p:cNvPr>
          <p:cNvSpPr txBox="1"/>
          <p:nvPr/>
        </p:nvSpPr>
        <p:spPr>
          <a:xfrm>
            <a:off x="3515307" y="2519533"/>
            <a:ext cx="4454441" cy="1754326"/>
          </a:xfrm>
          <a:prstGeom prst="rect">
            <a:avLst/>
          </a:prstGeom>
          <a:noFill/>
        </p:spPr>
        <p:txBody>
          <a:bodyPr wrap="square">
            <a:spAutoFit/>
          </a:bodyPr>
          <a:lstStyle/>
          <a:p>
            <a:r>
              <a:rPr lang="en-US" b="1" dirty="0"/>
              <a:t>Yet it was a struggle, even with the King</a:t>
            </a:r>
          </a:p>
          <a:p>
            <a:r>
              <a:rPr lang="en-US" b="1" dirty="0"/>
              <a:t>of the universe, to yield up His Son to die for the guilty race. But “God so loved the world, that He gave His only-begotten Son, that</a:t>
            </a:r>
          </a:p>
          <a:p>
            <a:r>
              <a:rPr lang="en-US" b="1" dirty="0"/>
              <a:t>whosoever believeth in Him should not perish, but have everlasting life.” John 3:16.</a:t>
            </a:r>
            <a:endParaRPr lang="es-ES" b="1" dirty="0"/>
          </a:p>
        </p:txBody>
      </p:sp>
      <p:pic>
        <p:nvPicPr>
          <p:cNvPr id="5" name="Imagen 4" descr="Imagen que contiene animal, coral, naranja, parado&#10;&#10;Descripción generada automáticamente">
            <a:extLst>
              <a:ext uri="{FF2B5EF4-FFF2-40B4-BE49-F238E27FC236}">
                <a16:creationId xmlns:a16="http://schemas.microsoft.com/office/drawing/2014/main" id="{5D0B51FC-5A2B-38DC-BBCA-F577F78C1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932" y="105591"/>
            <a:ext cx="1704975" cy="2131219"/>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2EE7697-4AB0-9689-9229-6D54B1B860EC}"/>
              </a:ext>
            </a:extLst>
          </p:cNvPr>
          <p:cNvSpPr txBox="1"/>
          <p:nvPr/>
        </p:nvSpPr>
        <p:spPr>
          <a:xfrm>
            <a:off x="265611" y="59613"/>
            <a:ext cx="5775454" cy="1477328"/>
          </a:xfrm>
          <a:prstGeom prst="rect">
            <a:avLst/>
          </a:prstGeom>
          <a:noFill/>
        </p:spPr>
        <p:txBody>
          <a:bodyPr wrap="square">
            <a:spAutoFit/>
          </a:bodyPr>
          <a:lstStyle/>
          <a:p>
            <a:r>
              <a:rPr lang="en-US" b="1" dirty="0"/>
              <a:t>Before the Father He pleaded in the sinner’s behalf, while the host of heaven awaited the result with an intensity of interest that words cannot express. Long continued was that mysterious communing—“the counsel of peace” (Zechariah 6:13) for the fallen sons of men.</a:t>
            </a:r>
            <a:endParaRPr lang="es-ES" b="1" dirty="0"/>
          </a:p>
        </p:txBody>
      </p:sp>
      <p:sp>
        <p:nvSpPr>
          <p:cNvPr id="9" name="CuadroTexto 8">
            <a:extLst>
              <a:ext uri="{FF2B5EF4-FFF2-40B4-BE49-F238E27FC236}">
                <a16:creationId xmlns:a16="http://schemas.microsoft.com/office/drawing/2014/main" id="{4D38AC6D-88C4-C4E0-8ACF-261C71E1CCE1}"/>
              </a:ext>
            </a:extLst>
          </p:cNvPr>
          <p:cNvSpPr txBox="1"/>
          <p:nvPr/>
        </p:nvSpPr>
        <p:spPr>
          <a:xfrm>
            <a:off x="265611" y="1566572"/>
            <a:ext cx="5827321" cy="923330"/>
          </a:xfrm>
          <a:prstGeom prst="rect">
            <a:avLst/>
          </a:prstGeom>
          <a:noFill/>
        </p:spPr>
        <p:txBody>
          <a:bodyPr wrap="square">
            <a:spAutoFit/>
          </a:bodyPr>
          <a:lstStyle/>
          <a:p>
            <a:r>
              <a:rPr lang="en-US" b="1" dirty="0"/>
              <a:t> The plan of salvation had been laid before the creation of</a:t>
            </a:r>
          </a:p>
          <a:p>
            <a:r>
              <a:rPr lang="en-US" b="1" dirty="0"/>
              <a:t>the earth; for Christ is “the Lamb slain from the foundation of the world” (Revelation 13:8); </a:t>
            </a:r>
            <a:endParaRPr lang="es-ES" b="1" dirty="0"/>
          </a:p>
        </p:txBody>
      </p:sp>
      <p:sp>
        <p:nvSpPr>
          <p:cNvPr id="11" name="CuadroTexto 10">
            <a:extLst>
              <a:ext uri="{FF2B5EF4-FFF2-40B4-BE49-F238E27FC236}">
                <a16:creationId xmlns:a16="http://schemas.microsoft.com/office/drawing/2014/main" id="{0311E480-9548-EF64-D571-F3B4347E3B5C}"/>
              </a:ext>
            </a:extLst>
          </p:cNvPr>
          <p:cNvSpPr txBox="1"/>
          <p:nvPr/>
        </p:nvSpPr>
        <p:spPr>
          <a:xfrm>
            <a:off x="7088195" y="4796799"/>
            <a:ext cx="4868091" cy="2031325"/>
          </a:xfrm>
          <a:prstGeom prst="rect">
            <a:avLst/>
          </a:prstGeom>
          <a:noFill/>
        </p:spPr>
        <p:txBody>
          <a:bodyPr wrap="square">
            <a:spAutoFit/>
          </a:bodyPr>
          <a:lstStyle/>
          <a:p>
            <a:r>
              <a:rPr lang="en-US" b="1" dirty="0"/>
              <a:t>Oh, the mystery of redemption! the love of God </a:t>
            </a:r>
          </a:p>
          <a:p>
            <a:r>
              <a:rPr lang="en-US" b="1" dirty="0"/>
              <a:t>for a world that did not love Him! Who can know the depths of that love which “</a:t>
            </a:r>
            <a:r>
              <a:rPr lang="en-US" b="1" dirty="0" err="1"/>
              <a:t>passeth</a:t>
            </a:r>
            <a:r>
              <a:rPr lang="en-US" b="1" dirty="0"/>
              <a:t> knowledge”? Through endless ages immortal minds, seeking to comprehend the mystery of that incomprehensible love, will wonder and adore.</a:t>
            </a:r>
            <a:endParaRPr lang="es-ES" b="1" dirty="0"/>
          </a:p>
        </p:txBody>
      </p:sp>
      <p:pic>
        <p:nvPicPr>
          <p:cNvPr id="13" name="Imagen 12" descr="Una caricatura de una persona&#10;&#10;Descripción generada automáticamente con confianza baja">
            <a:extLst>
              <a:ext uri="{FF2B5EF4-FFF2-40B4-BE49-F238E27FC236}">
                <a16:creationId xmlns:a16="http://schemas.microsoft.com/office/drawing/2014/main" id="{9A079E18-B28F-D932-BF9E-55E8F01B4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248" y="105591"/>
            <a:ext cx="4070479" cy="4591245"/>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descr="Un par de personas en un escenario&#10;&#10;Descripción generada automáticamente con confianza baja">
            <a:extLst>
              <a:ext uri="{FF2B5EF4-FFF2-40B4-BE49-F238E27FC236}">
                <a16:creationId xmlns:a16="http://schemas.microsoft.com/office/drawing/2014/main" id="{D900921E-ED5C-9135-BB9F-6CF3BCBC0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14" y="2568838"/>
            <a:ext cx="3082252" cy="4167051"/>
          </a:xfrm>
          <a:prstGeom prst="rect">
            <a:avLst/>
          </a:prstGeom>
          <a:solidFill>
            <a:srgbClr val="FFFFFF">
              <a:shade val="85000"/>
            </a:srgbClr>
          </a:solidFill>
          <a:ln w="88900" cap="sq">
            <a:solidFill>
              <a:srgbClr val="FF99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nimal&#10;&#10;Descripción generada automáticamente">
            <a:extLst>
              <a:ext uri="{FF2B5EF4-FFF2-40B4-BE49-F238E27FC236}">
                <a16:creationId xmlns:a16="http://schemas.microsoft.com/office/drawing/2014/main" id="{CDB04BAD-1969-4FFA-231F-50E46CFC270A}"/>
              </a:ext>
            </a:extLst>
          </p:cNvPr>
          <p:cNvPicPr>
            <a:picLocks noChangeAspect="1"/>
          </p:cNvPicPr>
          <p:nvPr/>
        </p:nvPicPr>
        <p:blipFill rotWithShape="1">
          <a:blip r:embed="rId6">
            <a:extLst>
              <a:ext uri="{28A0092B-C50C-407E-A947-70E740481C1C}">
                <a14:useLocalDpi xmlns:a14="http://schemas.microsoft.com/office/drawing/2010/main" val="0"/>
              </a:ext>
            </a:extLst>
          </a:blip>
          <a:srcRect t="36307"/>
          <a:stretch/>
        </p:blipFill>
        <p:spPr>
          <a:xfrm>
            <a:off x="4196753" y="4508186"/>
            <a:ext cx="2631082" cy="223681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046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900" decel="100000" fill="hold"/>
                                        <p:tgtEl>
                                          <p:spTgt spid="1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636030-E160-E140-8FD0-CEA412293CDC}"/>
              </a:ext>
            </a:extLst>
          </p:cNvPr>
          <p:cNvSpPr txBox="1"/>
          <p:nvPr/>
        </p:nvSpPr>
        <p:spPr>
          <a:xfrm>
            <a:off x="233650" y="46234"/>
            <a:ext cx="6658218" cy="2862322"/>
          </a:xfrm>
          <a:prstGeom prst="rect">
            <a:avLst/>
          </a:prstGeom>
          <a:noFill/>
        </p:spPr>
        <p:txBody>
          <a:bodyPr wrap="square">
            <a:spAutoFit/>
          </a:bodyPr>
          <a:lstStyle/>
          <a:p>
            <a:r>
              <a:rPr lang="en-US" sz="2000" b="1" dirty="0"/>
              <a:t>God was to be manifest in Christ, “reconciling the world unto Himself.” 2 Corinthians 5:19. Man had become so degraded by sin that it was impossible for him, in himself, to come into harmony with Him whose nature is purity and goodness. But Christ, after having redeemed man from the condemnation of the law, could impart divine power to unite with human effort. Thus by repentance toward God and faith in Christ the fallen children of Adam might once more become “sons of God.” 1 John 3:2.</a:t>
            </a:r>
            <a:endParaRPr lang="es-ES" sz="2000" b="1" dirty="0"/>
          </a:p>
        </p:txBody>
      </p:sp>
      <p:pic>
        <p:nvPicPr>
          <p:cNvPr id="7" name="Imagen 6" descr="Imagen que contiene parado, vaca, pájaro, comida&#10;&#10;Descripción generada automáticamente">
            <a:extLst>
              <a:ext uri="{FF2B5EF4-FFF2-40B4-BE49-F238E27FC236}">
                <a16:creationId xmlns:a16="http://schemas.microsoft.com/office/drawing/2014/main" id="{6B290433-2379-84CB-157C-53E45FE00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773" y="228600"/>
            <a:ext cx="4851763" cy="6471039"/>
          </a:xfrm>
          <a:prstGeom prst="rect">
            <a:avLst/>
          </a:prstGeom>
          <a:ln w="127000" cap="rnd">
            <a:solidFill>
              <a:schemeClr val="accent4">
                <a:lumMod val="75000"/>
              </a:schemeClr>
            </a:solidFill>
          </a:ln>
          <a:effectLst/>
          <a:scene3d>
            <a:camera prst="orthographicFront"/>
            <a:lightRig rig="twoPt" dir="t">
              <a:rot lat="0" lon="0" rev="7800000"/>
            </a:lightRig>
          </a:scene3d>
          <a:sp3d contourW="6350">
            <a:bevelT w="50800" h="16510"/>
            <a:contourClr>
              <a:srgbClr val="C0C0C0"/>
            </a:contourClr>
          </a:sp3d>
        </p:spPr>
      </p:pic>
      <p:pic>
        <p:nvPicPr>
          <p:cNvPr id="11" name="Imagen 10" descr="Un par de personas sentadas en una mesa&#10;&#10;Descripción generada automáticamente con confianza baja">
            <a:extLst>
              <a:ext uri="{FF2B5EF4-FFF2-40B4-BE49-F238E27FC236}">
                <a16:creationId xmlns:a16="http://schemas.microsoft.com/office/drawing/2014/main" id="{8A3DE5C7-326B-60CC-4F8C-C5E00B821994}"/>
              </a:ext>
            </a:extLst>
          </p:cNvPr>
          <p:cNvPicPr>
            <a:picLocks noChangeAspect="1"/>
          </p:cNvPicPr>
          <p:nvPr/>
        </p:nvPicPr>
        <p:blipFill rotWithShape="1">
          <a:blip r:embed="rId4">
            <a:extLst>
              <a:ext uri="{28A0092B-C50C-407E-A947-70E740481C1C}">
                <a14:useLocalDpi xmlns:a14="http://schemas.microsoft.com/office/drawing/2010/main" val="0"/>
              </a:ext>
            </a:extLst>
          </a:blip>
          <a:srcRect t="24136" b="11382"/>
          <a:stretch/>
        </p:blipFill>
        <p:spPr>
          <a:xfrm>
            <a:off x="554663" y="2965977"/>
            <a:ext cx="5752620" cy="3722389"/>
          </a:xfrm>
          <a:prstGeom prst="rect">
            <a:avLst/>
          </a:prstGeom>
          <a:ln w="127000" cap="rnd">
            <a:solidFill>
              <a:schemeClr val="accent4">
                <a:lumMod val="50000"/>
              </a:schemeClr>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7693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4">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3BC0CD-6FD9-A658-CD60-1046C773EBE1}"/>
              </a:ext>
            </a:extLst>
          </p:cNvPr>
          <p:cNvSpPr txBox="1"/>
          <p:nvPr/>
        </p:nvSpPr>
        <p:spPr>
          <a:xfrm>
            <a:off x="45720" y="-39157"/>
            <a:ext cx="6424528" cy="6740307"/>
          </a:xfrm>
          <a:prstGeom prst="rect">
            <a:avLst/>
          </a:prstGeom>
          <a:noFill/>
        </p:spPr>
        <p:txBody>
          <a:bodyPr wrap="square">
            <a:spAutoFit/>
          </a:bodyPr>
          <a:lstStyle/>
          <a:p>
            <a:r>
              <a:rPr lang="en-US" b="1" dirty="0"/>
              <a:t>The plan by which alone man’s salvation could be secured, in-volved all heaven in its infinite sacrifice. The angels could not rejoice as Christ opened before them the plan of redemption, for they saw that man’s salvation must cost their loved Commander unutterable woe. In grief and wonder they listened to His words as He told them how He must descend from heaven’s purity and peace, its joy and glory and immortal life, and come in contact with the degradation of earth, to endure its sorrow, shame, and death. He was to stand between the sinner and the penalty of sin; yet few would receive Him as the Son of God. He would leave His high position as the Majesty of heaven, appear upon earth and humble Himself as a man, and by His own experience become acquainted with the sorrows and temptations which man would have to endure. All this would be necessary in order that He might be able to succor them that should be tempted. Hebrews 2:18. When His mission as a teacher should be ended, He must be delivered into the hands of wicked men and be subjected to every insult and torture that Satan could inspire them to inflict. He must die the cruelest of deaths, lifted up between the heavens and the earth as a guilty sinner. He must pass long hours of agony so terrible that angels could not look upon it, but would veil their faces from the sight. He must endure anguish of soul, the hiding of His Father’s face, while the guilt of transgression—the weight of the sins of the whole world—should be upon Him. </a:t>
            </a:r>
            <a:endParaRPr lang="es-ES" b="1" dirty="0"/>
          </a:p>
        </p:txBody>
      </p:sp>
      <p:pic>
        <p:nvPicPr>
          <p:cNvPr id="5" name="Imagen 4" descr="Imagen que contiene animal, parado, pájaro, gato&#10;&#10;Descripción generada automáticamente">
            <a:extLst>
              <a:ext uri="{FF2B5EF4-FFF2-40B4-BE49-F238E27FC236}">
                <a16:creationId xmlns:a16="http://schemas.microsoft.com/office/drawing/2014/main" id="{E2417E09-352A-CAFC-A69F-B3F9020A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698" y="134637"/>
            <a:ext cx="5094807" cy="2673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descr="Imagen que contiene tabla, taza&#10;&#10;Descripción generada automáticamente">
            <a:extLst>
              <a:ext uri="{FF2B5EF4-FFF2-40B4-BE49-F238E27FC236}">
                <a16:creationId xmlns:a16="http://schemas.microsoft.com/office/drawing/2014/main" id="{DF77F6E7-01BD-4459-D63D-C012BD927D27}"/>
              </a:ext>
            </a:extLst>
          </p:cNvPr>
          <p:cNvPicPr>
            <a:picLocks noChangeAspect="1"/>
          </p:cNvPicPr>
          <p:nvPr/>
        </p:nvPicPr>
        <p:blipFill rotWithShape="1">
          <a:blip r:embed="rId4">
            <a:extLst>
              <a:ext uri="{28A0092B-C50C-407E-A947-70E740481C1C}">
                <a14:useLocalDpi xmlns:a14="http://schemas.microsoft.com/office/drawing/2010/main" val="0"/>
              </a:ext>
            </a:extLst>
          </a:blip>
          <a:srcRect l="18737" r="22256" b="45448"/>
          <a:stretch/>
        </p:blipFill>
        <p:spPr>
          <a:xfrm>
            <a:off x="6470248" y="2979147"/>
            <a:ext cx="2632186" cy="3785779"/>
          </a:xfrm>
          <a:prstGeom prst="snip2DiagRect">
            <a:avLst>
              <a:gd name="adj1" fmla="val 12632"/>
              <a:gd name="adj2" fmla="val 16667"/>
            </a:avLst>
          </a:prstGeom>
          <a:solidFill>
            <a:srgbClr val="FFFFFF">
              <a:shade val="85000"/>
            </a:srgbClr>
          </a:solidFill>
          <a:ln w="38100" cap="sq">
            <a:solidFill>
              <a:srgbClr val="FFFF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disfrazadas&#10;&#10;Descripción generada automáticamente con confianza baja">
            <a:extLst>
              <a:ext uri="{FF2B5EF4-FFF2-40B4-BE49-F238E27FC236}">
                <a16:creationId xmlns:a16="http://schemas.microsoft.com/office/drawing/2014/main" id="{580128F7-97D2-9843-B55B-6C0412272776}"/>
              </a:ext>
            </a:extLst>
          </p:cNvPr>
          <p:cNvPicPr>
            <a:picLocks noChangeAspect="1"/>
          </p:cNvPicPr>
          <p:nvPr/>
        </p:nvPicPr>
        <p:blipFill rotWithShape="1">
          <a:blip r:embed="rId5">
            <a:extLst>
              <a:ext uri="{28A0092B-C50C-407E-A947-70E740481C1C}">
                <a14:useLocalDpi xmlns:a14="http://schemas.microsoft.com/office/drawing/2010/main" val="0"/>
              </a:ext>
            </a:extLst>
          </a:blip>
          <a:srcRect t="26021" r="20001"/>
          <a:stretch/>
        </p:blipFill>
        <p:spPr>
          <a:xfrm flipH="1">
            <a:off x="9227126" y="4138715"/>
            <a:ext cx="2890608" cy="1504950"/>
          </a:xfrm>
          <a:prstGeom prst="snip2DiagRect">
            <a:avLst>
              <a:gd name="adj1" fmla="val 22094"/>
              <a:gd name="adj2" fmla="val 16667"/>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pic>
        <p:nvPicPr>
          <p:cNvPr id="11" name="Imagen 10" descr="Una persona con los brazos abiertos&#10;&#10;Descripción generada automáticamente con confianza media">
            <a:extLst>
              <a:ext uri="{FF2B5EF4-FFF2-40B4-BE49-F238E27FC236}">
                <a16:creationId xmlns:a16="http://schemas.microsoft.com/office/drawing/2014/main" id="{8DD906E4-DB0E-B18C-7F33-BBBCAB10F060}"/>
              </a:ext>
            </a:extLst>
          </p:cNvPr>
          <p:cNvPicPr>
            <a:picLocks noChangeAspect="1"/>
          </p:cNvPicPr>
          <p:nvPr/>
        </p:nvPicPr>
        <p:blipFill rotWithShape="1">
          <a:blip r:embed="rId6">
            <a:extLst>
              <a:ext uri="{28A0092B-C50C-407E-A947-70E740481C1C}">
                <a14:useLocalDpi xmlns:a14="http://schemas.microsoft.com/office/drawing/2010/main" val="0"/>
              </a:ext>
            </a:extLst>
          </a:blip>
          <a:srcRect t="15712" r="22422" b="30966"/>
          <a:stretch/>
        </p:blipFill>
        <p:spPr>
          <a:xfrm>
            <a:off x="9235584" y="2947975"/>
            <a:ext cx="2882150" cy="1113919"/>
          </a:xfrm>
          <a:prstGeom prst="snip2DiagRect">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hombre, tabla, vídeo&#10;&#10;Descripción generada automáticamente">
            <a:extLst>
              <a:ext uri="{FF2B5EF4-FFF2-40B4-BE49-F238E27FC236}">
                <a16:creationId xmlns:a16="http://schemas.microsoft.com/office/drawing/2014/main" id="{9ECF1D99-BD4D-0049-8C5B-55D62CA59397}"/>
              </a:ext>
            </a:extLst>
          </p:cNvPr>
          <p:cNvPicPr>
            <a:picLocks noChangeAspect="1"/>
          </p:cNvPicPr>
          <p:nvPr/>
        </p:nvPicPr>
        <p:blipFill rotWithShape="1">
          <a:blip r:embed="rId7">
            <a:extLst>
              <a:ext uri="{28A0092B-C50C-407E-A947-70E740481C1C}">
                <a14:useLocalDpi xmlns:a14="http://schemas.microsoft.com/office/drawing/2010/main" val="0"/>
              </a:ext>
            </a:extLst>
          </a:blip>
          <a:srcRect b="45667"/>
          <a:stretch/>
        </p:blipFill>
        <p:spPr>
          <a:xfrm>
            <a:off x="9235584" y="5720485"/>
            <a:ext cx="2890608" cy="1075615"/>
          </a:xfrm>
          <a:prstGeom prst="snip2DiagRect">
            <a:avLst>
              <a:gd name="adj1" fmla="val 27049"/>
              <a:gd name="adj2" fmla="val 0"/>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4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par>
                                <p:cTn id="22" presetID="18" presetClass="entr" presetSubtype="6" fill="hold"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12" fill="hold"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DB20F-26AA-6769-1535-D01C3D4096AF}"/>
              </a:ext>
            </a:extLst>
          </p:cNvPr>
          <p:cNvSpPr txBox="1"/>
          <p:nvPr/>
        </p:nvSpPr>
        <p:spPr>
          <a:xfrm>
            <a:off x="6279707" y="161925"/>
            <a:ext cx="5700167" cy="6463308"/>
          </a:xfrm>
          <a:prstGeom prst="rect">
            <a:avLst/>
          </a:prstGeom>
          <a:noFill/>
        </p:spPr>
        <p:txBody>
          <a:bodyPr wrap="square">
            <a:spAutoFit/>
          </a:bodyPr>
          <a:lstStyle/>
          <a:p>
            <a:r>
              <a:rPr lang="en-US" b="1" dirty="0"/>
              <a:t>The angels prostrated themselves at the feet of their Commander and offered to become a sacrifice for man. But an angel’s life could not pay the debt; only He who created man had power to redeem him. </a:t>
            </a:r>
          </a:p>
          <a:p>
            <a:r>
              <a:rPr lang="en-US" b="1" dirty="0"/>
              <a:t>Yet the angels were to have a part to act in the plan of redemption. Christ was to be made “a little lower than the angels for the suffering f death.” Hebrews 2:9. As He should take human nature upon Him, His strength would not be equal to theirs, and they were to minister to Him, to strengthen and soothe Him under His sufferings. They were also to be ministering spirits, sent forth to minister for them who should be heirs of salvation. Hebrews 1:14.</a:t>
            </a:r>
          </a:p>
          <a:p>
            <a:r>
              <a:rPr lang="en-US" b="1" dirty="0"/>
              <a:t>They would guard the subjects of grace from the power of evil angels and from the darkness constantly thrown around them by Satan. </a:t>
            </a:r>
          </a:p>
          <a:p>
            <a:r>
              <a:rPr lang="en-US" b="1" dirty="0"/>
              <a:t>When the angels should witness the agony and humiliation of their Lord, they would be filled with grief and indignation and would wish to deliver Him from His murderers; but they were not to interpose in order to prevent anything which they should behold. It was a part of the plan of redemption that Christ should suffer the scorn and abuse of wicked men, and He consented to all this when He became the Redeemer of man.</a:t>
            </a:r>
            <a:endParaRPr lang="es-ES" b="1" dirty="0"/>
          </a:p>
        </p:txBody>
      </p:sp>
      <p:pic>
        <p:nvPicPr>
          <p:cNvPr id="7" name="Imagen 6" descr="Un ave volando en el cielo&#10;&#10;Descripción generada automáticamente">
            <a:extLst>
              <a:ext uri="{FF2B5EF4-FFF2-40B4-BE49-F238E27FC236}">
                <a16:creationId xmlns:a16="http://schemas.microsoft.com/office/drawing/2014/main" id="{5CE24E3A-5416-2B78-737D-83A24955AF7B}"/>
              </a:ext>
            </a:extLst>
          </p:cNvPr>
          <p:cNvPicPr>
            <a:picLocks noChangeAspect="1"/>
          </p:cNvPicPr>
          <p:nvPr/>
        </p:nvPicPr>
        <p:blipFill rotWithShape="1">
          <a:blip r:embed="rId3">
            <a:extLst>
              <a:ext uri="{28A0092B-C50C-407E-A947-70E740481C1C}">
                <a14:useLocalDpi xmlns:a14="http://schemas.microsoft.com/office/drawing/2010/main" val="0"/>
              </a:ext>
            </a:extLst>
          </a:blip>
          <a:srcRect t="5672"/>
          <a:stretch/>
        </p:blipFill>
        <p:spPr>
          <a:xfrm>
            <a:off x="212126" y="161925"/>
            <a:ext cx="2292949" cy="2677453"/>
          </a:xfrm>
          <a:prstGeom prst="roundRect">
            <a:avLst>
              <a:gd name="adj" fmla="val 8594"/>
            </a:avLst>
          </a:prstGeom>
          <a:solidFill>
            <a:srgbClr val="FFFFFF">
              <a:shade val="85000"/>
            </a:srgbClr>
          </a:solidFill>
          <a:ln>
            <a:noFill/>
          </a:ln>
          <a:effectLst/>
        </p:spPr>
      </p:pic>
      <p:pic>
        <p:nvPicPr>
          <p:cNvPr id="9" name="Imagen 8" descr="Un grupo de personas sentadas en una banca junto a un perro&#10;&#10;Descripción generada automáticamente con confianza media">
            <a:extLst>
              <a:ext uri="{FF2B5EF4-FFF2-40B4-BE49-F238E27FC236}">
                <a16:creationId xmlns:a16="http://schemas.microsoft.com/office/drawing/2014/main" id="{81860FD1-AEF7-6E1E-2898-BBBD4626C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471" y="161925"/>
            <a:ext cx="3343840" cy="2677452"/>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Descripción generada automáticamente con confianza media">
            <a:extLst>
              <a:ext uri="{FF2B5EF4-FFF2-40B4-BE49-F238E27FC236}">
                <a16:creationId xmlns:a16="http://schemas.microsoft.com/office/drawing/2014/main" id="{0A79390C-D87F-C14B-78BD-76C023B0A2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136" y="2980726"/>
            <a:ext cx="2859678" cy="2144759"/>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3" name="Imagen 12" descr="Un dibujo de una persona&#10;&#10;Descripción generada automáticamente con confianza baja">
            <a:extLst>
              <a:ext uri="{FF2B5EF4-FFF2-40B4-BE49-F238E27FC236}">
                <a16:creationId xmlns:a16="http://schemas.microsoft.com/office/drawing/2014/main" id="{DA0D462A-7EF7-A522-1058-74D192D7F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80149" y="3018795"/>
            <a:ext cx="2543175" cy="179070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5" name="Imagen 14">
            <a:extLst>
              <a:ext uri="{FF2B5EF4-FFF2-40B4-BE49-F238E27FC236}">
                <a16:creationId xmlns:a16="http://schemas.microsoft.com/office/drawing/2014/main" id="{09C45419-B07A-AF6A-D898-7AD6EBAE1F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6824" y="4748646"/>
            <a:ext cx="2596109" cy="19786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descr="Imagen que contiene exterior, persona, hombre, agua&#10;&#10;Descripción generada automáticamente">
            <a:extLst>
              <a:ext uri="{FF2B5EF4-FFF2-40B4-BE49-F238E27FC236}">
                <a16:creationId xmlns:a16="http://schemas.microsoft.com/office/drawing/2014/main" id="{EC19257E-A059-523D-BFB4-773F0E1F1B4A}"/>
              </a:ext>
            </a:extLst>
          </p:cNvPr>
          <p:cNvPicPr>
            <a:picLocks noChangeAspect="1"/>
          </p:cNvPicPr>
          <p:nvPr/>
        </p:nvPicPr>
        <p:blipFill rotWithShape="1">
          <a:blip r:embed="rId8">
            <a:extLst>
              <a:ext uri="{28A0092B-C50C-407E-A947-70E740481C1C}">
                <a14:useLocalDpi xmlns:a14="http://schemas.microsoft.com/office/drawing/2010/main" val="0"/>
              </a:ext>
            </a:extLst>
          </a:blip>
          <a:srcRect l="1" t="9795" r="11474"/>
          <a:stretch/>
        </p:blipFill>
        <p:spPr>
          <a:xfrm>
            <a:off x="229136" y="5053370"/>
            <a:ext cx="2700380" cy="16738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467601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10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out)">
                                      <p:cBhvr>
                                        <p:cTn id="27" dur="1000"/>
                                        <p:tgtEl>
                                          <p:spTgt spid="11"/>
                                        </p:tgtEl>
                                      </p:cBhvr>
                                    </p:animEffect>
                                  </p:childTnLst>
                                </p:cTn>
                              </p:par>
                              <p:par>
                                <p:cTn id="28" presetID="8" presetClass="entr" presetSubtype="3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amond(out)">
                                      <p:cBhvr>
                                        <p:cTn id="30" dur="1000"/>
                                        <p:tgtEl>
                                          <p:spTgt spid="13"/>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32"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plus(out)">
                                      <p:cBhvr>
                                        <p:cTn id="39" dur="1000"/>
                                        <p:tgtEl>
                                          <p:spTgt spid="17"/>
                                        </p:tgtEl>
                                      </p:cBhvr>
                                    </p:animEffect>
                                  </p:childTnLst>
                                </p:cTn>
                              </p:par>
                              <p:par>
                                <p:cTn id="40" presetID="13" presetClass="entr" presetSubtype="3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plus(out)">
                                      <p:cBhvr>
                                        <p:cTn id="42" dur="1000"/>
                                        <p:tgtEl>
                                          <p:spTgt spid="15"/>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wipe(left)">
                                      <p:cBhvr>
                                        <p:cTn id="4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5">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4790C6-F740-569B-31E7-C2B0BEB3219F}"/>
              </a:ext>
            </a:extLst>
          </p:cNvPr>
          <p:cNvSpPr txBox="1"/>
          <p:nvPr/>
        </p:nvSpPr>
        <p:spPr>
          <a:xfrm>
            <a:off x="48482" y="224398"/>
            <a:ext cx="5895703" cy="2585323"/>
          </a:xfrm>
          <a:prstGeom prst="rect">
            <a:avLst/>
          </a:prstGeom>
          <a:noFill/>
        </p:spPr>
        <p:txBody>
          <a:bodyPr wrap="square">
            <a:spAutoFit/>
          </a:bodyPr>
          <a:lstStyle/>
          <a:p>
            <a:r>
              <a:rPr lang="en-US" b="1" dirty="0"/>
              <a:t>Christ assured the angels that by His death He would ransom many, and would destroy him who had the power of death. He would recover the kingdom which man had lost by transgression, and the redeemed were to inherit it with Him, and dwell therein forever. Sin and sinners would be blotted out, nevermore to disturb the peace of heaven or earth. He bade the angelic host to be in accord with the plan that His Father had accepted, and rejoice that, through His</a:t>
            </a:r>
          </a:p>
          <a:p>
            <a:r>
              <a:rPr lang="en-US" b="1" dirty="0"/>
              <a:t>death, fallen man could be reconciled to God.</a:t>
            </a:r>
            <a:endParaRPr lang="es-ES" b="1" dirty="0"/>
          </a:p>
        </p:txBody>
      </p:sp>
      <p:pic>
        <p:nvPicPr>
          <p:cNvPr id="5" name="Imagen 4" descr="Imagen que contiene persona, hombre, agua, mujer&#10;&#10;Descripción generada automáticamente">
            <a:extLst>
              <a:ext uri="{FF2B5EF4-FFF2-40B4-BE49-F238E27FC236}">
                <a16:creationId xmlns:a16="http://schemas.microsoft.com/office/drawing/2014/main" id="{F57C0F5A-5CB6-B7CF-6EA1-1C4B3E6B0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076" y="182499"/>
            <a:ext cx="2063319" cy="2751092"/>
          </a:xfrm>
          <a:prstGeom prst="rect">
            <a:avLst/>
          </a:prstGeom>
          <a:ln w="139700" cap="sq">
            <a:solidFill>
              <a:srgbClr val="0C7BB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a caricatura de una persona&#10;&#10;Descripción generada automáticamente con confianza media">
            <a:extLst>
              <a:ext uri="{FF2B5EF4-FFF2-40B4-BE49-F238E27FC236}">
                <a16:creationId xmlns:a16="http://schemas.microsoft.com/office/drawing/2014/main" id="{C7F83C04-4B72-E177-9A8B-1106FF6D3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9177" y="182499"/>
            <a:ext cx="3703851" cy="2751092"/>
          </a:xfrm>
          <a:prstGeom prst="rect">
            <a:avLst/>
          </a:prstGeom>
          <a:ln w="139700" cap="sq">
            <a:solidFill>
              <a:srgbClr val="0C7BB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agen 10" descr="Una cortina de colores&#10;&#10;Descripción generada automáticamente con confianza baja">
            <a:extLst>
              <a:ext uri="{FF2B5EF4-FFF2-40B4-BE49-F238E27FC236}">
                <a16:creationId xmlns:a16="http://schemas.microsoft.com/office/drawing/2014/main" id="{5F514362-9199-A9FA-05E2-84FA3DD36A4E}"/>
              </a:ext>
            </a:extLst>
          </p:cNvPr>
          <p:cNvPicPr>
            <a:picLocks noChangeAspect="1"/>
          </p:cNvPicPr>
          <p:nvPr/>
        </p:nvPicPr>
        <p:blipFill rotWithShape="1">
          <a:blip r:embed="rId5">
            <a:extLst>
              <a:ext uri="{28A0092B-C50C-407E-A947-70E740481C1C}">
                <a14:useLocalDpi xmlns:a14="http://schemas.microsoft.com/office/drawing/2010/main" val="0"/>
              </a:ext>
            </a:extLst>
          </a:blip>
          <a:srcRect b="6711"/>
          <a:stretch/>
        </p:blipFill>
        <p:spPr>
          <a:xfrm>
            <a:off x="200494" y="3022611"/>
            <a:ext cx="5513415" cy="3610991"/>
          </a:xfrm>
          <a:prstGeom prst="rect">
            <a:avLst/>
          </a:prstGeom>
          <a:ln>
            <a:noFill/>
          </a:ln>
          <a:effectLst>
            <a:outerShdw blurRad="292100" dist="139700" dir="2700000" algn="tl" rotWithShape="0">
              <a:srgbClr val="333333">
                <a:alpha val="65000"/>
              </a:srgbClr>
            </a:outerShdw>
          </a:effectLst>
        </p:spPr>
      </p:pic>
      <p:sp>
        <p:nvSpPr>
          <p:cNvPr id="13" name="CuadroTexto 12">
            <a:extLst>
              <a:ext uri="{FF2B5EF4-FFF2-40B4-BE49-F238E27FC236}">
                <a16:creationId xmlns:a16="http://schemas.microsoft.com/office/drawing/2014/main" id="{1BCDA1AF-6000-DDDA-11EF-1E5D22685B5C}"/>
              </a:ext>
            </a:extLst>
          </p:cNvPr>
          <p:cNvSpPr txBox="1"/>
          <p:nvPr/>
        </p:nvSpPr>
        <p:spPr>
          <a:xfrm>
            <a:off x="6180126" y="3155727"/>
            <a:ext cx="5811380" cy="3170099"/>
          </a:xfrm>
          <a:prstGeom prst="rect">
            <a:avLst/>
          </a:prstGeom>
          <a:noFill/>
        </p:spPr>
        <p:txBody>
          <a:bodyPr wrap="square">
            <a:spAutoFit/>
          </a:bodyPr>
          <a:lstStyle/>
          <a:p>
            <a:r>
              <a:rPr lang="en-US" sz="2000" b="1" dirty="0"/>
              <a:t>Then joy, inexpressible joy, filled heaven. The glory and blessedness of a world redeemed, outmeasured even the anguish and sacrifice of the Prince of life. Through the celestial courts echoed the first strains of that song which was to ring out above the hills of</a:t>
            </a:r>
          </a:p>
          <a:p>
            <a:r>
              <a:rPr lang="en-US" sz="2000" b="1" dirty="0"/>
              <a:t>Bethlehem—“Glory to God in the highest, and on earth peace, good will toward men.” Luke 2:14. With a deeper gladness now than in the rapture of the new creation, “the morning stars sang together,</a:t>
            </a:r>
          </a:p>
          <a:p>
            <a:r>
              <a:rPr lang="en-US" sz="2000" b="1" dirty="0"/>
              <a:t>and all the sons of God shouted for joy.” Job 38:7.</a:t>
            </a:r>
            <a:endParaRPr lang="es-ES" sz="2000" b="1" dirty="0"/>
          </a:p>
        </p:txBody>
      </p:sp>
    </p:spTree>
    <p:extLst>
      <p:ext uri="{BB962C8B-B14F-4D97-AF65-F5344CB8AC3E}">
        <p14:creationId xmlns:p14="http://schemas.microsoft.com/office/powerpoint/2010/main" val="3516020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6D3180-0EB4-6B26-2CAF-57BEFD3270AD}"/>
              </a:ext>
            </a:extLst>
          </p:cNvPr>
          <p:cNvSpPr txBox="1"/>
          <p:nvPr/>
        </p:nvSpPr>
        <p:spPr>
          <a:xfrm>
            <a:off x="104502" y="150118"/>
            <a:ext cx="8208225" cy="3416320"/>
          </a:xfrm>
          <a:prstGeom prst="rect">
            <a:avLst/>
          </a:prstGeom>
          <a:noFill/>
        </p:spPr>
        <p:txBody>
          <a:bodyPr wrap="square">
            <a:spAutoFit/>
          </a:bodyPr>
          <a:lstStyle/>
          <a:p>
            <a:r>
              <a:rPr lang="en-US" b="1" dirty="0"/>
              <a:t>To man the first intimation of redemption was communicated in the sentence pronounced upon Satan in the garden. The Lord declared, “I will put enmity between thee and the woman, and between thy seed and her seed; it shall bruise thy head, and thou shalt bruise his heel.” Genesis 3:15. This sentence, uttered in the hearing of our first parents, was to them a promise. While it foretold war between man and Satan, it declared that the power of the great adversary would finally be broken. Adam and Eve stood as criminals before the righteous Judge, awaiting the sentence which transgression had incurred; but before they heard of the life of toil and sorrow which must be their portion, or of the decree that they must return to dust,</a:t>
            </a:r>
          </a:p>
          <a:p>
            <a:r>
              <a:rPr lang="en-US" b="1" dirty="0"/>
              <a:t>they listened to words that could not fail to give them hope. Though</a:t>
            </a:r>
          </a:p>
          <a:p>
            <a:r>
              <a:rPr lang="en-US" b="1" dirty="0"/>
              <a:t>they must suffer from the power of their mighty foe, they could look</a:t>
            </a:r>
          </a:p>
          <a:p>
            <a:r>
              <a:rPr lang="en-US" b="1" dirty="0"/>
              <a:t>forward to final victory.</a:t>
            </a:r>
            <a:endParaRPr lang="es-ES" b="1" dirty="0"/>
          </a:p>
        </p:txBody>
      </p:sp>
      <p:pic>
        <p:nvPicPr>
          <p:cNvPr id="5" name="Imagen 4" descr="Una mujer con un vestido de flores&#10;&#10;Descripción generada automáticamente con confianza baja">
            <a:extLst>
              <a:ext uri="{FF2B5EF4-FFF2-40B4-BE49-F238E27FC236}">
                <a16:creationId xmlns:a16="http://schemas.microsoft.com/office/drawing/2014/main" id="{EB49DFA6-9C2A-A72C-5D93-E84F6EDC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148" y="141113"/>
            <a:ext cx="3562350" cy="4534797"/>
          </a:xfrm>
          <a:prstGeom prst="snip2DiagRect">
            <a:avLst>
              <a:gd name="adj1" fmla="val 13709"/>
              <a:gd name="adj2" fmla="val 1666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273D621-01E7-ACB0-0A51-086AC51213F2}"/>
              </a:ext>
            </a:extLst>
          </p:cNvPr>
          <p:cNvSpPr txBox="1"/>
          <p:nvPr/>
        </p:nvSpPr>
        <p:spPr>
          <a:xfrm>
            <a:off x="104502" y="3568561"/>
            <a:ext cx="4432664" cy="3139321"/>
          </a:xfrm>
          <a:prstGeom prst="rect">
            <a:avLst/>
          </a:prstGeom>
          <a:noFill/>
        </p:spPr>
        <p:txBody>
          <a:bodyPr wrap="square">
            <a:spAutoFit/>
          </a:bodyPr>
          <a:lstStyle/>
          <a:p>
            <a:r>
              <a:rPr lang="en-US" b="1" dirty="0"/>
              <a:t>The heavenly angels explained more fully to our first parents the plan which had been conceived for their redemption. Adam and his companion were assured that despite their great sin, they would not be abandoned to Satan's mercy. The Son of God had offered to atone for their transgression by His own life. They would be granted a time of probation, and through repentance and faith in Christ, they could become God's children again</a:t>
            </a:r>
            <a:r>
              <a:rPr lang="es-ES" b="1" dirty="0"/>
              <a:t>. </a:t>
            </a:r>
          </a:p>
        </p:txBody>
      </p:sp>
      <p:pic>
        <p:nvPicPr>
          <p:cNvPr id="11" name="Imagen 10" descr="Un hombre acostado en una cama&#10;&#10;Descripción generada automáticamente con confianza media">
            <a:extLst>
              <a:ext uri="{FF2B5EF4-FFF2-40B4-BE49-F238E27FC236}">
                <a16:creationId xmlns:a16="http://schemas.microsoft.com/office/drawing/2014/main" id="{44A28034-8435-FE08-9A38-A6FE91BD4089}"/>
              </a:ext>
            </a:extLst>
          </p:cNvPr>
          <p:cNvPicPr>
            <a:picLocks noChangeAspect="1"/>
          </p:cNvPicPr>
          <p:nvPr/>
        </p:nvPicPr>
        <p:blipFill rotWithShape="1">
          <a:blip r:embed="rId4">
            <a:extLst>
              <a:ext uri="{28A0092B-C50C-407E-A947-70E740481C1C}">
                <a14:useLocalDpi xmlns:a14="http://schemas.microsoft.com/office/drawing/2010/main" val="0"/>
              </a:ext>
            </a:extLst>
          </a:blip>
          <a:srcRect l="776" r="11009"/>
          <a:stretch/>
        </p:blipFill>
        <p:spPr>
          <a:xfrm>
            <a:off x="4537165" y="3566438"/>
            <a:ext cx="3775561" cy="3203437"/>
          </a:xfrm>
          <a:prstGeom prst="ellipse">
            <a:avLst/>
          </a:prstGeom>
          <a:ln w="63500" cap="rnd">
            <a:solidFill>
              <a:srgbClr val="D68F4D"/>
            </a:solidFill>
          </a:ln>
          <a:effectLst/>
          <a:scene3d>
            <a:camera prst="orthographicFront"/>
            <a:lightRig rig="contrasting" dir="t">
              <a:rot lat="0" lon="0" rev="3000000"/>
            </a:lightRig>
          </a:scene3d>
          <a:sp3d contourW="7620">
            <a:bevelT w="95250" h="31750"/>
            <a:contourClr>
              <a:srgbClr val="333333"/>
            </a:contourClr>
          </a:sp3d>
        </p:spPr>
      </p:pic>
      <p:pic>
        <p:nvPicPr>
          <p:cNvPr id="13" name="Imagen 12" descr="Un hombre con el sol en el horizonte&#10;&#10;Descripción generada automáticamente">
            <a:extLst>
              <a:ext uri="{FF2B5EF4-FFF2-40B4-BE49-F238E27FC236}">
                <a16:creationId xmlns:a16="http://schemas.microsoft.com/office/drawing/2014/main" id="{8648380D-F169-9D6A-E6E7-E3C18D08A29A}"/>
              </a:ext>
            </a:extLst>
          </p:cNvPr>
          <p:cNvPicPr>
            <a:picLocks noChangeAspect="1"/>
          </p:cNvPicPr>
          <p:nvPr/>
        </p:nvPicPr>
        <p:blipFill rotWithShape="1">
          <a:blip r:embed="rId5">
            <a:extLst>
              <a:ext uri="{28A0092B-C50C-407E-A947-70E740481C1C}">
                <a14:useLocalDpi xmlns:a14="http://schemas.microsoft.com/office/drawing/2010/main" val="0"/>
              </a:ext>
            </a:extLst>
          </a:blip>
          <a:srcRect t="33051"/>
          <a:stretch/>
        </p:blipFill>
        <p:spPr>
          <a:xfrm>
            <a:off x="8525148" y="4853795"/>
            <a:ext cx="3562350" cy="1916080"/>
          </a:xfrm>
          <a:prstGeom prst="ellipse">
            <a:avLst/>
          </a:prstGeom>
          <a:ln w="63500" cap="rnd">
            <a:solidFill>
              <a:srgbClr val="D68F4D"/>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1680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1000"/>
                                        <p:tgtEl>
                                          <p:spTgt spid="11"/>
                                        </p:tgtEl>
                                      </p:cBhvr>
                                    </p:animEffect>
                                  </p:childTnLst>
                                </p:cTn>
                              </p:par>
                              <p:par>
                                <p:cTn id="17" presetID="21"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TotalTime>
  <Words>2508</Words>
  <Application>Microsoft Office PowerPoint</Application>
  <PresentationFormat>Panorámica</PresentationFormat>
  <Paragraphs>56</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Calibri Light</vt:lpstr>
      <vt:lpstr>Comic Sans MS</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73</cp:revision>
  <dcterms:created xsi:type="dcterms:W3CDTF">2022-12-20T05:21:06Z</dcterms:created>
  <dcterms:modified xsi:type="dcterms:W3CDTF">2024-08-17T06:25:06Z</dcterms:modified>
</cp:coreProperties>
</file>