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8" r:id="rId3"/>
    <p:sldId id="259" r:id="rId4"/>
    <p:sldId id="260" r:id="rId5"/>
    <p:sldId id="261" r:id="rId6"/>
    <p:sldId id="262" r:id="rId7"/>
    <p:sldId id="269" r:id="rId8"/>
    <p:sldId id="264" r:id="rId9"/>
    <p:sldId id="271" r:id="rId10"/>
    <p:sldId id="272" r:id="rId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4314"/>
    <a:srgbClr val="3E3600"/>
    <a:srgbClr val="701304"/>
    <a:srgbClr val="FA8D7B"/>
    <a:srgbClr val="7A1B1C"/>
    <a:srgbClr val="1776F5"/>
    <a:srgbClr val="F6421C"/>
    <a:srgbClr val="1C3F4A"/>
    <a:srgbClr val="F625A0"/>
    <a:srgbClr val="7C3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6D259-EFEA-482E-B43F-6B98FF17F1D9}" v="82" dt="2024-10-30T20:58:50.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FE26D259-EFEA-482E-B43F-6B98FF17F1D9}"/>
    <pc:docChg chg="modSld">
      <pc:chgData name="Yolanda Desarme" userId="da06884b4d1911c2" providerId="LiveId" clId="{FE26D259-EFEA-482E-B43F-6B98FF17F1D9}" dt="2024-10-30T20:58:50.092" v="83" actId="6549"/>
      <pc:docMkLst>
        <pc:docMk/>
      </pc:docMkLst>
      <pc:sldChg chg="modSp mod">
        <pc:chgData name="Yolanda Desarme" userId="da06884b4d1911c2" providerId="LiveId" clId="{FE26D259-EFEA-482E-B43F-6B98FF17F1D9}" dt="2024-10-30T20:38:52.969" v="1" actId="1076"/>
        <pc:sldMkLst>
          <pc:docMk/>
          <pc:sldMk cId="3289175014" sldId="258"/>
        </pc:sldMkLst>
        <pc:spChg chg="mod">
          <ac:chgData name="Yolanda Desarme" userId="da06884b4d1911c2" providerId="LiveId" clId="{FE26D259-EFEA-482E-B43F-6B98FF17F1D9}" dt="2024-10-30T20:38:48.644" v="0" actId="1076"/>
          <ac:spMkLst>
            <pc:docMk/>
            <pc:sldMk cId="3289175014" sldId="258"/>
            <ac:spMk id="3" creationId="{1EA47106-2D7D-5520-BE5F-2E51C4588978}"/>
          </ac:spMkLst>
        </pc:spChg>
        <pc:picChg chg="mod">
          <ac:chgData name="Yolanda Desarme" userId="da06884b4d1911c2" providerId="LiveId" clId="{FE26D259-EFEA-482E-B43F-6B98FF17F1D9}" dt="2024-10-30T20:38:52.969" v="1" actId="1076"/>
          <ac:picMkLst>
            <pc:docMk/>
            <pc:sldMk cId="3289175014" sldId="258"/>
            <ac:picMk id="9" creationId="{2363004E-A9B6-73DE-996F-0CD9BF497C7B}"/>
          </ac:picMkLst>
        </pc:picChg>
      </pc:sldChg>
      <pc:sldChg chg="modSp">
        <pc:chgData name="Yolanda Desarme" userId="da06884b4d1911c2" providerId="LiveId" clId="{FE26D259-EFEA-482E-B43F-6B98FF17F1D9}" dt="2024-10-30T20:58:38.711" v="79" actId="20577"/>
        <pc:sldMkLst>
          <pc:docMk/>
          <pc:sldMk cId="2715722567" sldId="259"/>
        </pc:sldMkLst>
        <pc:spChg chg="mod">
          <ac:chgData name="Yolanda Desarme" userId="da06884b4d1911c2" providerId="LiveId" clId="{FE26D259-EFEA-482E-B43F-6B98FF17F1D9}" dt="2024-10-30T20:58:38.711" v="79" actId="20577"/>
          <ac:spMkLst>
            <pc:docMk/>
            <pc:sldMk cId="2715722567" sldId="259"/>
            <ac:spMk id="5" creationId="{13EBA0E6-50AC-978B-7499-1A05CECEE266}"/>
          </ac:spMkLst>
        </pc:spChg>
      </pc:sldChg>
      <pc:sldChg chg="modSp">
        <pc:chgData name="Yolanda Desarme" userId="da06884b4d1911c2" providerId="LiveId" clId="{FE26D259-EFEA-482E-B43F-6B98FF17F1D9}" dt="2024-10-30T20:58:50.092" v="83" actId="6549"/>
        <pc:sldMkLst>
          <pc:docMk/>
          <pc:sldMk cId="2730336472" sldId="260"/>
        </pc:sldMkLst>
        <pc:spChg chg="mod">
          <ac:chgData name="Yolanda Desarme" userId="da06884b4d1911c2" providerId="LiveId" clId="{FE26D259-EFEA-482E-B43F-6B98FF17F1D9}" dt="2024-10-30T20:44:55.037" v="19" actId="6549"/>
          <ac:spMkLst>
            <pc:docMk/>
            <pc:sldMk cId="2730336472" sldId="260"/>
            <ac:spMk id="3" creationId="{19E25B5F-B236-1D2D-C363-A881DD6A5DB9}"/>
          </ac:spMkLst>
        </pc:spChg>
        <pc:spChg chg="mod">
          <ac:chgData name="Yolanda Desarme" userId="da06884b4d1911c2" providerId="LiveId" clId="{FE26D259-EFEA-482E-B43F-6B98FF17F1D9}" dt="2024-10-30T20:58:50.092" v="83" actId="6549"/>
          <ac:spMkLst>
            <pc:docMk/>
            <pc:sldMk cId="2730336472" sldId="260"/>
            <ac:spMk id="6" creationId="{C3235292-315A-D29D-8BD4-DD05BDD9C6AA}"/>
          </ac:spMkLst>
        </pc:spChg>
      </pc:sldChg>
      <pc:sldChg chg="modSp">
        <pc:chgData name="Yolanda Desarme" userId="da06884b4d1911c2" providerId="LiveId" clId="{FE26D259-EFEA-482E-B43F-6B98FF17F1D9}" dt="2024-10-30T20:45:38.196" v="27" actId="20577"/>
        <pc:sldMkLst>
          <pc:docMk/>
          <pc:sldMk cId="3287287304" sldId="261"/>
        </pc:sldMkLst>
        <pc:spChg chg="mod">
          <ac:chgData name="Yolanda Desarme" userId="da06884b4d1911c2" providerId="LiveId" clId="{FE26D259-EFEA-482E-B43F-6B98FF17F1D9}" dt="2024-10-30T20:45:38.196" v="27" actId="20577"/>
          <ac:spMkLst>
            <pc:docMk/>
            <pc:sldMk cId="3287287304" sldId="261"/>
            <ac:spMk id="4" creationId="{BF113D95-23CE-0B59-D112-DCBB180AFE15}"/>
          </ac:spMkLst>
        </pc:spChg>
      </pc:sldChg>
      <pc:sldChg chg="modSp">
        <pc:chgData name="Yolanda Desarme" userId="da06884b4d1911c2" providerId="LiveId" clId="{FE26D259-EFEA-482E-B43F-6B98FF17F1D9}" dt="2024-10-30T20:48:04.896" v="37" actId="20577"/>
        <pc:sldMkLst>
          <pc:docMk/>
          <pc:sldMk cId="2901288280" sldId="262"/>
        </pc:sldMkLst>
        <pc:spChg chg="mod">
          <ac:chgData name="Yolanda Desarme" userId="da06884b4d1911c2" providerId="LiveId" clId="{FE26D259-EFEA-482E-B43F-6B98FF17F1D9}" dt="2024-10-30T20:48:04.896" v="37" actId="20577"/>
          <ac:spMkLst>
            <pc:docMk/>
            <pc:sldMk cId="2901288280" sldId="262"/>
            <ac:spMk id="3" creationId="{5469DAD3-5679-8FB4-8B89-51B3074938AA}"/>
          </ac:spMkLst>
        </pc:spChg>
        <pc:spChg chg="mod">
          <ac:chgData name="Yolanda Desarme" userId="da06884b4d1911c2" providerId="LiveId" clId="{FE26D259-EFEA-482E-B43F-6B98FF17F1D9}" dt="2024-10-30T20:46:56.391" v="31" actId="6549"/>
          <ac:spMkLst>
            <pc:docMk/>
            <pc:sldMk cId="2901288280" sldId="262"/>
            <ac:spMk id="5" creationId="{92D4EAA2-FDCB-B8B5-C55F-9241989A72F0}"/>
          </ac:spMkLst>
        </pc:spChg>
      </pc:sldChg>
      <pc:sldChg chg="modSp">
        <pc:chgData name="Yolanda Desarme" userId="da06884b4d1911c2" providerId="LiveId" clId="{FE26D259-EFEA-482E-B43F-6B98FF17F1D9}" dt="2024-10-30T20:54:24.375" v="67" actId="20577"/>
        <pc:sldMkLst>
          <pc:docMk/>
          <pc:sldMk cId="1424195621" sldId="264"/>
        </pc:sldMkLst>
        <pc:spChg chg="mod">
          <ac:chgData name="Yolanda Desarme" userId="da06884b4d1911c2" providerId="LiveId" clId="{FE26D259-EFEA-482E-B43F-6B98FF17F1D9}" dt="2024-10-30T20:52:37.684" v="61" actId="6549"/>
          <ac:spMkLst>
            <pc:docMk/>
            <pc:sldMk cId="1424195621" sldId="264"/>
            <ac:spMk id="4" creationId="{FAE89875-759A-4AF5-FC49-DD0815C56062}"/>
          </ac:spMkLst>
        </pc:spChg>
        <pc:spChg chg="mod">
          <ac:chgData name="Yolanda Desarme" userId="da06884b4d1911c2" providerId="LiveId" clId="{FE26D259-EFEA-482E-B43F-6B98FF17F1D9}" dt="2024-10-30T20:54:24.375" v="67" actId="20577"/>
          <ac:spMkLst>
            <pc:docMk/>
            <pc:sldMk cId="1424195621" sldId="264"/>
            <ac:spMk id="18" creationId="{82513B27-17CF-6854-7C5C-FC8652AB52FF}"/>
          </ac:spMkLst>
        </pc:spChg>
      </pc:sldChg>
      <pc:sldChg chg="modSp">
        <pc:chgData name="Yolanda Desarme" userId="da06884b4d1911c2" providerId="LiveId" clId="{FE26D259-EFEA-482E-B43F-6B98FF17F1D9}" dt="2024-10-30T20:52:02.202" v="50" actId="20577"/>
        <pc:sldMkLst>
          <pc:docMk/>
          <pc:sldMk cId="2803859950" sldId="269"/>
        </pc:sldMkLst>
        <pc:spChg chg="mod">
          <ac:chgData name="Yolanda Desarme" userId="da06884b4d1911c2" providerId="LiveId" clId="{FE26D259-EFEA-482E-B43F-6B98FF17F1D9}" dt="2024-10-30T20:50:24.654" v="39" actId="20577"/>
          <ac:spMkLst>
            <pc:docMk/>
            <pc:sldMk cId="2803859950" sldId="269"/>
            <ac:spMk id="12" creationId="{27535453-1318-050E-87EC-5E60809C4CF7}"/>
          </ac:spMkLst>
        </pc:spChg>
        <pc:spChg chg="mod">
          <ac:chgData name="Yolanda Desarme" userId="da06884b4d1911c2" providerId="LiveId" clId="{FE26D259-EFEA-482E-B43F-6B98FF17F1D9}" dt="2024-10-30T20:52:02.202" v="50" actId="20577"/>
          <ac:spMkLst>
            <pc:docMk/>
            <pc:sldMk cId="2803859950" sldId="269"/>
            <ac:spMk id="13" creationId="{C6F10E61-CBBB-9470-A285-FD5C4587901F}"/>
          </ac:spMkLst>
        </pc:spChg>
      </pc:sldChg>
      <pc:sldChg chg="modSp">
        <pc:chgData name="Yolanda Desarme" userId="da06884b4d1911c2" providerId="LiveId" clId="{FE26D259-EFEA-482E-B43F-6B98FF17F1D9}" dt="2024-10-30T20:56:32.626" v="76" actId="6549"/>
        <pc:sldMkLst>
          <pc:docMk/>
          <pc:sldMk cId="4132771911" sldId="271"/>
        </pc:sldMkLst>
        <pc:spChg chg="mod">
          <ac:chgData name="Yolanda Desarme" userId="da06884b4d1911c2" providerId="LiveId" clId="{FE26D259-EFEA-482E-B43F-6B98FF17F1D9}" dt="2024-10-30T20:56:32.626" v="76" actId="6549"/>
          <ac:spMkLst>
            <pc:docMk/>
            <pc:sldMk cId="4132771911" sldId="271"/>
            <ac:spMk id="4" creationId="{6E83B748-DF1E-D760-9106-2567BDBDD9EC}"/>
          </ac:spMkLst>
        </pc:spChg>
        <pc:spChg chg="mod">
          <ac:chgData name="Yolanda Desarme" userId="da06884b4d1911c2" providerId="LiveId" clId="{FE26D259-EFEA-482E-B43F-6B98FF17F1D9}" dt="2024-10-30T20:55:45.512" v="68" actId="20577"/>
          <ac:spMkLst>
            <pc:docMk/>
            <pc:sldMk cId="4132771911" sldId="271"/>
            <ac:spMk id="8" creationId="{714894E3-5474-905C-0299-5E248CDF8BB6}"/>
          </ac:spMkLst>
        </pc:spChg>
      </pc:sldChg>
      <pc:sldChg chg="modSp">
        <pc:chgData name="Yolanda Desarme" userId="da06884b4d1911c2" providerId="LiveId" clId="{FE26D259-EFEA-482E-B43F-6B98FF17F1D9}" dt="2024-10-30T20:58:26.114" v="77" actId="20577"/>
        <pc:sldMkLst>
          <pc:docMk/>
          <pc:sldMk cId="1102857867" sldId="272"/>
        </pc:sldMkLst>
        <pc:spChg chg="mod">
          <ac:chgData name="Yolanda Desarme" userId="da06884b4d1911c2" providerId="LiveId" clId="{FE26D259-EFEA-482E-B43F-6B98FF17F1D9}" dt="2024-10-30T20:58:26.114" v="77" actId="20577"/>
          <ac:spMkLst>
            <pc:docMk/>
            <pc:sldMk cId="1102857867" sldId="272"/>
            <ac:spMk id="7" creationId="{4D879EBD-5FE6-425D-5500-4228DE57D6E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19138B-EA28-C486-AA70-3284A2432F5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2BC0EA6-2E06-7DA4-3B29-37F53FA5A9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00712BF-511E-4CAC-1E55-C295A3ECA679}"/>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5" name="Marcador de pie de página 4">
            <a:extLst>
              <a:ext uri="{FF2B5EF4-FFF2-40B4-BE49-F238E27FC236}">
                <a16:creationId xmlns:a16="http://schemas.microsoft.com/office/drawing/2014/main" id="{3E066BE7-7CCD-EC71-835D-3A9CF5F2F8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2BF1A-4566-ACC0-62C2-92C6314DAE76}"/>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123822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82A55F-65E1-9240-EEEF-C56447B808E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9C6B74E-3468-7B5A-0FD3-BEAA90907D3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12367C-9091-A14A-AE02-BFC4A2068C72}"/>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5" name="Marcador de pie de página 4">
            <a:extLst>
              <a:ext uri="{FF2B5EF4-FFF2-40B4-BE49-F238E27FC236}">
                <a16:creationId xmlns:a16="http://schemas.microsoft.com/office/drawing/2014/main" id="{98761A15-E1DA-91D1-D1E7-B668B133EA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B93324-3896-4CD4-E91F-E3E30A1568AE}"/>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959896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C7151FA-E524-0B0F-87B3-FBABFF84AC9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6E07C-79C5-4BFB-1427-33FF4E5CAAA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DD1A68-CF6A-FFE2-0ECA-B5327C1DA798}"/>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5" name="Marcador de pie de página 4">
            <a:extLst>
              <a:ext uri="{FF2B5EF4-FFF2-40B4-BE49-F238E27FC236}">
                <a16:creationId xmlns:a16="http://schemas.microsoft.com/office/drawing/2014/main" id="{95921021-5C17-583A-0F88-44C41245AD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9CEFFE-490E-2292-A4D8-B5929C029F7B}"/>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49168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58D72A-646C-6174-DA87-17621230839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28F5E17-F5C4-E7FB-D26E-360726DFB59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5F1D03-4C0B-7862-E4D9-9FB061D1D3E3}"/>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5" name="Marcador de pie de página 4">
            <a:extLst>
              <a:ext uri="{FF2B5EF4-FFF2-40B4-BE49-F238E27FC236}">
                <a16:creationId xmlns:a16="http://schemas.microsoft.com/office/drawing/2014/main" id="{3037962C-A9CC-269F-A570-B14AB15142C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95D107-CC86-3F93-8A40-6B9B215B287A}"/>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2807864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B14165-6D7A-0F4E-4BCF-747B8558631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D339F3-7D26-1F44-5FAD-48C47B2ED0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C03D1B8-B776-1EC1-7BB7-711739ED3990}"/>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5" name="Marcador de pie de página 4">
            <a:extLst>
              <a:ext uri="{FF2B5EF4-FFF2-40B4-BE49-F238E27FC236}">
                <a16:creationId xmlns:a16="http://schemas.microsoft.com/office/drawing/2014/main" id="{C331CB9C-6680-4692-E6B5-254A66A886D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BFC4F-2E47-3B19-BD98-7A022B824D3F}"/>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11331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DED245-4C3B-A547-9664-E684D072FE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6AEDC5-E975-6754-BC9F-49A35E82E25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8DE6ADE-72FB-FE08-69B1-AD9759D084B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76A24E7-0D0D-BEA1-93A4-48CA247DDB7F}"/>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6" name="Marcador de pie de página 5">
            <a:extLst>
              <a:ext uri="{FF2B5EF4-FFF2-40B4-BE49-F238E27FC236}">
                <a16:creationId xmlns:a16="http://schemas.microsoft.com/office/drawing/2014/main" id="{F2003339-5B1E-E1AA-A736-4F4178A03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13DB019-5741-BBBA-DA7A-F7044C3D0D01}"/>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3205061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6EFE31-FE19-EA04-C319-904EFA42FF1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96CA77-3AFA-7058-26FE-30EE3D72C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35EB4CE-3700-866A-3F1C-E5B532AF470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3167D9B-E7F8-5258-DD53-421F61473D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A5C66EC-28C4-CB5B-E0B3-392C35784D9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B795C-4B4D-0D59-E817-71FE596B4702}"/>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8" name="Marcador de pie de página 7">
            <a:extLst>
              <a:ext uri="{FF2B5EF4-FFF2-40B4-BE49-F238E27FC236}">
                <a16:creationId xmlns:a16="http://schemas.microsoft.com/office/drawing/2014/main" id="{0F02BF57-4991-4A02-838D-3084D6B6F9E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2A2FBB2-9BFA-DBF8-ED69-252E068A8031}"/>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142059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26A59-26F1-1A68-C7F7-9A560418FE5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253E75-B1EB-633A-9393-F7BC01CF7BE7}"/>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4" name="Marcador de pie de página 3">
            <a:extLst>
              <a:ext uri="{FF2B5EF4-FFF2-40B4-BE49-F238E27FC236}">
                <a16:creationId xmlns:a16="http://schemas.microsoft.com/office/drawing/2014/main" id="{AD0C3282-F6DE-2E4C-5657-EAE9C15DC8A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F233565-B389-B0D1-829E-D5A2751A5F28}"/>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172305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D39231-A97C-26F0-1826-683812423DD1}"/>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3" name="Marcador de pie de página 2">
            <a:extLst>
              <a:ext uri="{FF2B5EF4-FFF2-40B4-BE49-F238E27FC236}">
                <a16:creationId xmlns:a16="http://schemas.microsoft.com/office/drawing/2014/main" id="{2F61372E-2EC6-6529-CA13-34C1CF91EC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E82D6E-108F-A9D5-E6E2-DA6D7DEED588}"/>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20795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260AC-D83B-885B-40B3-16DFB71BB90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7D252E-76B2-8278-908F-06CC09F3A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861A08F-2CBC-73CB-9995-4FD2196AA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092E931-D29E-EF34-BF77-7B7C38D74BCC}"/>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6" name="Marcador de pie de página 5">
            <a:extLst>
              <a:ext uri="{FF2B5EF4-FFF2-40B4-BE49-F238E27FC236}">
                <a16:creationId xmlns:a16="http://schemas.microsoft.com/office/drawing/2014/main" id="{ACD743CC-3DE9-3DC3-D771-230CCF9300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6A221B-A2C8-76B8-F450-47BE0855AF89}"/>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372128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A84FD-7150-BABE-3548-1A780B18A5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7F52B60-630D-90EB-F716-5B5AA5F7C4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4146B46-C772-08EB-881F-4181D666F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2C298D-BD79-D8C3-EFBF-D0E73A1DC9CB}"/>
              </a:ext>
            </a:extLst>
          </p:cNvPr>
          <p:cNvSpPr>
            <a:spLocks noGrp="1"/>
          </p:cNvSpPr>
          <p:nvPr>
            <p:ph type="dt" sz="half" idx="10"/>
          </p:nvPr>
        </p:nvSpPr>
        <p:spPr/>
        <p:txBody>
          <a:bodyPr/>
          <a:lstStyle/>
          <a:p>
            <a:fld id="{D59C5E0C-1A46-46D6-883A-B918A2A142BD}" type="datetimeFigureOut">
              <a:rPr lang="es-ES" smtClean="0"/>
              <a:t>01/11/2024</a:t>
            </a:fld>
            <a:endParaRPr lang="es-ES"/>
          </a:p>
        </p:txBody>
      </p:sp>
      <p:sp>
        <p:nvSpPr>
          <p:cNvPr id="6" name="Marcador de pie de página 5">
            <a:extLst>
              <a:ext uri="{FF2B5EF4-FFF2-40B4-BE49-F238E27FC236}">
                <a16:creationId xmlns:a16="http://schemas.microsoft.com/office/drawing/2014/main" id="{8D61F5DA-05FD-EBFE-23A7-A5B0611DC7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C79866-596F-4806-EA46-232EFA846B06}"/>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3805271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5A0B94D-61D8-2CAC-2347-503196E5B9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D1C9C0-457E-4637-B66C-DF03399940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2D07EA-2FEB-54DA-37A0-056034115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C5E0C-1A46-46D6-883A-B918A2A142BD}" type="datetimeFigureOut">
              <a:rPr lang="es-ES" smtClean="0"/>
              <a:t>01/11/2024</a:t>
            </a:fld>
            <a:endParaRPr lang="es-ES"/>
          </a:p>
        </p:txBody>
      </p:sp>
      <p:sp>
        <p:nvSpPr>
          <p:cNvPr id="5" name="Marcador de pie de página 4">
            <a:extLst>
              <a:ext uri="{FF2B5EF4-FFF2-40B4-BE49-F238E27FC236}">
                <a16:creationId xmlns:a16="http://schemas.microsoft.com/office/drawing/2014/main" id="{D3AA22C1-D6AD-22B5-30EA-489C395C7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5F0DC6A-D2FA-7E01-94F8-E42A603FA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6FD0F-27C6-4088-A47F-07E6290A14B7}" type="slidenum">
              <a:rPr lang="es-ES" smtClean="0"/>
              <a:t>‹Nº›</a:t>
            </a:fld>
            <a:endParaRPr lang="es-ES"/>
          </a:p>
        </p:txBody>
      </p:sp>
    </p:spTree>
    <p:extLst>
      <p:ext uri="{BB962C8B-B14F-4D97-AF65-F5344CB8AC3E}">
        <p14:creationId xmlns:p14="http://schemas.microsoft.com/office/powerpoint/2010/main" val="22172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7" Type="http://schemas.microsoft.com/office/2007/relationships/hdphoto" Target="../media/hdphoto2.wdp"/><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3.wdp"/><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0.png"/><Relationship Id="rId7" Type="http://schemas.openxmlformats.org/officeDocument/2006/relationships/image" Target="../media/image43.jpg"/><Relationship Id="rId2" Type="http://schemas.openxmlformats.org/officeDocument/2006/relationships/image" Target="../media/image39.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AC2677B2-A632-9A9F-2E9E-1CDDC6E2DF99}"/>
              </a:ext>
            </a:extLst>
          </p:cNvPr>
          <p:cNvPicPr>
            <a:picLocks noChangeAspect="1"/>
          </p:cNvPicPr>
          <p:nvPr/>
        </p:nvPicPr>
        <p:blipFill rotWithShape="1">
          <a:blip r:embed="rId2">
            <a:extLst>
              <a:ext uri="{28A0092B-C50C-407E-A947-70E740481C1C}">
                <a14:useLocalDpi xmlns:a14="http://schemas.microsoft.com/office/drawing/2010/main" val="0"/>
              </a:ext>
            </a:extLst>
          </a:blip>
          <a:srcRect b="4502"/>
          <a:stretch/>
        </p:blipFill>
        <p:spPr>
          <a:xfrm>
            <a:off x="266700" y="395288"/>
            <a:ext cx="11658600" cy="6262688"/>
          </a:xfrm>
          <a:prstGeom prst="rect">
            <a:avLst/>
          </a:prstGeom>
        </p:spPr>
      </p:pic>
      <p:pic>
        <p:nvPicPr>
          <p:cNvPr id="4" name="Imagen 3" descr="Imagen que contiene Logotipo&#10;&#10;Descripción generada automáticamente">
            <a:extLst>
              <a:ext uri="{FF2B5EF4-FFF2-40B4-BE49-F238E27FC236}">
                <a16:creationId xmlns:a16="http://schemas.microsoft.com/office/drawing/2014/main" id="{3AB1C713-8DF5-9DA6-C271-19B8AA99F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17" y="-62752"/>
            <a:ext cx="10219765" cy="1317812"/>
          </a:xfrm>
          <a:prstGeom prst="rect">
            <a:avLst/>
          </a:prstGeom>
        </p:spPr>
      </p:pic>
    </p:spTree>
    <p:extLst>
      <p:ext uri="{BB962C8B-B14F-4D97-AF65-F5344CB8AC3E}">
        <p14:creationId xmlns:p14="http://schemas.microsoft.com/office/powerpoint/2010/main" val="188005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18000" r="-18000" b="-19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D879EBD-5FE6-425D-5500-4228DE57D6E9}"/>
              </a:ext>
            </a:extLst>
          </p:cNvPr>
          <p:cNvSpPr txBox="1"/>
          <p:nvPr/>
        </p:nvSpPr>
        <p:spPr>
          <a:xfrm>
            <a:off x="6110342" y="4629118"/>
            <a:ext cx="5804301" cy="2031325"/>
          </a:xfrm>
          <a:prstGeom prst="rect">
            <a:avLst/>
          </a:prstGeom>
          <a:noFill/>
        </p:spPr>
        <p:txBody>
          <a:bodyPr wrap="square">
            <a:spAutoFit/>
          </a:bodyPr>
          <a:lstStyle/>
          <a:p>
            <a:r>
              <a:rPr lang="en-US" b="1" dirty="0"/>
              <a:t>The Lord is soon coming. The watchmen on the walls of Zion are called upon to awake to their God-given responsibilities. God calls for watchmen who, in the power of the Spirit, will give to the world the last warning message; who will proclaim the time of night. He calls for watchmen who will arouse men and women from their lethargy, lest they sleep the sleep of death. 8T 304</a:t>
            </a:r>
            <a:endParaRPr lang="es-ES" b="1" dirty="0"/>
          </a:p>
        </p:txBody>
      </p:sp>
      <p:sp>
        <p:nvSpPr>
          <p:cNvPr id="9" name="CuadroTexto 8">
            <a:extLst>
              <a:ext uri="{FF2B5EF4-FFF2-40B4-BE49-F238E27FC236}">
                <a16:creationId xmlns:a16="http://schemas.microsoft.com/office/drawing/2014/main" id="{C7854312-6078-C985-68B0-9E78E9575806}"/>
              </a:ext>
            </a:extLst>
          </p:cNvPr>
          <p:cNvSpPr txBox="1"/>
          <p:nvPr/>
        </p:nvSpPr>
        <p:spPr>
          <a:xfrm>
            <a:off x="6110342" y="156833"/>
            <a:ext cx="5804301" cy="4524315"/>
          </a:xfrm>
          <a:prstGeom prst="rect">
            <a:avLst/>
          </a:prstGeom>
          <a:noFill/>
        </p:spPr>
        <p:txBody>
          <a:bodyPr wrap="square">
            <a:spAutoFit/>
          </a:bodyPr>
          <a:lstStyle/>
          <a:p>
            <a:r>
              <a:rPr lang="en-US" b="1" dirty="0"/>
              <a:t>It is the privilege of the watchmen on the walls of Zion to live so near to God, and to be so susceptible to the impressions of His Spirit, that He can work through them to tell sinners of their peril, and point them to the place of safety. Chosen of God, sealed with the blood of consecration, they are to rescue men and women from impending destruction. Faithfully are they to warn their fellow-men of the sure result of transgression, and faithfully are they to safeguard the interest of the church. At no time may they relax their vigilance. Theirs is a work requiring the exercise of every faculty of the being. In trumpet tones their voices are to be lifted, and never should they sound one wavering, uncertain note. Not for wages are they to labor, but because they cannot do otherwise, because they realize that there is a woe upon them if they fail to preach the gospel. GW 15</a:t>
            </a:r>
            <a:endParaRPr lang="es-ES" b="1" dirty="0"/>
          </a:p>
        </p:txBody>
      </p:sp>
      <p:pic>
        <p:nvPicPr>
          <p:cNvPr id="15" name="Imagen 14" descr="Imagen que contiene mujer, sostener, grande, vestido&#10;&#10;Descripción generada automáticamente">
            <a:extLst>
              <a:ext uri="{FF2B5EF4-FFF2-40B4-BE49-F238E27FC236}">
                <a16:creationId xmlns:a16="http://schemas.microsoft.com/office/drawing/2014/main" id="{95AF515B-159E-DFD3-A411-9DB48EEAAAE3}"/>
              </a:ext>
            </a:extLst>
          </p:cNvPr>
          <p:cNvPicPr>
            <a:picLocks noChangeAspect="1"/>
          </p:cNvPicPr>
          <p:nvPr/>
        </p:nvPicPr>
        <p:blipFill rotWithShape="1">
          <a:blip r:embed="rId3">
            <a:extLst>
              <a:ext uri="{28A0092B-C50C-407E-A947-70E740481C1C}">
                <a14:useLocalDpi xmlns:a14="http://schemas.microsoft.com/office/drawing/2010/main" val="0"/>
              </a:ext>
            </a:extLst>
          </a:blip>
          <a:srcRect l="924" r="5630"/>
          <a:stretch/>
        </p:blipFill>
        <p:spPr>
          <a:xfrm>
            <a:off x="179241" y="236667"/>
            <a:ext cx="5931101" cy="6509629"/>
          </a:xfrm>
          <a:prstGeom prst="rect">
            <a:avLst/>
          </a:prstGeom>
          <a:ln>
            <a:noFill/>
          </a:ln>
          <a:effectLst>
            <a:softEdge rad="112500"/>
          </a:effectLst>
        </p:spPr>
      </p:pic>
    </p:spTree>
    <p:extLst>
      <p:ext uri="{BB962C8B-B14F-4D97-AF65-F5344CB8AC3E}">
        <p14:creationId xmlns:p14="http://schemas.microsoft.com/office/powerpoint/2010/main" val="11028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8000" r="-13000" b="-6000"/>
          </a:stretch>
        </a:blipFill>
        <a:effectLst/>
      </p:bgPr>
    </p:bg>
    <p:spTree>
      <p:nvGrpSpPr>
        <p:cNvPr id="1" name=""/>
        <p:cNvGrpSpPr/>
        <p:nvPr/>
      </p:nvGrpSpPr>
      <p:grpSpPr>
        <a:xfrm>
          <a:off x="0" y="0"/>
          <a:ext cx="0" cy="0"/>
          <a:chOff x="0" y="0"/>
          <a:chExt cx="0" cy="0"/>
        </a:xfrm>
      </p:grpSpPr>
      <p:pic>
        <p:nvPicPr>
          <p:cNvPr id="10" name="Imagen 9" descr="Un arcoíris en el cielo&#10;&#10;Descripción generada automáticamente con confianza baja">
            <a:extLst>
              <a:ext uri="{FF2B5EF4-FFF2-40B4-BE49-F238E27FC236}">
                <a16:creationId xmlns:a16="http://schemas.microsoft.com/office/drawing/2014/main" id="{00A117D5-0AC6-56CB-D4ED-FB662EC6F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8" y="3057118"/>
            <a:ext cx="5829192" cy="3427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1EA47106-2D7D-5520-BE5F-2E51C4588978}"/>
              </a:ext>
            </a:extLst>
          </p:cNvPr>
          <p:cNvSpPr txBox="1"/>
          <p:nvPr/>
        </p:nvSpPr>
        <p:spPr>
          <a:xfrm>
            <a:off x="656989" y="201898"/>
            <a:ext cx="5439011" cy="1323439"/>
          </a:xfrm>
          <a:prstGeom prst="rect">
            <a:avLst/>
          </a:prstGeom>
          <a:noFill/>
        </p:spPr>
        <p:txBody>
          <a:bodyPr wrap="square">
            <a:spAutoFit/>
          </a:bodyPr>
          <a:lstStyle/>
          <a:p>
            <a:r>
              <a:rPr lang="en-US" sz="2000" b="1" dirty="0"/>
              <a:t>We Christians have a great mission of great responsibility in this world. Our mission is to be sentinels who bring this message of urgency to the world</a:t>
            </a:r>
            <a:r>
              <a:rPr lang="es-ES" sz="2000" b="1" dirty="0"/>
              <a:t>:</a:t>
            </a:r>
          </a:p>
        </p:txBody>
      </p:sp>
      <p:sp>
        <p:nvSpPr>
          <p:cNvPr id="4" name="CuadroTexto 3">
            <a:extLst>
              <a:ext uri="{FF2B5EF4-FFF2-40B4-BE49-F238E27FC236}">
                <a16:creationId xmlns:a16="http://schemas.microsoft.com/office/drawing/2014/main" id="{E20C1001-0235-724D-555D-111ED497EF5E}"/>
              </a:ext>
            </a:extLst>
          </p:cNvPr>
          <p:cNvSpPr txBox="1"/>
          <p:nvPr/>
        </p:nvSpPr>
        <p:spPr>
          <a:xfrm>
            <a:off x="6517441" y="4176539"/>
            <a:ext cx="5217359" cy="2308324"/>
          </a:xfrm>
          <a:prstGeom prst="rect">
            <a:avLst/>
          </a:prstGeom>
          <a:noFill/>
        </p:spPr>
        <p:txBody>
          <a:bodyPr wrap="square">
            <a:spAutoFit/>
          </a:bodyPr>
          <a:lstStyle/>
          <a:p>
            <a:r>
              <a:rPr lang="en-US" b="1" dirty="0"/>
              <a:t>We are responsible for sounding this alarm message. This world will not last much longer. The danger is imminent. We have also been entrusted with watching. We cannot fall asleep at our guard posts because this can be devastating, as Satan is like a roaring lion looking for someone to devour. We are in charge of alerting the world to the danger so that it can prepare and face it properly</a:t>
            </a:r>
            <a:r>
              <a:rPr lang="es-ES" b="1" dirty="0"/>
              <a:t>.</a:t>
            </a:r>
            <a:endParaRPr lang="es-ES" dirty="0"/>
          </a:p>
        </p:txBody>
      </p:sp>
      <p:pic>
        <p:nvPicPr>
          <p:cNvPr id="8" name="Imagen 7" descr="Imagen que contiene hombre, tabla, sostener, mujer&#10;&#10;Descripción generada automáticamente">
            <a:extLst>
              <a:ext uri="{FF2B5EF4-FFF2-40B4-BE49-F238E27FC236}">
                <a16:creationId xmlns:a16="http://schemas.microsoft.com/office/drawing/2014/main" id="{0C71E8A1-3D7D-0CEA-1B02-E3CFB5FDD21D}"/>
              </a:ext>
            </a:extLst>
          </p:cNvPr>
          <p:cNvPicPr>
            <a:picLocks noChangeAspect="1"/>
          </p:cNvPicPr>
          <p:nvPr/>
        </p:nvPicPr>
        <p:blipFill rotWithShape="1">
          <a:blip r:embed="rId4">
            <a:extLst>
              <a:ext uri="{28A0092B-C50C-407E-A947-70E740481C1C}">
                <a14:useLocalDpi xmlns:a14="http://schemas.microsoft.com/office/drawing/2010/main" val="0"/>
              </a:ext>
            </a:extLst>
          </a:blip>
          <a:srcRect b="4671"/>
          <a:stretch/>
        </p:blipFill>
        <p:spPr>
          <a:xfrm>
            <a:off x="6517441" y="340795"/>
            <a:ext cx="5115161" cy="3639536"/>
          </a:xfrm>
          <a:prstGeom prst="roundRect">
            <a:avLst>
              <a:gd name="adj" fmla="val 849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2363004E-A9B6-73DE-996F-0CD9BF497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92" y="1525337"/>
            <a:ext cx="5875998" cy="651319"/>
          </a:xfrm>
          <a:prstGeom prst="rect">
            <a:avLst/>
          </a:prstGeom>
          <a:effectLst>
            <a:reflection blurRad="6350" stA="50000" endA="300" endPos="67000" dir="5400000" sy="-100000" algn="bl" rotWithShape="0"/>
          </a:effectLst>
        </p:spPr>
      </p:pic>
    </p:spTree>
    <p:extLst>
      <p:ext uri="{BB962C8B-B14F-4D97-AF65-F5344CB8AC3E}">
        <p14:creationId xmlns:p14="http://schemas.microsoft.com/office/powerpoint/2010/main" val="328917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5000" r="-5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675AB5-2B43-319F-0432-695F6C2BFD5C}"/>
              </a:ext>
            </a:extLst>
          </p:cNvPr>
          <p:cNvSpPr txBox="1"/>
          <p:nvPr/>
        </p:nvSpPr>
        <p:spPr>
          <a:xfrm>
            <a:off x="3838575" y="182957"/>
            <a:ext cx="8345598" cy="1323439"/>
          </a:xfrm>
          <a:prstGeom prst="rect">
            <a:avLst/>
          </a:prstGeom>
          <a:noFill/>
        </p:spPr>
        <p:txBody>
          <a:bodyPr wrap="square">
            <a:spAutoFit/>
          </a:bodyPr>
          <a:lstStyle/>
          <a:p>
            <a:r>
              <a:rPr lang="en-US" sz="2000" b="1" dirty="0">
                <a:solidFill>
                  <a:schemeClr val="bg1"/>
                </a:solidFill>
                <a:effectLst>
                  <a:glow rad="127000">
                    <a:srgbClr val="7C384E"/>
                  </a:glow>
                </a:effectLst>
              </a:rPr>
              <a:t>All Christians are called to be sentinels who give a message of urgency to this world. Let us proclaim the truth so that the enemy cannot deceive the world and overcome us. We are not ordinary sentinels, we are "sentinels of the Master", and we carry a message of salvation</a:t>
            </a:r>
            <a:r>
              <a:rPr lang="es-ES" sz="2000" b="1" dirty="0">
                <a:solidFill>
                  <a:schemeClr val="bg1"/>
                </a:solidFill>
                <a:effectLst>
                  <a:glow rad="127000">
                    <a:srgbClr val="7C384E"/>
                  </a:glow>
                </a:effectLst>
              </a:rPr>
              <a:t>.</a:t>
            </a:r>
          </a:p>
        </p:txBody>
      </p:sp>
      <p:pic>
        <p:nvPicPr>
          <p:cNvPr id="11" name="Imagen 10">
            <a:extLst>
              <a:ext uri="{FF2B5EF4-FFF2-40B4-BE49-F238E27FC236}">
                <a16:creationId xmlns:a16="http://schemas.microsoft.com/office/drawing/2014/main" id="{4A36837B-CEA6-C487-2270-E2F52FFFB2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890" y="28989"/>
            <a:ext cx="3465387" cy="183834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3EBA0E6-50AC-978B-7499-1A05CECEE266}"/>
              </a:ext>
            </a:extLst>
          </p:cNvPr>
          <p:cNvSpPr txBox="1"/>
          <p:nvPr/>
        </p:nvSpPr>
        <p:spPr>
          <a:xfrm>
            <a:off x="1307646" y="301830"/>
            <a:ext cx="2656114"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err="1">
                <a:solidFill>
                  <a:schemeClr val="bg1"/>
                </a:solidFill>
              </a:rPr>
              <a:t>Sentinels</a:t>
            </a:r>
            <a:endParaRPr lang="es-ES" sz="2600" b="1" dirty="0">
              <a:solidFill>
                <a:schemeClr val="bg1"/>
              </a:solidFill>
            </a:endParaRPr>
          </a:p>
          <a:p>
            <a:pPr algn="ctr"/>
            <a:r>
              <a:rPr lang="es-ES" sz="2600" b="1" dirty="0" err="1">
                <a:solidFill>
                  <a:schemeClr val="bg1"/>
                </a:solidFill>
              </a:rPr>
              <a:t>That</a:t>
            </a:r>
            <a:endParaRPr lang="es-ES" sz="2600" b="1" dirty="0">
              <a:solidFill>
                <a:schemeClr val="bg1"/>
              </a:solidFill>
            </a:endParaRPr>
          </a:p>
          <a:p>
            <a:pPr algn="ctr"/>
            <a:r>
              <a:rPr lang="es-ES" sz="2600" b="1" dirty="0" err="1">
                <a:solidFill>
                  <a:schemeClr val="bg1"/>
                </a:solidFill>
              </a:rPr>
              <a:t>Proclaim</a:t>
            </a:r>
            <a:endParaRPr lang="es-ES" sz="2600" b="1" dirty="0">
              <a:solidFill>
                <a:schemeClr val="bg1"/>
              </a:solidFill>
            </a:endParaRPr>
          </a:p>
        </p:txBody>
      </p:sp>
      <p:pic>
        <p:nvPicPr>
          <p:cNvPr id="17" name="Imagen 16" descr="Un dibujo de una persona&#10;&#10;Descripción generada automáticamente con confianza media">
            <a:extLst>
              <a:ext uri="{FF2B5EF4-FFF2-40B4-BE49-F238E27FC236}">
                <a16:creationId xmlns:a16="http://schemas.microsoft.com/office/drawing/2014/main" id="{9032E939-5091-085C-1F0A-02A25741B082}"/>
              </a:ext>
            </a:extLst>
          </p:cNvPr>
          <p:cNvPicPr>
            <a:picLocks noChangeAspect="1"/>
          </p:cNvPicPr>
          <p:nvPr/>
        </p:nvPicPr>
        <p:blipFill rotWithShape="1">
          <a:blip r:embed="rId4">
            <a:extLst>
              <a:ext uri="{28A0092B-C50C-407E-A947-70E740481C1C}">
                <a14:useLocalDpi xmlns:a14="http://schemas.microsoft.com/office/drawing/2010/main" val="0"/>
              </a:ext>
            </a:extLst>
          </a:blip>
          <a:srcRect l="6557" r="6557"/>
          <a:stretch/>
        </p:blipFill>
        <p:spPr>
          <a:xfrm>
            <a:off x="7393317" y="1865772"/>
            <a:ext cx="4581178" cy="4637690"/>
          </a:xfrm>
          <a:prstGeom prst="roundRect">
            <a:avLst>
              <a:gd name="adj" fmla="val 108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308AC4DC-BFC7-A49F-7C77-32C170081FA0}"/>
              </a:ext>
            </a:extLst>
          </p:cNvPr>
          <p:cNvSpPr txBox="1"/>
          <p:nvPr/>
        </p:nvSpPr>
        <p:spPr>
          <a:xfrm>
            <a:off x="285750" y="1865772"/>
            <a:ext cx="7117092" cy="4708981"/>
          </a:xfrm>
          <a:prstGeom prst="rect">
            <a:avLst/>
          </a:prstGeom>
          <a:noFill/>
        </p:spPr>
        <p:txBody>
          <a:bodyPr wrap="square">
            <a:spAutoFit/>
          </a:bodyPr>
          <a:lstStyle/>
          <a:p>
            <a:pPr>
              <a:lnSpc>
                <a:spcPts val="2000"/>
              </a:lnSpc>
            </a:pPr>
            <a:r>
              <a:rPr lang="es-ES" b="1" dirty="0"/>
              <a:t>	“</a:t>
            </a:r>
            <a:r>
              <a:rPr lang="en-US" b="1" dirty="0"/>
              <a:t>And I saw another angel fly in the midst of heaven, having the everlasting gospel to preach unto them that dwell on the earth, and to every nation, and kindred, and tongue, and people, Saying with a loud voice, Fear God, and give glory to him; for the hour of his judgment is come: and worship him that made heaven, and earth, and the sea, and the fountains of waters. And there followed another angel, saying, Babylon is fallen, is fallen, that great city, because she made all nations drink of the wine of the wrath of her fornication. And the third angel followed them, saying with a loud voice, If any man worship the beast and his image, and receive his mark in his forehead, or in his hand, The same shall drink of the wine of the wrath of God, which is poured out without mixture into the cup of his indignation; and he shall be tormented with fire and brimstone in the presence of the holy angels, and in the presence of the Lamb: And the smoke of their torment </a:t>
            </a:r>
            <a:r>
              <a:rPr lang="en-US" b="1" dirty="0" err="1"/>
              <a:t>ascendeth</a:t>
            </a:r>
            <a:r>
              <a:rPr lang="en-US" b="1" dirty="0"/>
              <a:t> up for ever and ever: and they have no rest day nor night, who worship the beast and his image, and whosoever </a:t>
            </a:r>
            <a:r>
              <a:rPr lang="en-US" b="1" dirty="0" err="1"/>
              <a:t>receiveth</a:t>
            </a:r>
            <a:r>
              <a:rPr lang="en-US" b="1" dirty="0"/>
              <a:t> the mark of his name. Here is the patience of the saints: here are they that keep the commandments of God, and the faith of Jesus. (Revelation 14:6-12)</a:t>
            </a:r>
            <a:r>
              <a:rPr lang="es-ES" b="1" dirty="0"/>
              <a:t>”</a:t>
            </a:r>
          </a:p>
        </p:txBody>
      </p:sp>
      <p:pic>
        <p:nvPicPr>
          <p:cNvPr id="7" name="Imagen 6" descr="Patrón de fondo&#10;&#10;Descripción generada automáticamente">
            <a:extLst>
              <a:ext uri="{FF2B5EF4-FFF2-40B4-BE49-F238E27FC236}">
                <a16:creationId xmlns:a16="http://schemas.microsoft.com/office/drawing/2014/main" id="{C5454DE2-9178-E06F-1EC1-355231A58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096" y="1965997"/>
            <a:ext cx="258862" cy="154800"/>
          </a:xfrm>
          <a:prstGeom prst="rect">
            <a:avLst/>
          </a:prstGeom>
        </p:spPr>
      </p:pic>
    </p:spTree>
    <p:extLst>
      <p:ext uri="{BB962C8B-B14F-4D97-AF65-F5344CB8AC3E}">
        <p14:creationId xmlns:p14="http://schemas.microsoft.com/office/powerpoint/2010/main" val="271572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6" presetClass="entr" presetSubtype="32"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out)">
                                      <p:cBhvr>
                                        <p:cTn id="31" dur="750"/>
                                        <p:tgtEl>
                                          <p:spTgt spid="17"/>
                                        </p:tgtEl>
                                      </p:cBhvr>
                                    </p:animEffect>
                                  </p:childTnLst>
                                </p:cTn>
                              </p:par>
                            </p:childTnLst>
                          </p:cTn>
                        </p:par>
                        <p:par>
                          <p:cTn id="32" fill="hold">
                            <p:stCondLst>
                              <p:cond delay="125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6000" r="-5000" b="-7000"/>
          </a:stretch>
        </a:blipFill>
        <a:effectLst/>
      </p:bgPr>
    </p:bg>
    <p:spTree>
      <p:nvGrpSpPr>
        <p:cNvPr id="1" name=""/>
        <p:cNvGrpSpPr/>
        <p:nvPr/>
      </p:nvGrpSpPr>
      <p:grpSpPr>
        <a:xfrm>
          <a:off x="0" y="0"/>
          <a:ext cx="0" cy="0"/>
          <a:chOff x="0" y="0"/>
          <a:chExt cx="0" cy="0"/>
        </a:xfrm>
      </p:grpSpPr>
      <p:pic>
        <p:nvPicPr>
          <p:cNvPr id="23" name="Imagen 22" descr="Un dibujo de una persona&#10;&#10;Descripción generada automáticamente con confianza baja">
            <a:extLst>
              <a:ext uri="{FF2B5EF4-FFF2-40B4-BE49-F238E27FC236}">
                <a16:creationId xmlns:a16="http://schemas.microsoft.com/office/drawing/2014/main" id="{4D498CF8-F388-B603-8D11-E077150AE695}"/>
              </a:ext>
            </a:extLst>
          </p:cNvPr>
          <p:cNvPicPr>
            <a:picLocks noChangeAspect="1"/>
          </p:cNvPicPr>
          <p:nvPr/>
        </p:nvPicPr>
        <p:blipFill rotWithShape="1">
          <a:blip r:embed="rId3">
            <a:extLst>
              <a:ext uri="{28A0092B-C50C-407E-A947-70E740481C1C}">
                <a14:useLocalDpi xmlns:a14="http://schemas.microsoft.com/office/drawing/2010/main" val="0"/>
              </a:ext>
            </a:extLst>
          </a:blip>
          <a:srcRect t="1789" b="1789"/>
          <a:stretch/>
        </p:blipFill>
        <p:spPr>
          <a:xfrm>
            <a:off x="132568" y="4378898"/>
            <a:ext cx="3482001" cy="2260986"/>
          </a:xfrm>
          <a:prstGeom prst="roundRect">
            <a:avLst>
              <a:gd name="adj" fmla="val 4167"/>
            </a:avLst>
          </a:prstGeom>
          <a:solidFill>
            <a:srgbClr val="FFFFFF"/>
          </a:solidFill>
          <a:ln w="76200" cap="sq">
            <a:solidFill>
              <a:srgbClr val="F6D519"/>
            </a:solidFill>
            <a:miter lim="800000"/>
          </a:ln>
          <a:effectLst/>
          <a:scene3d>
            <a:camera prst="orthographicFront"/>
            <a:lightRig rig="threePt" dir="t">
              <a:rot lat="0" lon="0" rev="2700000"/>
            </a:lightRig>
          </a:scene3d>
          <a:sp3d>
            <a:bevelT h="38100"/>
            <a:contourClr>
              <a:srgbClr val="C0C0C0"/>
            </a:contourClr>
          </a:sp3d>
        </p:spPr>
      </p:pic>
      <p:pic>
        <p:nvPicPr>
          <p:cNvPr id="21" name="Imagen 20">
            <a:extLst>
              <a:ext uri="{FF2B5EF4-FFF2-40B4-BE49-F238E27FC236}">
                <a16:creationId xmlns:a16="http://schemas.microsoft.com/office/drawing/2014/main" id="{6A31015A-722E-BCD6-05B0-268EBC101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66" y="1815921"/>
            <a:ext cx="3482001" cy="2458587"/>
          </a:xfrm>
          <a:prstGeom prst="roundRect">
            <a:avLst>
              <a:gd name="adj" fmla="val 4167"/>
            </a:avLst>
          </a:prstGeom>
          <a:solidFill>
            <a:srgbClr val="FFFFFF"/>
          </a:solidFill>
          <a:ln w="76200" cap="sq">
            <a:solidFill>
              <a:srgbClr val="F6D519"/>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E4E3B4E0-0EF6-7CDE-CFB2-897AA0217A1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5357" y="63459"/>
            <a:ext cx="3601809" cy="1910716"/>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19E25B5F-B236-1D2D-C363-A881DD6A5DB9}"/>
              </a:ext>
            </a:extLst>
          </p:cNvPr>
          <p:cNvSpPr txBox="1"/>
          <p:nvPr/>
        </p:nvSpPr>
        <p:spPr>
          <a:xfrm>
            <a:off x="154985" y="4705"/>
            <a:ext cx="7941265" cy="1754326"/>
          </a:xfrm>
          <a:prstGeom prst="rect">
            <a:avLst/>
          </a:prstGeom>
          <a:noFill/>
        </p:spPr>
        <p:txBody>
          <a:bodyPr wrap="square">
            <a:spAutoFit/>
          </a:bodyPr>
          <a:lstStyle/>
          <a:p>
            <a:r>
              <a:rPr lang="en-US" b="1" dirty="0">
                <a:solidFill>
                  <a:schemeClr val="bg1"/>
                </a:solidFill>
                <a:effectLst>
                  <a:glow rad="127000">
                    <a:srgbClr val="57257D"/>
                  </a:glow>
                </a:effectLst>
              </a:rPr>
              <a:t>We must be sentinels who keep watch during the night. This night of sin will soon be over; but in the meantime we must be watching and praying not to let evil in. Our light must always shine, lighting the place where we are so as not to allow Satan to enter. We can never let go of our guard, we must always be vigilant, watchful, and praying. Let us pray at least three times a day so that we do not enter into temptation</a:t>
            </a:r>
            <a:r>
              <a:rPr lang="es-ES" b="1" dirty="0">
                <a:solidFill>
                  <a:schemeClr val="bg1"/>
                </a:solidFill>
                <a:effectLst>
                  <a:glow rad="127000">
                    <a:srgbClr val="57257D"/>
                  </a:glow>
                </a:effectLst>
              </a:rPr>
              <a:t>.</a:t>
            </a:r>
          </a:p>
        </p:txBody>
      </p:sp>
      <p:sp>
        <p:nvSpPr>
          <p:cNvPr id="6" name="CuadroTexto 5">
            <a:extLst>
              <a:ext uri="{FF2B5EF4-FFF2-40B4-BE49-F238E27FC236}">
                <a16:creationId xmlns:a16="http://schemas.microsoft.com/office/drawing/2014/main" id="{C3235292-315A-D29D-8BD4-DD05BDD9C6AA}"/>
              </a:ext>
            </a:extLst>
          </p:cNvPr>
          <p:cNvSpPr txBox="1"/>
          <p:nvPr/>
        </p:nvSpPr>
        <p:spPr>
          <a:xfrm>
            <a:off x="9955439" y="401061"/>
            <a:ext cx="2226127"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err="1"/>
              <a:t>Watchmen</a:t>
            </a:r>
            <a:r>
              <a:rPr lang="es-ES" sz="2600" b="1" dirty="0"/>
              <a:t> Who</a:t>
            </a:r>
          </a:p>
          <a:p>
            <a:pPr algn="ctr"/>
            <a:r>
              <a:rPr lang="es-ES" sz="2600" b="1" dirty="0" err="1"/>
              <a:t>Watch</a:t>
            </a:r>
            <a:endParaRPr lang="es-ES" sz="2600" b="1" dirty="0"/>
          </a:p>
        </p:txBody>
      </p:sp>
      <p:sp>
        <p:nvSpPr>
          <p:cNvPr id="5" name="CuadroTexto 4">
            <a:extLst>
              <a:ext uri="{FF2B5EF4-FFF2-40B4-BE49-F238E27FC236}">
                <a16:creationId xmlns:a16="http://schemas.microsoft.com/office/drawing/2014/main" id="{10A0CD24-B2A8-5167-6D1C-6AF18AF1EB21}"/>
              </a:ext>
            </a:extLst>
          </p:cNvPr>
          <p:cNvSpPr txBox="1"/>
          <p:nvPr/>
        </p:nvSpPr>
        <p:spPr>
          <a:xfrm>
            <a:off x="7265606" y="3786746"/>
            <a:ext cx="4403464" cy="923330"/>
          </a:xfrm>
          <a:prstGeom prst="rect">
            <a:avLst/>
          </a:prstGeom>
          <a:noFill/>
        </p:spPr>
        <p:txBody>
          <a:bodyPr wrap="square">
            <a:spAutoFit/>
          </a:bodyPr>
          <a:lstStyle/>
          <a:p>
            <a:r>
              <a:rPr lang="es-ES" b="1" dirty="0"/>
              <a:t>“</a:t>
            </a:r>
            <a:r>
              <a:rPr lang="en-US" b="1" dirty="0"/>
              <a:t>Watch therefore, for ye know neither the day nor the hour wherein the Son of man cometh</a:t>
            </a:r>
            <a:r>
              <a:rPr lang="es-ES" b="1" dirty="0"/>
              <a:t>” (Matthew 25:13)</a:t>
            </a:r>
          </a:p>
        </p:txBody>
      </p:sp>
      <p:sp>
        <p:nvSpPr>
          <p:cNvPr id="8" name="CuadroTexto 7">
            <a:extLst>
              <a:ext uri="{FF2B5EF4-FFF2-40B4-BE49-F238E27FC236}">
                <a16:creationId xmlns:a16="http://schemas.microsoft.com/office/drawing/2014/main" id="{36F64D66-E0BC-AF1C-C74E-D7C2A56271CA}"/>
              </a:ext>
            </a:extLst>
          </p:cNvPr>
          <p:cNvSpPr txBox="1"/>
          <p:nvPr/>
        </p:nvSpPr>
        <p:spPr>
          <a:xfrm>
            <a:off x="7265608" y="1987566"/>
            <a:ext cx="4818166" cy="923330"/>
          </a:xfrm>
          <a:prstGeom prst="rect">
            <a:avLst/>
          </a:prstGeom>
          <a:noFill/>
        </p:spPr>
        <p:txBody>
          <a:bodyPr wrap="square">
            <a:spAutoFit/>
          </a:bodyPr>
          <a:lstStyle/>
          <a:p>
            <a:r>
              <a:rPr lang="es-ES" b="1" dirty="0"/>
              <a:t>“</a:t>
            </a:r>
            <a:r>
              <a:rPr lang="en-US" b="1" dirty="0"/>
              <a:t>Watch and pray, that ye enter not into temptation: the spirit indeed is willing, but the flesh is weak</a:t>
            </a:r>
            <a:r>
              <a:rPr lang="es-ES" b="1" dirty="0"/>
              <a:t>” Matthew 26:41)</a:t>
            </a:r>
          </a:p>
        </p:txBody>
      </p:sp>
      <p:sp>
        <p:nvSpPr>
          <p:cNvPr id="10" name="CuadroTexto 9">
            <a:extLst>
              <a:ext uri="{FF2B5EF4-FFF2-40B4-BE49-F238E27FC236}">
                <a16:creationId xmlns:a16="http://schemas.microsoft.com/office/drawing/2014/main" id="{FBD43B17-39C0-AB79-B64B-9EBF9EDF2BC5}"/>
              </a:ext>
            </a:extLst>
          </p:cNvPr>
          <p:cNvSpPr txBox="1"/>
          <p:nvPr/>
        </p:nvSpPr>
        <p:spPr>
          <a:xfrm>
            <a:off x="7265608" y="4686336"/>
            <a:ext cx="4818166" cy="1200329"/>
          </a:xfrm>
          <a:prstGeom prst="rect">
            <a:avLst/>
          </a:prstGeom>
          <a:noFill/>
        </p:spPr>
        <p:txBody>
          <a:bodyPr wrap="square">
            <a:spAutoFit/>
          </a:bodyPr>
          <a:lstStyle/>
          <a:p>
            <a:r>
              <a:rPr lang="es-ES" b="1" dirty="0"/>
              <a:t>“</a:t>
            </a:r>
            <a:r>
              <a:rPr lang="en-US" b="1" dirty="0"/>
              <a:t>Watch ye therefore, and pray always, that ye may be accounted worthy to escape all these things that shall come to pass, and to stand before the Son of man</a:t>
            </a:r>
            <a:r>
              <a:rPr lang="es-ES" b="1" dirty="0"/>
              <a:t>” (Luke 21:36)</a:t>
            </a:r>
          </a:p>
        </p:txBody>
      </p:sp>
      <p:sp>
        <p:nvSpPr>
          <p:cNvPr id="13" name="CuadroTexto 12">
            <a:extLst>
              <a:ext uri="{FF2B5EF4-FFF2-40B4-BE49-F238E27FC236}">
                <a16:creationId xmlns:a16="http://schemas.microsoft.com/office/drawing/2014/main" id="{09D611C8-BE34-A89C-B5DD-58DEBBDDD488}"/>
              </a:ext>
            </a:extLst>
          </p:cNvPr>
          <p:cNvSpPr txBox="1"/>
          <p:nvPr/>
        </p:nvSpPr>
        <p:spPr>
          <a:xfrm>
            <a:off x="7265608" y="5862925"/>
            <a:ext cx="4155061" cy="923330"/>
          </a:xfrm>
          <a:prstGeom prst="rect">
            <a:avLst/>
          </a:prstGeom>
          <a:noFill/>
        </p:spPr>
        <p:txBody>
          <a:bodyPr wrap="square">
            <a:spAutoFit/>
          </a:bodyPr>
          <a:lstStyle/>
          <a:p>
            <a:r>
              <a:rPr lang="es-ES" b="1" dirty="0"/>
              <a:t>“</a:t>
            </a:r>
            <a:r>
              <a:rPr lang="en-US" b="1" dirty="0"/>
              <a:t>But the end of all things is at hand: be ye therefore sober, and watch unto prayer</a:t>
            </a:r>
            <a:r>
              <a:rPr lang="es-ES" b="1" dirty="0"/>
              <a:t>” (1 Peter 4:7)</a:t>
            </a:r>
          </a:p>
        </p:txBody>
      </p:sp>
      <p:sp>
        <p:nvSpPr>
          <p:cNvPr id="15" name="CuadroTexto 14">
            <a:extLst>
              <a:ext uri="{FF2B5EF4-FFF2-40B4-BE49-F238E27FC236}">
                <a16:creationId xmlns:a16="http://schemas.microsoft.com/office/drawing/2014/main" id="{5D964453-4C0F-01BB-2D33-059434B37B05}"/>
              </a:ext>
            </a:extLst>
          </p:cNvPr>
          <p:cNvSpPr txBox="1"/>
          <p:nvPr/>
        </p:nvSpPr>
        <p:spPr>
          <a:xfrm>
            <a:off x="7265608" y="2887156"/>
            <a:ext cx="4818166" cy="923330"/>
          </a:xfrm>
          <a:prstGeom prst="rect">
            <a:avLst/>
          </a:prstGeom>
          <a:noFill/>
        </p:spPr>
        <p:txBody>
          <a:bodyPr wrap="square">
            <a:spAutoFit/>
          </a:bodyPr>
          <a:lstStyle/>
          <a:p>
            <a:r>
              <a:rPr lang="es-ES" b="1" dirty="0"/>
              <a:t>“</a:t>
            </a:r>
            <a:r>
              <a:rPr lang="en-US" b="1" dirty="0"/>
              <a:t>Be sober, be vigilant; because your adversary the devil, as a roaring lion, walketh about, seeking whom he may devour</a:t>
            </a:r>
            <a:r>
              <a:rPr lang="es-ES" b="1" dirty="0"/>
              <a:t>” (1 Peter 5:8)</a:t>
            </a:r>
          </a:p>
        </p:txBody>
      </p:sp>
      <p:pic>
        <p:nvPicPr>
          <p:cNvPr id="17" name="Imagen 16" descr="Imagen que contiene persona, exterior, mujer, agua&#10;&#10;Descripción generada automáticamente">
            <a:extLst>
              <a:ext uri="{FF2B5EF4-FFF2-40B4-BE49-F238E27FC236}">
                <a16:creationId xmlns:a16="http://schemas.microsoft.com/office/drawing/2014/main" id="{776CD0B1-83A6-E251-BC31-04C886252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8810" y="1844481"/>
            <a:ext cx="3244883" cy="4795402"/>
          </a:xfrm>
          <a:prstGeom prst="roundRect">
            <a:avLst>
              <a:gd name="adj" fmla="val 4167"/>
            </a:avLst>
          </a:prstGeom>
          <a:solidFill>
            <a:srgbClr val="FFFFFF"/>
          </a:solidFill>
          <a:ln w="76200" cap="sq">
            <a:solidFill>
              <a:srgbClr val="F6D519"/>
            </a:solidFill>
            <a:miter lim="800000"/>
          </a:ln>
          <a:effectLst/>
          <a:scene3d>
            <a:camera prst="orthographicFront"/>
            <a:lightRig rig="threePt" dir="t">
              <a:rot lat="0" lon="0" rev="2700000"/>
            </a:lightRig>
          </a:scene3d>
          <a:sp3d>
            <a:bevelT h="38100"/>
            <a:contourClr>
              <a:srgbClr val="C0C0C0"/>
            </a:contourClr>
          </a:sp3d>
        </p:spPr>
      </p:pic>
      <p:pic>
        <p:nvPicPr>
          <p:cNvPr id="2" name="Imagen 1">
            <a:extLst>
              <a:ext uri="{FF2B5EF4-FFF2-40B4-BE49-F238E27FC236}">
                <a16:creationId xmlns:a16="http://schemas.microsoft.com/office/drawing/2014/main" id="{1F35559F-C994-47B1-98D6-32D5A0AEE3DA}"/>
              </a:ext>
            </a:extLst>
          </p:cNvPr>
          <p:cNvPicPr>
            <a:picLocks noChangeAspect="1"/>
          </p:cNvPicPr>
          <p:nvPr/>
        </p:nvPicPr>
        <p:blipFill>
          <a:blip r:embed="rId7"/>
          <a:stretch>
            <a:fillRect/>
          </a:stretch>
        </p:blipFill>
        <p:spPr>
          <a:xfrm>
            <a:off x="7086315" y="2138241"/>
            <a:ext cx="259074" cy="154849"/>
          </a:xfrm>
          <a:prstGeom prst="rect">
            <a:avLst/>
          </a:prstGeom>
        </p:spPr>
      </p:pic>
      <p:pic>
        <p:nvPicPr>
          <p:cNvPr id="7" name="Imagen 6">
            <a:extLst>
              <a:ext uri="{FF2B5EF4-FFF2-40B4-BE49-F238E27FC236}">
                <a16:creationId xmlns:a16="http://schemas.microsoft.com/office/drawing/2014/main" id="{F476A7ED-FC89-0F81-3085-6C08E643567B}"/>
              </a:ext>
            </a:extLst>
          </p:cNvPr>
          <p:cNvPicPr>
            <a:picLocks noChangeAspect="1"/>
          </p:cNvPicPr>
          <p:nvPr/>
        </p:nvPicPr>
        <p:blipFill>
          <a:blip r:embed="rId7"/>
          <a:stretch>
            <a:fillRect/>
          </a:stretch>
        </p:blipFill>
        <p:spPr>
          <a:xfrm>
            <a:off x="7086315" y="3025872"/>
            <a:ext cx="259074" cy="154849"/>
          </a:xfrm>
          <a:prstGeom prst="rect">
            <a:avLst/>
          </a:prstGeom>
        </p:spPr>
      </p:pic>
      <p:pic>
        <p:nvPicPr>
          <p:cNvPr id="9" name="Imagen 8">
            <a:extLst>
              <a:ext uri="{FF2B5EF4-FFF2-40B4-BE49-F238E27FC236}">
                <a16:creationId xmlns:a16="http://schemas.microsoft.com/office/drawing/2014/main" id="{A666BF2B-2B72-1BA0-AD1C-28FD345ED334}"/>
              </a:ext>
            </a:extLst>
          </p:cNvPr>
          <p:cNvPicPr>
            <a:picLocks noChangeAspect="1"/>
          </p:cNvPicPr>
          <p:nvPr/>
        </p:nvPicPr>
        <p:blipFill>
          <a:blip r:embed="rId7"/>
          <a:stretch>
            <a:fillRect/>
          </a:stretch>
        </p:blipFill>
        <p:spPr>
          <a:xfrm>
            <a:off x="7086315" y="3935017"/>
            <a:ext cx="259074" cy="154849"/>
          </a:xfrm>
          <a:prstGeom prst="rect">
            <a:avLst/>
          </a:prstGeom>
        </p:spPr>
      </p:pic>
      <p:pic>
        <p:nvPicPr>
          <p:cNvPr id="11" name="Imagen 10">
            <a:extLst>
              <a:ext uri="{FF2B5EF4-FFF2-40B4-BE49-F238E27FC236}">
                <a16:creationId xmlns:a16="http://schemas.microsoft.com/office/drawing/2014/main" id="{28FB1E2E-C289-62BE-532C-48237DDF1AA5}"/>
              </a:ext>
            </a:extLst>
          </p:cNvPr>
          <p:cNvPicPr>
            <a:picLocks noChangeAspect="1"/>
          </p:cNvPicPr>
          <p:nvPr/>
        </p:nvPicPr>
        <p:blipFill>
          <a:blip r:embed="rId7"/>
          <a:stretch>
            <a:fillRect/>
          </a:stretch>
        </p:blipFill>
        <p:spPr>
          <a:xfrm>
            <a:off x="7086315" y="4826241"/>
            <a:ext cx="259074" cy="154849"/>
          </a:xfrm>
          <a:prstGeom prst="rect">
            <a:avLst/>
          </a:prstGeom>
        </p:spPr>
      </p:pic>
      <p:pic>
        <p:nvPicPr>
          <p:cNvPr id="12" name="Imagen 11">
            <a:extLst>
              <a:ext uri="{FF2B5EF4-FFF2-40B4-BE49-F238E27FC236}">
                <a16:creationId xmlns:a16="http://schemas.microsoft.com/office/drawing/2014/main" id="{3BE3CD3E-4A6B-8091-5F89-FDFCC5AFE1C8}"/>
              </a:ext>
            </a:extLst>
          </p:cNvPr>
          <p:cNvPicPr>
            <a:picLocks noChangeAspect="1"/>
          </p:cNvPicPr>
          <p:nvPr/>
        </p:nvPicPr>
        <p:blipFill>
          <a:blip r:embed="rId7"/>
          <a:stretch>
            <a:fillRect/>
          </a:stretch>
        </p:blipFill>
        <p:spPr>
          <a:xfrm>
            <a:off x="7086315" y="6001331"/>
            <a:ext cx="259074" cy="154849"/>
          </a:xfrm>
          <a:prstGeom prst="rect">
            <a:avLst/>
          </a:prstGeom>
        </p:spPr>
      </p:pic>
    </p:spTree>
    <p:extLst>
      <p:ext uri="{BB962C8B-B14F-4D97-AF65-F5344CB8AC3E}">
        <p14:creationId xmlns:p14="http://schemas.microsoft.com/office/powerpoint/2010/main" val="273033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3"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0-#ppt_h/2"/>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3"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1+#ppt_w/2"/>
                                          </p:val>
                                        </p:tav>
                                        <p:tav tm="100000">
                                          <p:val>
                                            <p:strVal val="#ppt_x"/>
                                          </p:val>
                                        </p:tav>
                                      </p:tavLst>
                                    </p:anim>
                                    <p:anim calcmode="lin" valueType="num">
                                      <p:cBhvr additive="base">
                                        <p:cTn id="57" dur="500" fill="hold"/>
                                        <p:tgtEl>
                                          <p:spTgt spid="23"/>
                                        </p:tgtEl>
                                        <p:attrNameLst>
                                          <p:attrName>ppt_y</p:attrName>
                                        </p:attrNameLst>
                                      </p:cBhvr>
                                      <p:tavLst>
                                        <p:tav tm="0">
                                          <p:val>
                                            <p:strVal val="0-#ppt_h/2"/>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3"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1+#ppt_w/2"/>
                                          </p:val>
                                        </p:tav>
                                        <p:tav tm="100000">
                                          <p:val>
                                            <p:strVal val="#ppt_x"/>
                                          </p:val>
                                        </p:tav>
                                      </p:tavLst>
                                    </p:anim>
                                    <p:anim calcmode="lin" valueType="num">
                                      <p:cBhvr additive="base">
                                        <p:cTn id="72" dur="500" fill="hold"/>
                                        <p:tgtEl>
                                          <p:spTgt spid="17"/>
                                        </p:tgtEl>
                                        <p:attrNameLst>
                                          <p:attrName>ppt_y</p:attrName>
                                        </p:attrNameLst>
                                      </p:cBhvr>
                                      <p:tavLst>
                                        <p:tav tm="0">
                                          <p:val>
                                            <p:strVal val="0-#ppt_h/2"/>
                                          </p:val>
                                        </p:tav>
                                        <p:tav tm="100000">
                                          <p:val>
                                            <p:strVal val="#ppt_y"/>
                                          </p:val>
                                        </p:tav>
                                      </p:tavLst>
                                    </p:anim>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additive="base">
                                        <p:cTn id="81" dur="500" fill="hold"/>
                                        <p:tgtEl>
                                          <p:spTgt spid="12"/>
                                        </p:tgtEl>
                                        <p:attrNameLst>
                                          <p:attrName>ppt_x</p:attrName>
                                        </p:attrNameLst>
                                      </p:cBhvr>
                                      <p:tavLst>
                                        <p:tav tm="0">
                                          <p:val>
                                            <p:strVal val="#ppt_x"/>
                                          </p:val>
                                        </p:tav>
                                        <p:tav tm="100000">
                                          <p:val>
                                            <p:strVal val="#ppt_x"/>
                                          </p:val>
                                        </p:tav>
                                      </p:tavLst>
                                    </p:anim>
                                    <p:anim calcmode="lin" valueType="num">
                                      <p:cBhvr additive="base">
                                        <p:cTn id="82" dur="500" fill="hold"/>
                                        <p:tgtEl>
                                          <p:spTgt spid="12"/>
                                        </p:tgtEl>
                                        <p:attrNameLst>
                                          <p:attrName>ppt_y</p:attrName>
                                        </p:attrNameLst>
                                      </p:cBhvr>
                                      <p:tavLst>
                                        <p:tav tm="0">
                                          <p:val>
                                            <p:strVal val="1+#ppt_h/2"/>
                                          </p:val>
                                        </p:tav>
                                        <p:tav tm="100000">
                                          <p:val>
                                            <p:strVal val="#ppt_y"/>
                                          </p:val>
                                        </p:tav>
                                      </p:tavLst>
                                    </p:anim>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8" grpId="0"/>
      <p:bldP spid="10"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5000" r="-5000" b="-6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E214FCA-3597-1016-FCDA-02B38DC69B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890" y="76614"/>
            <a:ext cx="3601809" cy="191071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BA8AF89B-0A54-6417-B76F-AA1170BDAAA4}"/>
              </a:ext>
            </a:extLst>
          </p:cNvPr>
          <p:cNvSpPr txBox="1"/>
          <p:nvPr/>
        </p:nvSpPr>
        <p:spPr>
          <a:xfrm>
            <a:off x="3856418" y="136571"/>
            <a:ext cx="8203329" cy="1477328"/>
          </a:xfrm>
          <a:prstGeom prst="rect">
            <a:avLst/>
          </a:prstGeom>
          <a:noFill/>
        </p:spPr>
        <p:txBody>
          <a:bodyPr wrap="square">
            <a:spAutoFit/>
          </a:bodyPr>
          <a:lstStyle/>
          <a:p>
            <a:r>
              <a:rPr lang="en-US" b="1" dirty="0">
                <a:solidFill>
                  <a:schemeClr val="bg1"/>
                </a:solidFill>
                <a:effectLst>
                  <a:glow rad="127000">
                    <a:srgbClr val="353F25"/>
                  </a:glow>
                </a:effectLst>
              </a:rPr>
              <a:t>As sentinels we must always be on guard, looking beyond what our finite eyes can see</a:t>
            </a:r>
            <a:r>
              <a:rPr lang="es-ES" b="1" dirty="0">
                <a:solidFill>
                  <a:schemeClr val="bg1"/>
                </a:solidFill>
                <a:effectLst>
                  <a:glow rad="127000">
                    <a:srgbClr val="353F25"/>
                  </a:glow>
                </a:effectLst>
              </a:rPr>
              <a:t>. </a:t>
            </a:r>
          </a:p>
          <a:p>
            <a:r>
              <a:rPr lang="en-US" b="1" dirty="0">
                <a:solidFill>
                  <a:schemeClr val="bg1"/>
                </a:solidFill>
                <a:effectLst>
                  <a:glow rad="127000">
                    <a:srgbClr val="353F25"/>
                  </a:glow>
                </a:effectLst>
              </a:rPr>
              <a:t>The best way is by using the binoculars of the prophecies that allow us to see beyond what our eyes can see, and alert us to things that are going to happen in this world. In this way we will be prepared against the snares of the enemy</a:t>
            </a:r>
            <a:r>
              <a:rPr lang="es-ES" b="1" dirty="0">
                <a:solidFill>
                  <a:schemeClr val="bg1"/>
                </a:solidFill>
                <a:effectLst>
                  <a:glow rad="127000">
                    <a:srgbClr val="353F25"/>
                  </a:glow>
                </a:effectLst>
              </a:rPr>
              <a:t>.</a:t>
            </a:r>
          </a:p>
        </p:txBody>
      </p:sp>
      <p:sp>
        <p:nvSpPr>
          <p:cNvPr id="4" name="CuadroTexto 3">
            <a:extLst>
              <a:ext uri="{FF2B5EF4-FFF2-40B4-BE49-F238E27FC236}">
                <a16:creationId xmlns:a16="http://schemas.microsoft.com/office/drawing/2014/main" id="{BF113D95-23CE-0B59-D112-DCBB180AFE15}"/>
              </a:ext>
            </a:extLst>
          </p:cNvPr>
          <p:cNvSpPr txBox="1"/>
          <p:nvPr/>
        </p:nvSpPr>
        <p:spPr>
          <a:xfrm>
            <a:off x="1450911" y="358233"/>
            <a:ext cx="2656114"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err="1">
                <a:solidFill>
                  <a:schemeClr val="bg1"/>
                </a:solidFill>
              </a:rPr>
              <a:t>Sentinels</a:t>
            </a:r>
            <a:endParaRPr lang="es-ES" sz="2600" b="1" dirty="0">
              <a:solidFill>
                <a:schemeClr val="bg1"/>
              </a:solidFill>
            </a:endParaRPr>
          </a:p>
          <a:p>
            <a:pPr algn="ctr"/>
            <a:r>
              <a:rPr lang="es-ES" sz="2600" b="1" dirty="0" err="1">
                <a:solidFill>
                  <a:schemeClr val="bg1"/>
                </a:solidFill>
              </a:rPr>
              <a:t>Always</a:t>
            </a:r>
            <a:endParaRPr lang="es-ES" sz="2600" b="1" dirty="0">
              <a:solidFill>
                <a:schemeClr val="bg1"/>
              </a:solidFill>
            </a:endParaRPr>
          </a:p>
          <a:p>
            <a:pPr algn="ctr"/>
            <a:r>
              <a:rPr lang="es-ES" sz="2600" b="1" dirty="0" err="1">
                <a:solidFill>
                  <a:schemeClr val="bg1"/>
                </a:solidFill>
              </a:rPr>
              <a:t>On</a:t>
            </a:r>
            <a:r>
              <a:rPr lang="es-ES" sz="2600" b="1" dirty="0">
                <a:solidFill>
                  <a:schemeClr val="bg1"/>
                </a:solidFill>
              </a:rPr>
              <a:t> </a:t>
            </a:r>
            <a:r>
              <a:rPr lang="es-ES" sz="2600" b="1" dirty="0" err="1">
                <a:solidFill>
                  <a:schemeClr val="bg1"/>
                </a:solidFill>
              </a:rPr>
              <a:t>Guard</a:t>
            </a:r>
            <a:endParaRPr lang="es-ES" sz="2600" b="1" dirty="0">
              <a:solidFill>
                <a:schemeClr val="bg1"/>
              </a:solidFill>
            </a:endParaRPr>
          </a:p>
        </p:txBody>
      </p:sp>
      <p:sp>
        <p:nvSpPr>
          <p:cNvPr id="7" name="CuadroTexto 6">
            <a:extLst>
              <a:ext uri="{FF2B5EF4-FFF2-40B4-BE49-F238E27FC236}">
                <a16:creationId xmlns:a16="http://schemas.microsoft.com/office/drawing/2014/main" id="{1F1167E3-6B5B-2551-02BD-8F09581A7386}"/>
              </a:ext>
            </a:extLst>
          </p:cNvPr>
          <p:cNvSpPr txBox="1"/>
          <p:nvPr/>
        </p:nvSpPr>
        <p:spPr>
          <a:xfrm>
            <a:off x="742278" y="2050087"/>
            <a:ext cx="8203329" cy="923330"/>
          </a:xfrm>
          <a:prstGeom prst="rect">
            <a:avLst/>
          </a:prstGeom>
          <a:noFill/>
        </p:spPr>
        <p:txBody>
          <a:bodyPr wrap="square">
            <a:spAutoFit/>
          </a:bodyPr>
          <a:lstStyle/>
          <a:p>
            <a:r>
              <a:rPr lang="es-ES" b="1" dirty="0"/>
              <a:t>“</a:t>
            </a:r>
            <a:r>
              <a:rPr lang="en-US" b="1" dirty="0"/>
              <a:t>We have also a more sure word of prophecy; whereunto ye do well that ye take heed, as unto a light that shineth in a dark place, until the day dawn, and the day star arise in your hearts</a:t>
            </a:r>
            <a:r>
              <a:rPr lang="es-ES" b="1" dirty="0"/>
              <a:t>”  (2 Peter 1:19)</a:t>
            </a:r>
          </a:p>
        </p:txBody>
      </p:sp>
      <p:pic>
        <p:nvPicPr>
          <p:cNvPr id="6" name="Imagen 5" descr="Imagen que contiene interior, hombre, mujer, montar a caballo&#10;&#10;Descripción generada automáticamente">
            <a:extLst>
              <a:ext uri="{FF2B5EF4-FFF2-40B4-BE49-F238E27FC236}">
                <a16:creationId xmlns:a16="http://schemas.microsoft.com/office/drawing/2014/main" id="{CF985D32-BA6E-EA77-E2E5-20D8E5B54253}"/>
              </a:ext>
            </a:extLst>
          </p:cNvPr>
          <p:cNvPicPr>
            <a:picLocks noChangeAspect="1"/>
          </p:cNvPicPr>
          <p:nvPr/>
        </p:nvPicPr>
        <p:blipFill rotWithShape="1">
          <a:blip r:embed="rId4">
            <a:extLst>
              <a:ext uri="{28A0092B-C50C-407E-A947-70E740481C1C}">
                <a14:useLocalDpi xmlns:a14="http://schemas.microsoft.com/office/drawing/2010/main" val="0"/>
              </a:ext>
            </a:extLst>
          </a:blip>
          <a:srcRect r="54832"/>
          <a:stretch/>
        </p:blipFill>
        <p:spPr>
          <a:xfrm>
            <a:off x="8945607" y="1706878"/>
            <a:ext cx="3152503" cy="4982277"/>
          </a:xfrm>
          <a:prstGeom prst="roundRect">
            <a:avLst>
              <a:gd name="adj" fmla="val 16667"/>
            </a:avLst>
          </a:prstGeom>
          <a:ln>
            <a:solidFill>
              <a:srgbClr val="F625A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625A0"/>
            </a:contourClr>
          </a:sp3d>
        </p:spPr>
      </p:pic>
      <p:pic>
        <p:nvPicPr>
          <p:cNvPr id="15" name="Imagen 14" descr="Un grupo de personas en un escenario&#10;&#10;Descripción generada automáticamente con confianza baja">
            <a:extLst>
              <a:ext uri="{FF2B5EF4-FFF2-40B4-BE49-F238E27FC236}">
                <a16:creationId xmlns:a16="http://schemas.microsoft.com/office/drawing/2014/main" id="{B9E59B38-31E7-0C47-D45D-29B4C1D4639E}"/>
              </a:ext>
            </a:extLst>
          </p:cNvPr>
          <p:cNvPicPr>
            <a:picLocks noChangeAspect="1"/>
          </p:cNvPicPr>
          <p:nvPr/>
        </p:nvPicPr>
        <p:blipFill rotWithShape="1">
          <a:blip r:embed="rId5">
            <a:extLst>
              <a:ext uri="{28A0092B-C50C-407E-A947-70E740481C1C}">
                <a14:useLocalDpi xmlns:a14="http://schemas.microsoft.com/office/drawing/2010/main" val="0"/>
              </a:ext>
            </a:extLst>
          </a:blip>
          <a:srcRect t="9078"/>
          <a:stretch/>
        </p:blipFill>
        <p:spPr>
          <a:xfrm>
            <a:off x="4712799" y="3013166"/>
            <a:ext cx="4144464" cy="3675989"/>
          </a:xfrm>
          <a:prstGeom prst="roundRect">
            <a:avLst>
              <a:gd name="adj" fmla="val 16667"/>
            </a:avLst>
          </a:prstGeom>
          <a:ln>
            <a:solidFill>
              <a:srgbClr val="F625A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625A0"/>
            </a:contourClr>
          </a:sp3d>
        </p:spPr>
      </p:pic>
      <p:pic>
        <p:nvPicPr>
          <p:cNvPr id="11" name="Imagen 10" descr="Imagen que contiene tabla, oso de peluche, oso, luz&#10;&#10;Descripción generada automáticamente">
            <a:extLst>
              <a:ext uri="{FF2B5EF4-FFF2-40B4-BE49-F238E27FC236}">
                <a16:creationId xmlns:a16="http://schemas.microsoft.com/office/drawing/2014/main" id="{0E47F8B9-A5FE-9537-2A3A-C1A65BCBC15E}"/>
              </a:ext>
            </a:extLst>
          </p:cNvPr>
          <p:cNvPicPr>
            <a:picLocks noChangeAspect="1"/>
          </p:cNvPicPr>
          <p:nvPr/>
        </p:nvPicPr>
        <p:blipFill rotWithShape="1">
          <a:blip r:embed="rId6">
            <a:extLst>
              <a:ext uri="{28A0092B-C50C-407E-A947-70E740481C1C}">
                <a14:useLocalDpi xmlns:a14="http://schemas.microsoft.com/office/drawing/2010/main" val="0"/>
              </a:ext>
            </a:extLst>
          </a:blip>
          <a:srcRect l="7602" r="7602"/>
          <a:stretch/>
        </p:blipFill>
        <p:spPr>
          <a:xfrm>
            <a:off x="108105" y="3013167"/>
            <a:ext cx="4516350" cy="3675988"/>
          </a:xfrm>
          <a:prstGeom prst="roundRect">
            <a:avLst>
              <a:gd name="adj" fmla="val 16667"/>
            </a:avLst>
          </a:prstGeom>
          <a:ln>
            <a:solidFill>
              <a:srgbClr val="F625A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625A0"/>
            </a:contourClr>
          </a:sp3d>
        </p:spPr>
      </p:pic>
      <p:pic>
        <p:nvPicPr>
          <p:cNvPr id="5" name="Imagen 4" descr="Patrón de fondo&#10;&#10;Descripción generada automáticamente con confianza baja">
            <a:extLst>
              <a:ext uri="{FF2B5EF4-FFF2-40B4-BE49-F238E27FC236}">
                <a16:creationId xmlns:a16="http://schemas.microsoft.com/office/drawing/2014/main" id="{9C1AD2DB-E852-F1A1-2C87-047556AE1BB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7918" y="2214497"/>
            <a:ext cx="258861" cy="154800"/>
          </a:xfrm>
          <a:prstGeom prst="rect">
            <a:avLst/>
          </a:prstGeom>
        </p:spPr>
      </p:pic>
    </p:spTree>
    <p:extLst>
      <p:ext uri="{BB962C8B-B14F-4D97-AF65-F5344CB8AC3E}">
        <p14:creationId xmlns:p14="http://schemas.microsoft.com/office/powerpoint/2010/main" val="328728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45"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cTn>
                              </p:par>
                              <p:par>
                                <p:cTn id="43" presetID="45"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750"/>
                                        <p:tgtEl>
                                          <p:spTgt spid="15"/>
                                        </p:tgtEl>
                                      </p:cBhvr>
                                    </p:animEffect>
                                    <p:anim calcmode="lin" valueType="num">
                                      <p:cBhvr>
                                        <p:cTn id="46" dur="750" fill="hold"/>
                                        <p:tgtEl>
                                          <p:spTgt spid="15"/>
                                        </p:tgtEl>
                                        <p:attrNameLst>
                                          <p:attrName>ppt_w</p:attrName>
                                        </p:attrNameLst>
                                      </p:cBhvr>
                                      <p:tavLst>
                                        <p:tav tm="0" fmla="#ppt_w*sin(2.5*pi*$)">
                                          <p:val>
                                            <p:fltVal val="0"/>
                                          </p:val>
                                        </p:tav>
                                        <p:tav tm="100000">
                                          <p:val>
                                            <p:fltVal val="1"/>
                                          </p:val>
                                        </p:tav>
                                      </p:tavLst>
                                    </p:anim>
                                    <p:anim calcmode="lin" valueType="num">
                                      <p:cBhvr>
                                        <p:cTn id="47" dur="750" fill="hold"/>
                                        <p:tgtEl>
                                          <p:spTgt spid="15"/>
                                        </p:tgtEl>
                                        <p:attrNameLst>
                                          <p:attrName>ppt_h</p:attrName>
                                        </p:attrNameLst>
                                      </p:cBhvr>
                                      <p:tavLst>
                                        <p:tav tm="0">
                                          <p:val>
                                            <p:strVal val="#ppt_h"/>
                                          </p:val>
                                        </p:tav>
                                        <p:tav tm="100000">
                                          <p:val>
                                            <p:strVal val="#ppt_h"/>
                                          </p:val>
                                        </p:tav>
                                      </p:tavLst>
                                    </p:anim>
                                  </p:childTnLst>
                                </p:cTn>
                              </p:par>
                            </p:childTnLst>
                          </p:cTn>
                        </p:par>
                        <p:par>
                          <p:cTn id="48" fill="hold">
                            <p:stCondLst>
                              <p:cond delay="125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4000" t="-3000" r="-3000" b="-5000"/>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60BC481-8F84-49EF-8F0F-DF8C473B20CC}"/>
              </a:ext>
            </a:extLst>
          </p:cNvPr>
          <p:cNvPicPr>
            <a:picLocks noChangeAspect="1"/>
          </p:cNvPicPr>
          <p:nvPr/>
        </p:nvPicPr>
        <p:blipFill rotWithShape="1">
          <a:blip r:embed="rId3"/>
          <a:srcRect l="6572" t="23643" r="6521" b="2397"/>
          <a:stretch/>
        </p:blipFill>
        <p:spPr>
          <a:xfrm>
            <a:off x="216052" y="1354267"/>
            <a:ext cx="6744873" cy="3228822"/>
          </a:xfrm>
          <a:prstGeom prst="roundRect">
            <a:avLst>
              <a:gd name="adj" fmla="val 16667"/>
            </a:avLst>
          </a:prstGeom>
          <a:ln w="57150">
            <a:solidFill>
              <a:srgbClr val="1776F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5469DAD3-5679-8FB4-8B89-51B3074938AA}"/>
              </a:ext>
            </a:extLst>
          </p:cNvPr>
          <p:cNvSpPr txBox="1"/>
          <p:nvPr/>
        </p:nvSpPr>
        <p:spPr>
          <a:xfrm>
            <a:off x="268183" y="169695"/>
            <a:ext cx="8074903" cy="969496"/>
          </a:xfrm>
          <a:prstGeom prst="rect">
            <a:avLst/>
          </a:prstGeom>
          <a:noFill/>
        </p:spPr>
        <p:txBody>
          <a:bodyPr wrap="square">
            <a:spAutoFit/>
          </a:bodyPr>
          <a:lstStyle/>
          <a:p>
            <a:r>
              <a:rPr lang="en-US" sz="1900" b="1" dirty="0">
                <a:solidFill>
                  <a:schemeClr val="bg1"/>
                </a:solidFill>
                <a:effectLst>
                  <a:glow rad="127000">
                    <a:srgbClr val="7A1B1C"/>
                  </a:glow>
                </a:effectLst>
              </a:rPr>
              <a:t>As sentinels we must watch and warn those who are sleeping of the danger, so that they prepare for the fight and the enemy does not take them unnoticed. This warning must be heard in all parts of the earth</a:t>
            </a:r>
            <a:r>
              <a:rPr lang="es-ES" sz="1900" b="1" dirty="0">
                <a:solidFill>
                  <a:schemeClr val="bg1"/>
                </a:solidFill>
                <a:effectLst>
                  <a:glow rad="127000">
                    <a:srgbClr val="7A1B1C"/>
                  </a:glow>
                </a:effectLst>
              </a:rPr>
              <a:t>.</a:t>
            </a:r>
          </a:p>
        </p:txBody>
      </p:sp>
      <p:pic>
        <p:nvPicPr>
          <p:cNvPr id="4" name="Imagen 3">
            <a:extLst>
              <a:ext uri="{FF2B5EF4-FFF2-40B4-BE49-F238E27FC236}">
                <a16:creationId xmlns:a16="http://schemas.microsoft.com/office/drawing/2014/main" id="{14384673-5C04-0F7A-3673-E3FE09CB65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43086" y="86139"/>
            <a:ext cx="3601809" cy="1910716"/>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92D4EAA2-FDCB-B8B5-C55F-9241989A72F0}"/>
              </a:ext>
            </a:extLst>
          </p:cNvPr>
          <p:cNvSpPr txBox="1"/>
          <p:nvPr/>
        </p:nvSpPr>
        <p:spPr>
          <a:xfrm>
            <a:off x="10033092" y="395166"/>
            <a:ext cx="2016579"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err="1">
                <a:solidFill>
                  <a:schemeClr val="bg1"/>
                </a:solidFill>
              </a:rPr>
              <a:t>Sentinels</a:t>
            </a:r>
            <a:r>
              <a:rPr lang="es-ES" sz="2600" b="1" dirty="0">
                <a:solidFill>
                  <a:schemeClr val="bg1"/>
                </a:solidFill>
              </a:rPr>
              <a:t> </a:t>
            </a:r>
            <a:r>
              <a:rPr lang="es-ES" sz="2600" b="1" dirty="0" err="1">
                <a:solidFill>
                  <a:schemeClr val="bg1"/>
                </a:solidFill>
              </a:rPr>
              <a:t>Warning</a:t>
            </a:r>
            <a:r>
              <a:rPr lang="es-ES" sz="2600" b="1" dirty="0">
                <a:solidFill>
                  <a:schemeClr val="bg1"/>
                </a:solidFill>
              </a:rPr>
              <a:t> </a:t>
            </a:r>
            <a:r>
              <a:rPr lang="es-ES" sz="2600" b="1" dirty="0" err="1">
                <a:solidFill>
                  <a:schemeClr val="bg1"/>
                </a:solidFill>
              </a:rPr>
              <a:t>of</a:t>
            </a:r>
            <a:r>
              <a:rPr lang="es-ES" sz="2600" b="1" dirty="0">
                <a:solidFill>
                  <a:schemeClr val="bg1"/>
                </a:solidFill>
              </a:rPr>
              <a:t> </a:t>
            </a:r>
            <a:r>
              <a:rPr lang="es-ES" sz="2600" b="1" dirty="0" err="1">
                <a:solidFill>
                  <a:schemeClr val="bg1"/>
                </a:solidFill>
              </a:rPr>
              <a:t>Danger</a:t>
            </a:r>
            <a:endParaRPr lang="es-ES" sz="2600" b="1" dirty="0">
              <a:solidFill>
                <a:schemeClr val="bg1"/>
              </a:solidFill>
            </a:endParaRPr>
          </a:p>
        </p:txBody>
      </p:sp>
      <p:sp>
        <p:nvSpPr>
          <p:cNvPr id="7" name="CuadroTexto 6">
            <a:extLst>
              <a:ext uri="{FF2B5EF4-FFF2-40B4-BE49-F238E27FC236}">
                <a16:creationId xmlns:a16="http://schemas.microsoft.com/office/drawing/2014/main" id="{083613E3-2ED0-F9DA-1D4F-B152398989D8}"/>
              </a:ext>
            </a:extLst>
          </p:cNvPr>
          <p:cNvSpPr txBox="1"/>
          <p:nvPr/>
        </p:nvSpPr>
        <p:spPr>
          <a:xfrm>
            <a:off x="7497033" y="1949100"/>
            <a:ext cx="4280122" cy="1754326"/>
          </a:xfrm>
          <a:prstGeom prst="rect">
            <a:avLst/>
          </a:prstGeom>
          <a:noFill/>
        </p:spPr>
        <p:txBody>
          <a:bodyPr wrap="square">
            <a:spAutoFit/>
          </a:bodyPr>
          <a:lstStyle/>
          <a:p>
            <a:r>
              <a:rPr lang="es-ES" b="1" dirty="0"/>
              <a:t>“</a:t>
            </a:r>
            <a:r>
              <a:rPr lang="en-US" b="1" dirty="0"/>
              <a:t>O Zion, that </a:t>
            </a:r>
            <a:r>
              <a:rPr lang="en-US" b="1" dirty="0" err="1"/>
              <a:t>bringest</a:t>
            </a:r>
            <a:r>
              <a:rPr lang="en-US" b="1" dirty="0"/>
              <a:t> good tidings, get thee up into the high mountain; O Jerusalem, that </a:t>
            </a:r>
            <a:r>
              <a:rPr lang="en-US" b="1" dirty="0" err="1"/>
              <a:t>bringest</a:t>
            </a:r>
            <a:r>
              <a:rPr lang="en-US" b="1" dirty="0"/>
              <a:t> good tidings, lift up thy voice with strength; lift it up, be not afraid; say unto the cities of Judah, Behold your God</a:t>
            </a:r>
            <a:r>
              <a:rPr lang="es-ES" b="1" dirty="0"/>
              <a:t>!” (</a:t>
            </a:r>
            <a:r>
              <a:rPr lang="es-ES" b="1" dirty="0" err="1"/>
              <a:t>Isaiah</a:t>
            </a:r>
            <a:r>
              <a:rPr lang="es-ES" b="1" dirty="0"/>
              <a:t> 40:9)</a:t>
            </a:r>
          </a:p>
        </p:txBody>
      </p:sp>
      <p:sp>
        <p:nvSpPr>
          <p:cNvPr id="8" name="CuadroTexto 7">
            <a:extLst>
              <a:ext uri="{FF2B5EF4-FFF2-40B4-BE49-F238E27FC236}">
                <a16:creationId xmlns:a16="http://schemas.microsoft.com/office/drawing/2014/main" id="{1D6629DD-6891-8C95-45F5-E8EBE6B86178}"/>
              </a:ext>
            </a:extLst>
          </p:cNvPr>
          <p:cNvSpPr txBox="1"/>
          <p:nvPr/>
        </p:nvSpPr>
        <p:spPr>
          <a:xfrm>
            <a:off x="7497033" y="3641028"/>
            <a:ext cx="4280122" cy="923330"/>
          </a:xfrm>
          <a:prstGeom prst="rect">
            <a:avLst/>
          </a:prstGeom>
          <a:noFill/>
        </p:spPr>
        <p:txBody>
          <a:bodyPr wrap="square">
            <a:spAutoFit/>
          </a:bodyPr>
          <a:lstStyle>
            <a:defPPr>
              <a:defRPr lang="es-ES"/>
            </a:defPPr>
            <a:lvl1pPr>
              <a:defRPr b="1"/>
            </a:lvl1pPr>
          </a:lstStyle>
          <a:p>
            <a:r>
              <a:rPr lang="es-ES" dirty="0"/>
              <a:t>“</a:t>
            </a:r>
            <a:r>
              <a:rPr lang="en-US" dirty="0"/>
              <a:t>If thou forbear to deliver them that are drawn unto death, and those that are ready to be slain</a:t>
            </a:r>
            <a:r>
              <a:rPr lang="es-ES" dirty="0"/>
              <a:t>” (</a:t>
            </a:r>
            <a:r>
              <a:rPr lang="es-ES" dirty="0" err="1"/>
              <a:t>Proverbs</a:t>
            </a:r>
            <a:r>
              <a:rPr lang="es-ES" dirty="0"/>
              <a:t> 24:11)</a:t>
            </a:r>
          </a:p>
        </p:txBody>
      </p:sp>
      <p:sp>
        <p:nvSpPr>
          <p:cNvPr id="10" name="CuadroTexto 9">
            <a:extLst>
              <a:ext uri="{FF2B5EF4-FFF2-40B4-BE49-F238E27FC236}">
                <a16:creationId xmlns:a16="http://schemas.microsoft.com/office/drawing/2014/main" id="{C7D47B23-FBB9-79B4-E0D9-1761061CABD9}"/>
              </a:ext>
            </a:extLst>
          </p:cNvPr>
          <p:cNvSpPr txBox="1"/>
          <p:nvPr/>
        </p:nvSpPr>
        <p:spPr>
          <a:xfrm>
            <a:off x="7497033" y="4573687"/>
            <a:ext cx="4119501" cy="2031325"/>
          </a:xfrm>
          <a:prstGeom prst="rect">
            <a:avLst/>
          </a:prstGeom>
          <a:noFill/>
        </p:spPr>
        <p:txBody>
          <a:bodyPr wrap="square">
            <a:spAutoFit/>
          </a:bodyPr>
          <a:lstStyle>
            <a:defPPr>
              <a:defRPr lang="es-ES"/>
            </a:defPPr>
            <a:lvl1pPr>
              <a:defRPr b="1"/>
            </a:lvl1pPr>
          </a:lstStyle>
          <a:p>
            <a:r>
              <a:rPr lang="es-ES" dirty="0"/>
              <a:t>“</a:t>
            </a:r>
            <a:r>
              <a:rPr lang="en-US" dirty="0"/>
              <a:t>When I say unto the wicked, Thou shalt surely die; and thou </a:t>
            </a:r>
            <a:r>
              <a:rPr lang="en-US" dirty="0" err="1"/>
              <a:t>givest</a:t>
            </a:r>
            <a:r>
              <a:rPr lang="en-US" dirty="0"/>
              <a:t> him not warning, nor </a:t>
            </a:r>
            <a:r>
              <a:rPr lang="en-US" dirty="0" err="1"/>
              <a:t>speakest</a:t>
            </a:r>
            <a:r>
              <a:rPr lang="en-US" dirty="0"/>
              <a:t> to warn the wicked from his wicked way, to save his life; the same wicked man shall die in his iniquity; but his blood will I require at thine hand</a:t>
            </a:r>
            <a:r>
              <a:rPr lang="es-ES" dirty="0"/>
              <a:t>” (</a:t>
            </a:r>
            <a:r>
              <a:rPr lang="es-ES" dirty="0" err="1"/>
              <a:t>Ezekiel</a:t>
            </a:r>
            <a:r>
              <a:rPr lang="es-ES" dirty="0"/>
              <a:t> 3:18)</a:t>
            </a:r>
          </a:p>
        </p:txBody>
      </p:sp>
      <p:pic>
        <p:nvPicPr>
          <p:cNvPr id="13" name="Imagen 12" descr="Imagen que contiene monitor, hombre, persona, pantalla&#10;&#10;Descripción generada automáticamente">
            <a:extLst>
              <a:ext uri="{FF2B5EF4-FFF2-40B4-BE49-F238E27FC236}">
                <a16:creationId xmlns:a16="http://schemas.microsoft.com/office/drawing/2014/main" id="{74273B77-8979-082A-7D3F-FDEDD845AA48}"/>
              </a:ext>
            </a:extLst>
          </p:cNvPr>
          <p:cNvPicPr>
            <a:picLocks noChangeAspect="1"/>
          </p:cNvPicPr>
          <p:nvPr/>
        </p:nvPicPr>
        <p:blipFill rotWithShape="1">
          <a:blip r:embed="rId5">
            <a:extLst>
              <a:ext uri="{28A0092B-C50C-407E-A947-70E740481C1C}">
                <a14:useLocalDpi xmlns:a14="http://schemas.microsoft.com/office/drawing/2010/main" val="0"/>
              </a:ext>
            </a:extLst>
          </a:blip>
          <a:srcRect t="31312"/>
          <a:stretch/>
        </p:blipFill>
        <p:spPr>
          <a:xfrm>
            <a:off x="216052" y="4761575"/>
            <a:ext cx="3570202" cy="1839230"/>
          </a:xfrm>
          <a:prstGeom prst="roundRect">
            <a:avLst>
              <a:gd name="adj" fmla="val 16667"/>
            </a:avLst>
          </a:prstGeom>
          <a:ln w="57150">
            <a:solidFill>
              <a:srgbClr val="1776F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descr="Un par de personas de pie&#10;&#10;Descripción generada automáticamente con confianza media">
            <a:extLst>
              <a:ext uri="{FF2B5EF4-FFF2-40B4-BE49-F238E27FC236}">
                <a16:creationId xmlns:a16="http://schemas.microsoft.com/office/drawing/2014/main" id="{5F51A65E-B807-8BEF-0237-017EEABE2BE0}"/>
              </a:ext>
            </a:extLst>
          </p:cNvPr>
          <p:cNvPicPr>
            <a:picLocks noChangeAspect="1"/>
          </p:cNvPicPr>
          <p:nvPr/>
        </p:nvPicPr>
        <p:blipFill rotWithShape="1">
          <a:blip r:embed="rId6">
            <a:extLst>
              <a:ext uri="{28A0092B-C50C-407E-A947-70E740481C1C}">
                <a14:useLocalDpi xmlns:a14="http://schemas.microsoft.com/office/drawing/2010/main" val="0"/>
              </a:ext>
            </a:extLst>
          </a:blip>
          <a:srcRect l="16705" t="31498" b="1521"/>
          <a:stretch/>
        </p:blipFill>
        <p:spPr>
          <a:xfrm>
            <a:off x="3883512" y="4761575"/>
            <a:ext cx="3057479" cy="1843974"/>
          </a:xfrm>
          <a:prstGeom prst="roundRect">
            <a:avLst>
              <a:gd name="adj" fmla="val 16667"/>
            </a:avLst>
          </a:prstGeom>
          <a:ln w="57150">
            <a:solidFill>
              <a:srgbClr val="1776F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descr="Patrón de fondo&#10;&#10;Descripción generada automáticamente con confianza baja">
            <a:extLst>
              <a:ext uri="{FF2B5EF4-FFF2-40B4-BE49-F238E27FC236}">
                <a16:creationId xmlns:a16="http://schemas.microsoft.com/office/drawing/2014/main" id="{0B318DCE-278C-5890-42B8-7F161D3780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2092" y="2050527"/>
            <a:ext cx="258862" cy="154800"/>
          </a:xfrm>
          <a:prstGeom prst="rect">
            <a:avLst/>
          </a:prstGeom>
        </p:spPr>
      </p:pic>
      <p:pic>
        <p:nvPicPr>
          <p:cNvPr id="9" name="Imagen 8" descr="Patrón de fondo&#10;&#10;Descripción generada automáticamente con confianza baja">
            <a:extLst>
              <a:ext uri="{FF2B5EF4-FFF2-40B4-BE49-F238E27FC236}">
                <a16:creationId xmlns:a16="http://schemas.microsoft.com/office/drawing/2014/main" id="{5445F38E-B901-465B-A702-46E522095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2092" y="3739688"/>
            <a:ext cx="258862" cy="154800"/>
          </a:xfrm>
          <a:prstGeom prst="rect">
            <a:avLst/>
          </a:prstGeom>
        </p:spPr>
      </p:pic>
      <p:pic>
        <p:nvPicPr>
          <p:cNvPr id="12" name="Imagen 11" descr="Patrón de fondo&#10;&#10;Descripción generada automáticamente con confianza baja">
            <a:extLst>
              <a:ext uri="{FF2B5EF4-FFF2-40B4-BE49-F238E27FC236}">
                <a16:creationId xmlns:a16="http://schemas.microsoft.com/office/drawing/2014/main" id="{BC1AB63E-2A89-7F73-528A-4AC212C10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2092" y="4717621"/>
            <a:ext cx="258862" cy="154800"/>
          </a:xfrm>
          <a:prstGeom prst="rect">
            <a:avLst/>
          </a:prstGeom>
        </p:spPr>
      </p:pic>
    </p:spTree>
    <p:extLst>
      <p:ext uri="{BB962C8B-B14F-4D97-AF65-F5344CB8AC3E}">
        <p14:creationId xmlns:p14="http://schemas.microsoft.com/office/powerpoint/2010/main" val="290128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0-#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8"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0-#ppt_w/2"/>
                                          </p:val>
                                        </p:tav>
                                        <p:tav tm="100000">
                                          <p:val>
                                            <p:strVal val="#ppt_x"/>
                                          </p:val>
                                        </p:tav>
                                      </p:tavLst>
                                    </p:anim>
                                    <p:anim calcmode="lin" valueType="num">
                                      <p:cBhvr additive="base">
                                        <p:cTn id="59" dur="500" fill="hold"/>
                                        <p:tgtEl>
                                          <p:spTgt spid="12"/>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 presetClass="entr" presetSubtype="2"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1+#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b="-6000"/>
          </a:stretch>
        </a:blipFill>
        <a:effectLst/>
      </p:bgPr>
    </p:bg>
    <p:spTree>
      <p:nvGrpSpPr>
        <p:cNvPr id="1" name=""/>
        <p:cNvGrpSpPr/>
        <p:nvPr/>
      </p:nvGrpSpPr>
      <p:grpSpPr>
        <a:xfrm>
          <a:off x="0" y="0"/>
          <a:ext cx="0" cy="0"/>
          <a:chOff x="0" y="0"/>
          <a:chExt cx="0" cy="0"/>
        </a:xfrm>
      </p:grpSpPr>
      <p:pic>
        <p:nvPicPr>
          <p:cNvPr id="5" name="Imagen 4" descr="Imagen que contiene cerca, hombre, viendo, computer&#10;&#10;Descripción generada automáticamente">
            <a:extLst>
              <a:ext uri="{FF2B5EF4-FFF2-40B4-BE49-F238E27FC236}">
                <a16:creationId xmlns:a16="http://schemas.microsoft.com/office/drawing/2014/main" id="{4D2CB8DE-5000-48C3-D4A6-F61198A9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60" t="-237" r="9277" b="237"/>
          <a:stretch/>
        </p:blipFill>
        <p:spPr>
          <a:xfrm>
            <a:off x="132805" y="3580208"/>
            <a:ext cx="4996543" cy="3103504"/>
          </a:xfrm>
          <a:prstGeom prst="round2DiagRect">
            <a:avLst>
              <a:gd name="adj1" fmla="val 0"/>
              <a:gd name="adj2" fmla="val 13865"/>
            </a:avLst>
          </a:prstGeom>
          <a:ln w="38100" cap="sq">
            <a:solidFill>
              <a:srgbClr val="F6421C"/>
            </a:solidFill>
            <a:miter lim="800000"/>
          </a:ln>
          <a:effectLst>
            <a:outerShdw blurRad="254000" algn="tl" rotWithShape="0">
              <a:srgbClr val="000000">
                <a:alpha val="43000"/>
              </a:srgbClr>
            </a:outerShdw>
          </a:effectLst>
        </p:spPr>
      </p:pic>
      <p:pic>
        <p:nvPicPr>
          <p:cNvPr id="8" name="Imagen 7">
            <a:extLst>
              <a:ext uri="{FF2B5EF4-FFF2-40B4-BE49-F238E27FC236}">
                <a16:creationId xmlns:a16="http://schemas.microsoft.com/office/drawing/2014/main" id="{AF2EA5FD-996A-0524-3EFD-3ADEC7A24950}"/>
              </a:ext>
            </a:extLst>
          </p:cNvPr>
          <p:cNvPicPr>
            <a:picLocks noChangeAspect="1"/>
          </p:cNvPicPr>
          <p:nvPr/>
        </p:nvPicPr>
        <p:blipFill rotWithShape="1">
          <a:blip r:embed="rId4"/>
          <a:srcRect l="2079" r="1330"/>
          <a:stretch/>
        </p:blipFill>
        <p:spPr>
          <a:xfrm>
            <a:off x="5276238" y="1762165"/>
            <a:ext cx="6821871" cy="4921547"/>
          </a:xfrm>
          <a:prstGeom prst="round2DiagRect">
            <a:avLst>
              <a:gd name="adj1" fmla="val 16667"/>
              <a:gd name="adj2" fmla="val 0"/>
            </a:avLst>
          </a:prstGeom>
          <a:ln w="38100" cap="sq">
            <a:solidFill>
              <a:srgbClr val="F6421C"/>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B5038123-C06E-37CC-ACCB-FE20D8743563}"/>
              </a:ext>
            </a:extLst>
          </p:cNvPr>
          <p:cNvSpPr txBox="1"/>
          <p:nvPr/>
        </p:nvSpPr>
        <p:spPr>
          <a:xfrm>
            <a:off x="3840481" y="-13677"/>
            <a:ext cx="8257628" cy="1754326"/>
          </a:xfrm>
          <a:prstGeom prst="rect">
            <a:avLst/>
          </a:prstGeom>
          <a:noFill/>
        </p:spPr>
        <p:txBody>
          <a:bodyPr wrap="square">
            <a:spAutoFit/>
          </a:bodyPr>
          <a:lstStyle/>
          <a:p>
            <a:r>
              <a:rPr lang="en-US" b="1" dirty="0">
                <a:solidFill>
                  <a:schemeClr val="bg1"/>
                </a:solidFill>
                <a:effectLst>
                  <a:glow rad="127000">
                    <a:srgbClr val="1C3F4A"/>
                  </a:glow>
                </a:effectLst>
              </a:rPr>
              <a:t>We, as the master's sentinels, have a rescue mission in which we have to work tenaciously. We must try to rescue the souls who are lost in this world. If we are always alert we can help to save them by throwing them the lifeline of faith in Christ Jesus, which is the only thing that can save us from this sea of sin. But let us remember that faith comes by hearing and hearing the word of God. We must take this message to those who do not know Jesus</a:t>
            </a:r>
            <a:r>
              <a:rPr lang="es-ES" b="1" dirty="0">
                <a:solidFill>
                  <a:schemeClr val="bg1"/>
                </a:solidFill>
                <a:effectLst>
                  <a:glow rad="127000">
                    <a:srgbClr val="1C3F4A"/>
                  </a:glow>
                </a:effectLst>
              </a:rPr>
              <a:t>.</a:t>
            </a:r>
          </a:p>
        </p:txBody>
      </p:sp>
      <p:pic>
        <p:nvPicPr>
          <p:cNvPr id="10" name="Imagen 9">
            <a:extLst>
              <a:ext uri="{FF2B5EF4-FFF2-40B4-BE49-F238E27FC236}">
                <a16:creationId xmlns:a16="http://schemas.microsoft.com/office/drawing/2014/main" id="{6C3BE267-9877-C57D-AD65-FB454D58F1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890" y="86139"/>
            <a:ext cx="3601809" cy="1910716"/>
          </a:xfrm>
          <a:prstGeom prst="rect">
            <a:avLst/>
          </a:prstGeom>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27535453-1318-050E-87EC-5E60809C4CF7}"/>
              </a:ext>
            </a:extLst>
          </p:cNvPr>
          <p:cNvSpPr txBox="1"/>
          <p:nvPr/>
        </p:nvSpPr>
        <p:spPr>
          <a:xfrm>
            <a:off x="1469572" y="423741"/>
            <a:ext cx="2656114"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err="1">
                <a:solidFill>
                  <a:schemeClr val="bg1"/>
                </a:solidFill>
              </a:rPr>
              <a:t>Sentinels</a:t>
            </a:r>
            <a:r>
              <a:rPr lang="es-ES" sz="2600" b="1" dirty="0">
                <a:solidFill>
                  <a:schemeClr val="bg1"/>
                </a:solidFill>
              </a:rPr>
              <a:t> </a:t>
            </a:r>
          </a:p>
          <a:p>
            <a:pPr algn="ctr"/>
            <a:r>
              <a:rPr lang="es-ES" sz="2600" b="1" dirty="0" err="1">
                <a:solidFill>
                  <a:schemeClr val="bg1"/>
                </a:solidFill>
              </a:rPr>
              <a:t>to</a:t>
            </a:r>
            <a:r>
              <a:rPr lang="es-ES" sz="2600" b="1" dirty="0">
                <a:solidFill>
                  <a:schemeClr val="bg1"/>
                </a:solidFill>
              </a:rPr>
              <a:t> </a:t>
            </a:r>
            <a:r>
              <a:rPr lang="es-ES" sz="2600" b="1" dirty="0" err="1">
                <a:solidFill>
                  <a:schemeClr val="bg1"/>
                </a:solidFill>
              </a:rPr>
              <a:t>the</a:t>
            </a:r>
            <a:endParaRPr lang="es-ES" sz="2600" b="1" dirty="0">
              <a:solidFill>
                <a:schemeClr val="bg1"/>
              </a:solidFill>
            </a:endParaRPr>
          </a:p>
          <a:p>
            <a:pPr algn="ctr"/>
            <a:r>
              <a:rPr lang="es-ES" sz="2600" b="1" dirty="0" err="1">
                <a:solidFill>
                  <a:schemeClr val="bg1"/>
                </a:solidFill>
              </a:rPr>
              <a:t>Rescue</a:t>
            </a:r>
            <a:endParaRPr lang="es-ES" sz="2600" b="1" dirty="0">
              <a:solidFill>
                <a:schemeClr val="bg1"/>
              </a:solidFill>
            </a:endParaRPr>
          </a:p>
        </p:txBody>
      </p:sp>
      <p:sp>
        <p:nvSpPr>
          <p:cNvPr id="13" name="CuadroTexto 12">
            <a:extLst>
              <a:ext uri="{FF2B5EF4-FFF2-40B4-BE49-F238E27FC236}">
                <a16:creationId xmlns:a16="http://schemas.microsoft.com/office/drawing/2014/main" id="{C6F10E61-CBBB-9470-A285-FD5C4587901F}"/>
              </a:ext>
            </a:extLst>
          </p:cNvPr>
          <p:cNvSpPr txBox="1"/>
          <p:nvPr/>
        </p:nvSpPr>
        <p:spPr>
          <a:xfrm>
            <a:off x="825554" y="2063681"/>
            <a:ext cx="4429168" cy="1323439"/>
          </a:xfrm>
          <a:prstGeom prst="rect">
            <a:avLst/>
          </a:prstGeom>
          <a:noFill/>
        </p:spPr>
        <p:txBody>
          <a:bodyPr wrap="square">
            <a:spAutoFit/>
          </a:bodyPr>
          <a:lstStyle/>
          <a:p>
            <a:r>
              <a:rPr lang="es-ES" sz="2000" b="1" dirty="0"/>
              <a:t>	“…H</a:t>
            </a:r>
            <a:r>
              <a:rPr lang="en-US" sz="2000" b="1" dirty="0"/>
              <a:t>e which </a:t>
            </a:r>
            <a:r>
              <a:rPr lang="en-US" sz="2000" b="1" dirty="0" err="1"/>
              <a:t>converteth</a:t>
            </a:r>
            <a:r>
              <a:rPr lang="en-US" sz="2000" b="1" dirty="0"/>
              <a:t> the sinner from the error of his way shall save a soul from death, and shall hide a multitude of sins.</a:t>
            </a:r>
            <a:r>
              <a:rPr lang="es-ES" sz="2000" b="1" dirty="0"/>
              <a:t>” (James 5:20)</a:t>
            </a:r>
          </a:p>
        </p:txBody>
      </p:sp>
      <p:pic>
        <p:nvPicPr>
          <p:cNvPr id="14" name="Imagen 13" descr="Imagen que contiene computadora&#10;&#10;Descripción generada automáticamente">
            <a:extLst>
              <a:ext uri="{FF2B5EF4-FFF2-40B4-BE49-F238E27FC236}">
                <a16:creationId xmlns:a16="http://schemas.microsoft.com/office/drawing/2014/main" id="{DEDDEFB7-2B6B-E796-2379-124FD82F00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80330" y="2210221"/>
            <a:ext cx="258861" cy="154800"/>
          </a:xfrm>
          <a:prstGeom prst="rect">
            <a:avLst/>
          </a:prstGeom>
        </p:spPr>
      </p:pic>
    </p:spTree>
    <p:extLst>
      <p:ext uri="{BB962C8B-B14F-4D97-AF65-F5344CB8AC3E}">
        <p14:creationId xmlns:p14="http://schemas.microsoft.com/office/powerpoint/2010/main" val="28038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1" presetClass="entr" presetSubtype="2"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2)">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1" presetClass="entr" presetSubtype="8"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8)">
                                      <p:cBhvr>
                                        <p:cTn id="34" dur="500"/>
                                        <p:tgtEl>
                                          <p:spTgt spid="5"/>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4000" r="-4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CD9F287-7936-AA67-A457-1BC91FDB5396}"/>
              </a:ext>
            </a:extLst>
          </p:cNvPr>
          <p:cNvSpPr txBox="1"/>
          <p:nvPr/>
        </p:nvSpPr>
        <p:spPr>
          <a:xfrm>
            <a:off x="275767" y="60218"/>
            <a:ext cx="7927428" cy="1631216"/>
          </a:xfrm>
          <a:prstGeom prst="rect">
            <a:avLst/>
          </a:prstGeom>
          <a:noFill/>
        </p:spPr>
        <p:txBody>
          <a:bodyPr wrap="square">
            <a:spAutoFit/>
          </a:bodyPr>
          <a:lstStyle/>
          <a:p>
            <a:r>
              <a:rPr lang="en-US" sz="2000" b="1" dirty="0">
                <a:solidFill>
                  <a:schemeClr val="bg1"/>
                </a:solidFill>
                <a:effectLst>
                  <a:glow rad="127000">
                    <a:srgbClr val="391A1A"/>
                  </a:glow>
                </a:effectLst>
              </a:rPr>
              <a:t>A good sentinel must be armed to combat the snares of evil. We must always use the two-edged sword, the Word of God, which is what will help us to overcome the "enemy of souls". If we use this powerful weapon every day, we will be strengthened and armed at all times to respond with a "thus saith the Lord.</a:t>
            </a:r>
            <a:r>
              <a:rPr lang="es-ES" sz="2000" b="1" dirty="0">
                <a:solidFill>
                  <a:schemeClr val="bg1"/>
                </a:solidFill>
                <a:effectLst>
                  <a:glow rad="127000">
                    <a:srgbClr val="391A1A"/>
                  </a:glow>
                </a:effectLst>
              </a:rPr>
              <a:t>”</a:t>
            </a:r>
          </a:p>
        </p:txBody>
      </p:sp>
      <p:pic>
        <p:nvPicPr>
          <p:cNvPr id="2" name="Imagen 1">
            <a:extLst>
              <a:ext uri="{FF2B5EF4-FFF2-40B4-BE49-F238E27FC236}">
                <a16:creationId xmlns:a16="http://schemas.microsoft.com/office/drawing/2014/main" id="{4B0F47C2-5164-3273-C8B3-E684EC0AE1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33015" y="142029"/>
            <a:ext cx="3601809" cy="191071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FAE89875-759A-4AF5-FC49-DD0815C56062}"/>
              </a:ext>
            </a:extLst>
          </p:cNvPr>
          <p:cNvSpPr txBox="1"/>
          <p:nvPr/>
        </p:nvSpPr>
        <p:spPr>
          <a:xfrm>
            <a:off x="10004795" y="520235"/>
            <a:ext cx="2059849" cy="1077218"/>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3200" b="1" dirty="0" err="1">
                <a:solidFill>
                  <a:schemeClr val="bg1"/>
                </a:solidFill>
              </a:rPr>
              <a:t>Armed</a:t>
            </a:r>
            <a:endParaRPr lang="es-ES" sz="3200" b="1" dirty="0">
              <a:solidFill>
                <a:schemeClr val="bg1"/>
              </a:solidFill>
            </a:endParaRPr>
          </a:p>
          <a:p>
            <a:pPr algn="ctr"/>
            <a:r>
              <a:rPr lang="es-ES" sz="3200" b="1" dirty="0" err="1">
                <a:solidFill>
                  <a:schemeClr val="bg1"/>
                </a:solidFill>
              </a:rPr>
              <a:t>Sentinels</a:t>
            </a:r>
            <a:endParaRPr lang="es-ES" sz="3200" b="1" dirty="0">
              <a:solidFill>
                <a:schemeClr val="bg1"/>
              </a:solidFill>
            </a:endParaRPr>
          </a:p>
        </p:txBody>
      </p:sp>
      <p:pic>
        <p:nvPicPr>
          <p:cNvPr id="8" name="Imagen 7" descr="Una caricatura de una persona&#10;&#10;Descripción generada automáticamente con confianza baja">
            <a:extLst>
              <a:ext uri="{FF2B5EF4-FFF2-40B4-BE49-F238E27FC236}">
                <a16:creationId xmlns:a16="http://schemas.microsoft.com/office/drawing/2014/main" id="{457FA899-F58A-8A8C-2E00-CF97B5D12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31" y="1839558"/>
            <a:ext cx="2941865" cy="4690334"/>
          </a:xfrm>
          <a:prstGeom prst="roundRect">
            <a:avLst>
              <a:gd name="adj" fmla="val 11111"/>
            </a:avLst>
          </a:prstGeom>
          <a:ln w="190500" cap="rnd">
            <a:solidFill>
              <a:srgbClr val="4EB50F"/>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76200" contourW="12700">
            <a:bevelT w="209550" h="88900" prst="hardEdge"/>
            <a:extrusionClr>
              <a:srgbClr val="63C913"/>
            </a:extrusionClr>
            <a:contourClr>
              <a:schemeClr val="bg1"/>
            </a:contourClr>
          </a:sp3d>
        </p:spPr>
      </p:pic>
      <p:pic>
        <p:nvPicPr>
          <p:cNvPr id="12" name="Imagen 11" descr="Hombre con barba y bigote&#10;&#10;Descripción generada automáticamente con confianza baja">
            <a:extLst>
              <a:ext uri="{FF2B5EF4-FFF2-40B4-BE49-F238E27FC236}">
                <a16:creationId xmlns:a16="http://schemas.microsoft.com/office/drawing/2014/main" id="{4D667793-C8AE-1A6A-2204-2E1363589FD0}"/>
              </a:ext>
            </a:extLst>
          </p:cNvPr>
          <p:cNvPicPr>
            <a:picLocks noChangeAspect="1"/>
          </p:cNvPicPr>
          <p:nvPr/>
        </p:nvPicPr>
        <p:blipFill rotWithShape="1">
          <a:blip r:embed="rId5">
            <a:extLst>
              <a:ext uri="{28A0092B-C50C-407E-A947-70E740481C1C}">
                <a14:useLocalDpi xmlns:a14="http://schemas.microsoft.com/office/drawing/2010/main" val="0"/>
              </a:ext>
            </a:extLst>
          </a:blip>
          <a:srcRect l="30417" r="11289"/>
          <a:stretch/>
        </p:blipFill>
        <p:spPr>
          <a:xfrm>
            <a:off x="3497254" y="1858143"/>
            <a:ext cx="3518420" cy="4690334"/>
          </a:xfrm>
          <a:prstGeom prst="roundRect">
            <a:avLst>
              <a:gd name="adj" fmla="val 11111"/>
            </a:avLst>
          </a:prstGeom>
          <a:ln w="190500" cap="rnd">
            <a:solidFill>
              <a:srgbClr val="4EB50F"/>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76200" contourW="12700">
            <a:bevelT w="209550" h="88900" prst="hardEdge"/>
            <a:extrusionClr>
              <a:srgbClr val="63C913"/>
            </a:extrusionClr>
            <a:contourClr>
              <a:schemeClr val="bg1"/>
            </a:contourClr>
          </a:sp3d>
        </p:spPr>
      </p:pic>
      <p:sp>
        <p:nvSpPr>
          <p:cNvPr id="14" name="CuadroTexto 13">
            <a:extLst>
              <a:ext uri="{FF2B5EF4-FFF2-40B4-BE49-F238E27FC236}">
                <a16:creationId xmlns:a16="http://schemas.microsoft.com/office/drawing/2014/main" id="{AC3F2FE9-BF8D-ECAA-5770-FB9C18A560D0}"/>
              </a:ext>
            </a:extLst>
          </p:cNvPr>
          <p:cNvSpPr txBox="1"/>
          <p:nvPr/>
        </p:nvSpPr>
        <p:spPr>
          <a:xfrm>
            <a:off x="7539382" y="2075290"/>
            <a:ext cx="4274442" cy="1754326"/>
          </a:xfrm>
          <a:prstGeom prst="rect">
            <a:avLst/>
          </a:prstGeom>
          <a:noFill/>
        </p:spPr>
        <p:txBody>
          <a:bodyPr wrap="square">
            <a:spAutoFit/>
          </a:bodyPr>
          <a:lstStyle/>
          <a:p>
            <a:r>
              <a:rPr lang="es-ES" b="1" dirty="0"/>
              <a:t>“</a:t>
            </a:r>
            <a:r>
              <a:rPr lang="en-US" b="1" dirty="0"/>
              <a:t>or the word of God is quick, and powerful, and sharper than any </a:t>
            </a:r>
            <a:r>
              <a:rPr lang="en-US" b="1" dirty="0" err="1"/>
              <a:t>twoedged</a:t>
            </a:r>
            <a:r>
              <a:rPr lang="en-US" b="1" dirty="0"/>
              <a:t> sword, piercing even to the dividing asunder of soul and spirit, and of the joints and marrow, and is a discerner of the thoughts and intents of the heart</a:t>
            </a:r>
            <a:r>
              <a:rPr lang="es-ES" b="1" dirty="0"/>
              <a:t>” (</a:t>
            </a:r>
            <a:r>
              <a:rPr lang="es-ES" b="1" dirty="0" err="1"/>
              <a:t>Hebrews</a:t>
            </a:r>
            <a:r>
              <a:rPr lang="es-ES" b="1" dirty="0"/>
              <a:t> 4:12)</a:t>
            </a:r>
          </a:p>
        </p:txBody>
      </p:sp>
      <p:sp>
        <p:nvSpPr>
          <p:cNvPr id="16" name="CuadroTexto 15">
            <a:extLst>
              <a:ext uri="{FF2B5EF4-FFF2-40B4-BE49-F238E27FC236}">
                <a16:creationId xmlns:a16="http://schemas.microsoft.com/office/drawing/2014/main" id="{16DDB7FB-195E-A481-3476-E5B1A278ACCF}"/>
              </a:ext>
            </a:extLst>
          </p:cNvPr>
          <p:cNvSpPr txBox="1"/>
          <p:nvPr/>
        </p:nvSpPr>
        <p:spPr>
          <a:xfrm>
            <a:off x="7539382" y="3928651"/>
            <a:ext cx="4274442" cy="1200329"/>
          </a:xfrm>
          <a:prstGeom prst="rect">
            <a:avLst/>
          </a:prstGeom>
          <a:noFill/>
        </p:spPr>
        <p:txBody>
          <a:bodyPr wrap="square">
            <a:spAutoFit/>
          </a:bodyPr>
          <a:lstStyle/>
          <a:p>
            <a:r>
              <a:rPr lang="es-ES" b="1" dirty="0"/>
              <a:t>“</a:t>
            </a:r>
            <a:r>
              <a:rPr lang="en-US" b="1" dirty="0"/>
              <a:t>All scripture is given by inspiration of God, and is profitable for doctrine, for reproof, for correction, for instruction in righteousness</a:t>
            </a:r>
            <a:r>
              <a:rPr lang="es-ES" b="1" dirty="0"/>
              <a:t>” (2 Timothy 3:16)</a:t>
            </a:r>
          </a:p>
        </p:txBody>
      </p:sp>
      <p:sp>
        <p:nvSpPr>
          <p:cNvPr id="18" name="CuadroTexto 17">
            <a:extLst>
              <a:ext uri="{FF2B5EF4-FFF2-40B4-BE49-F238E27FC236}">
                <a16:creationId xmlns:a16="http://schemas.microsoft.com/office/drawing/2014/main" id="{82513B27-17CF-6854-7C5C-FC8652AB52FF}"/>
              </a:ext>
            </a:extLst>
          </p:cNvPr>
          <p:cNvSpPr txBox="1"/>
          <p:nvPr/>
        </p:nvSpPr>
        <p:spPr>
          <a:xfrm>
            <a:off x="7539382" y="5185707"/>
            <a:ext cx="4419221" cy="1200329"/>
          </a:xfrm>
          <a:prstGeom prst="rect">
            <a:avLst/>
          </a:prstGeom>
          <a:noFill/>
        </p:spPr>
        <p:txBody>
          <a:bodyPr wrap="square">
            <a:spAutoFit/>
          </a:bodyPr>
          <a:lstStyle/>
          <a:p>
            <a:r>
              <a:rPr lang="es-ES" b="1" dirty="0"/>
              <a:t>“</a:t>
            </a:r>
            <a:r>
              <a:rPr lang="en-US" b="1" dirty="0"/>
              <a:t>For whatsoever things were written aforetime were written for our learning, that we through patience and comfort of the scriptures might have hope.</a:t>
            </a:r>
            <a:r>
              <a:rPr lang="es-ES" b="1" dirty="0"/>
              <a:t>” (</a:t>
            </a:r>
            <a:r>
              <a:rPr lang="es-ES" b="1" dirty="0" err="1"/>
              <a:t>Romans</a:t>
            </a:r>
            <a:r>
              <a:rPr lang="es-ES" b="1" dirty="0"/>
              <a:t> 15:4)</a:t>
            </a:r>
          </a:p>
        </p:txBody>
      </p:sp>
      <p:pic>
        <p:nvPicPr>
          <p:cNvPr id="6" name="Imagen 5" descr="Imagen que contiene Patrón de fondo&#10;&#10;Descripción generada automáticamente">
            <a:extLst>
              <a:ext uri="{FF2B5EF4-FFF2-40B4-BE49-F238E27FC236}">
                <a16:creationId xmlns:a16="http://schemas.microsoft.com/office/drawing/2014/main" id="{4144338E-6C54-DC07-32CB-BEFC8F0AC9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97519" y="2247234"/>
            <a:ext cx="258861" cy="122526"/>
          </a:xfrm>
          <a:prstGeom prst="rect">
            <a:avLst/>
          </a:prstGeom>
        </p:spPr>
      </p:pic>
      <p:pic>
        <p:nvPicPr>
          <p:cNvPr id="7" name="Imagen 6" descr="Imagen que contiene Patrón de fondo&#10;&#10;Descripción generada automáticamente">
            <a:extLst>
              <a:ext uri="{FF2B5EF4-FFF2-40B4-BE49-F238E27FC236}">
                <a16:creationId xmlns:a16="http://schemas.microsoft.com/office/drawing/2014/main" id="{BFCDDD01-AA4E-0813-7AEA-3063B6CDFAD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97519" y="4080784"/>
            <a:ext cx="258861" cy="122526"/>
          </a:xfrm>
          <a:prstGeom prst="rect">
            <a:avLst/>
          </a:prstGeom>
        </p:spPr>
      </p:pic>
      <p:pic>
        <p:nvPicPr>
          <p:cNvPr id="9" name="Imagen 8" descr="Imagen que contiene Patrón de fondo&#10;&#10;Descripción generada automáticamente">
            <a:extLst>
              <a:ext uri="{FF2B5EF4-FFF2-40B4-BE49-F238E27FC236}">
                <a16:creationId xmlns:a16="http://schemas.microsoft.com/office/drawing/2014/main" id="{EF6DAE31-BEA9-4957-649A-1EFDBFA49B4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97519" y="5318287"/>
            <a:ext cx="258861" cy="122526"/>
          </a:xfrm>
          <a:prstGeom prst="rect">
            <a:avLst/>
          </a:prstGeom>
        </p:spPr>
      </p:pic>
    </p:spTree>
    <p:extLst>
      <p:ext uri="{BB962C8B-B14F-4D97-AF65-F5344CB8AC3E}">
        <p14:creationId xmlns:p14="http://schemas.microsoft.com/office/powerpoint/2010/main" val="142419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 calcmode="lin" valueType="num">
                                      <p:cBhvr>
                                        <p:cTn id="26" dur="500" fill="hold"/>
                                        <p:tgtEl>
                                          <p:spTgt spid="8"/>
                                        </p:tgtEl>
                                        <p:attrNameLst>
                                          <p:attrName>style.rotation</p:attrName>
                                        </p:attrNameLst>
                                      </p:cBhvr>
                                      <p:tavLst>
                                        <p:tav tm="0">
                                          <p:val>
                                            <p:fltVal val="90"/>
                                          </p:val>
                                        </p:tav>
                                        <p:tav tm="100000">
                                          <p:val>
                                            <p:fltVal val="0"/>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31"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0-#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 r="-3000" b="-6000"/>
          </a:stretch>
        </a:blipFill>
        <a:effectLst/>
      </p:bgPr>
    </p:bg>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6577E647-41D9-8F44-A4E1-E56A0BB2E942}"/>
              </a:ext>
            </a:extLst>
          </p:cNvPr>
          <p:cNvSpPr>
            <a:spLocks noGrp="1" noRot="1" noMove="1" noResize="1" noEditPoints="1" noAdjustHandles="1" noChangeArrowheads="1" noChangeShapeType="1"/>
          </p:cNvSpPr>
          <p:nvPr/>
        </p:nvSpPr>
        <p:spPr>
          <a:xfrm>
            <a:off x="193638" y="1624070"/>
            <a:ext cx="11598585" cy="5056429"/>
          </a:xfrm>
          <a:prstGeom prst="roundRect">
            <a:avLst>
              <a:gd name="adj" fmla="val 13133"/>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5083BAE6-5BE7-D0BC-FA29-3CA6652BF20D}"/>
              </a:ext>
            </a:extLst>
          </p:cNvPr>
          <p:cNvSpPr txBox="1"/>
          <p:nvPr/>
        </p:nvSpPr>
        <p:spPr>
          <a:xfrm>
            <a:off x="4125686" y="155234"/>
            <a:ext cx="7666537" cy="1323439"/>
          </a:xfrm>
          <a:prstGeom prst="rect">
            <a:avLst/>
          </a:prstGeom>
          <a:noFill/>
        </p:spPr>
        <p:txBody>
          <a:bodyPr wrap="square">
            <a:spAutoFit/>
          </a:bodyPr>
          <a:lstStyle/>
          <a:p>
            <a:r>
              <a:rPr lang="en-US" sz="2000" b="1" dirty="0">
                <a:solidFill>
                  <a:schemeClr val="bg1"/>
                </a:solidFill>
                <a:effectLst>
                  <a:glow rad="127000">
                    <a:srgbClr val="3E3600"/>
                  </a:glow>
                </a:effectLst>
              </a:rPr>
              <a:t>If we are true sentinels of the master, we will continue permanently in our posts. We will remain firm in doctrine, without wavering</a:t>
            </a:r>
            <a:r>
              <a:rPr lang="es-ES" sz="2000" b="1" dirty="0">
                <a:solidFill>
                  <a:schemeClr val="bg1"/>
                </a:solidFill>
                <a:effectLst>
                  <a:glow rad="127000">
                    <a:srgbClr val="3E3600"/>
                  </a:glow>
                </a:effectLst>
              </a:rPr>
              <a:t>. </a:t>
            </a:r>
          </a:p>
          <a:p>
            <a:r>
              <a:rPr lang="en-US" sz="2000" b="1" dirty="0">
                <a:solidFill>
                  <a:schemeClr val="bg1"/>
                </a:solidFill>
                <a:effectLst>
                  <a:glow rad="127000">
                    <a:srgbClr val="3E3600"/>
                  </a:glow>
                </a:effectLst>
              </a:rPr>
              <a:t>We will not let doubts or circumstances take us away from our duty as sentinels of the master</a:t>
            </a:r>
            <a:r>
              <a:rPr lang="es-ES" sz="2000" b="1" dirty="0">
                <a:solidFill>
                  <a:schemeClr val="bg1"/>
                </a:solidFill>
                <a:effectLst>
                  <a:glow rad="127000">
                    <a:srgbClr val="3E3600"/>
                  </a:glow>
                </a:effectLst>
              </a:rPr>
              <a:t>.</a:t>
            </a:r>
          </a:p>
        </p:txBody>
      </p:sp>
      <p:pic>
        <p:nvPicPr>
          <p:cNvPr id="2" name="Imagen 1">
            <a:extLst>
              <a:ext uri="{FF2B5EF4-FFF2-40B4-BE49-F238E27FC236}">
                <a16:creationId xmlns:a16="http://schemas.microsoft.com/office/drawing/2014/main" id="{9A4CC789-348E-F50E-9973-9B0F7198C3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890" y="86139"/>
            <a:ext cx="3601809" cy="1910715"/>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6E83B748-DF1E-D760-9106-2567BDBDD9EC}"/>
              </a:ext>
            </a:extLst>
          </p:cNvPr>
          <p:cNvSpPr txBox="1"/>
          <p:nvPr/>
        </p:nvSpPr>
        <p:spPr>
          <a:xfrm>
            <a:off x="1805474" y="386419"/>
            <a:ext cx="1926772"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err="1">
                <a:solidFill>
                  <a:schemeClr val="bg1"/>
                </a:solidFill>
              </a:rPr>
              <a:t>Sentinels</a:t>
            </a:r>
            <a:endParaRPr lang="es-ES" sz="2600" b="1" dirty="0">
              <a:solidFill>
                <a:schemeClr val="bg1"/>
              </a:solidFill>
            </a:endParaRPr>
          </a:p>
          <a:p>
            <a:pPr algn="ctr"/>
            <a:r>
              <a:rPr lang="es-ES" sz="2600" b="1" dirty="0">
                <a:solidFill>
                  <a:schemeClr val="bg1"/>
                </a:solidFill>
              </a:rPr>
              <a:t>Who</a:t>
            </a:r>
          </a:p>
          <a:p>
            <a:pPr algn="ctr"/>
            <a:r>
              <a:rPr lang="es-ES" sz="2600" b="1" dirty="0">
                <a:solidFill>
                  <a:schemeClr val="bg1"/>
                </a:solidFill>
              </a:rPr>
              <a:t>Persevere</a:t>
            </a:r>
          </a:p>
        </p:txBody>
      </p:sp>
      <p:sp>
        <p:nvSpPr>
          <p:cNvPr id="10" name="CuadroTexto 9">
            <a:extLst>
              <a:ext uri="{FF2B5EF4-FFF2-40B4-BE49-F238E27FC236}">
                <a16:creationId xmlns:a16="http://schemas.microsoft.com/office/drawing/2014/main" id="{1F9CFEEA-1DC8-B06E-CEC7-245B4239C0DF}"/>
              </a:ext>
            </a:extLst>
          </p:cNvPr>
          <p:cNvSpPr txBox="1"/>
          <p:nvPr/>
        </p:nvSpPr>
        <p:spPr>
          <a:xfrm>
            <a:off x="581684" y="2054005"/>
            <a:ext cx="5058090" cy="923330"/>
          </a:xfrm>
          <a:prstGeom prst="rect">
            <a:avLst/>
          </a:prstGeom>
          <a:noFill/>
        </p:spPr>
        <p:txBody>
          <a:bodyPr wrap="square">
            <a:spAutoFit/>
          </a:bodyPr>
          <a:lstStyle/>
          <a:p>
            <a:r>
              <a:rPr lang="es-ES" b="1" dirty="0"/>
              <a:t>“</a:t>
            </a:r>
            <a:r>
              <a:rPr lang="en-US" b="1" dirty="0"/>
              <a:t>Let us hold fast the profession of our faith without wavering; (for he is faithful that promised</a:t>
            </a:r>
            <a:r>
              <a:rPr lang="es-ES" b="1" dirty="0"/>
              <a:t>. </a:t>
            </a:r>
          </a:p>
          <a:p>
            <a:r>
              <a:rPr lang="es-ES" b="1" dirty="0"/>
              <a:t>(</a:t>
            </a:r>
            <a:r>
              <a:rPr lang="es-ES" b="1" dirty="0" err="1"/>
              <a:t>Hebrews</a:t>
            </a:r>
            <a:r>
              <a:rPr lang="es-ES" b="1" dirty="0"/>
              <a:t> 10:23)”</a:t>
            </a:r>
          </a:p>
        </p:txBody>
      </p:sp>
      <p:sp>
        <p:nvSpPr>
          <p:cNvPr id="8" name="CuadroTexto 7">
            <a:extLst>
              <a:ext uri="{FF2B5EF4-FFF2-40B4-BE49-F238E27FC236}">
                <a16:creationId xmlns:a16="http://schemas.microsoft.com/office/drawing/2014/main" id="{714894E3-5474-905C-0299-5E248CDF8BB6}"/>
              </a:ext>
            </a:extLst>
          </p:cNvPr>
          <p:cNvSpPr txBox="1"/>
          <p:nvPr/>
        </p:nvSpPr>
        <p:spPr>
          <a:xfrm>
            <a:off x="581684" y="3098703"/>
            <a:ext cx="5058091" cy="923330"/>
          </a:xfrm>
          <a:prstGeom prst="rect">
            <a:avLst/>
          </a:prstGeom>
          <a:noFill/>
        </p:spPr>
        <p:txBody>
          <a:bodyPr wrap="square">
            <a:spAutoFit/>
          </a:bodyPr>
          <a:lstStyle/>
          <a:p>
            <a:r>
              <a:rPr lang="es-ES" b="1" dirty="0"/>
              <a:t>“</a:t>
            </a:r>
            <a:r>
              <a:rPr lang="en-US" b="1" dirty="0"/>
              <a:t>Seeing then that we have a great high priest, that is passed into the heavens, Jesus the Son of God, let us hold fast our profession.</a:t>
            </a:r>
            <a:r>
              <a:rPr lang="es-ES" b="1" dirty="0"/>
              <a:t>” (</a:t>
            </a:r>
            <a:r>
              <a:rPr lang="es-ES" b="1" dirty="0" err="1"/>
              <a:t>Hebrews</a:t>
            </a:r>
            <a:r>
              <a:rPr lang="es-ES" b="1" dirty="0"/>
              <a:t> 4:14)</a:t>
            </a:r>
          </a:p>
        </p:txBody>
      </p:sp>
      <p:sp>
        <p:nvSpPr>
          <p:cNvPr id="13" name="CuadroTexto 12">
            <a:extLst>
              <a:ext uri="{FF2B5EF4-FFF2-40B4-BE49-F238E27FC236}">
                <a16:creationId xmlns:a16="http://schemas.microsoft.com/office/drawing/2014/main" id="{BED8C11B-8A80-759C-66AF-4363E49322FF}"/>
              </a:ext>
            </a:extLst>
          </p:cNvPr>
          <p:cNvSpPr txBox="1"/>
          <p:nvPr/>
        </p:nvSpPr>
        <p:spPr>
          <a:xfrm>
            <a:off x="581684" y="4911101"/>
            <a:ext cx="5150798" cy="1754326"/>
          </a:xfrm>
          <a:prstGeom prst="rect">
            <a:avLst/>
          </a:prstGeom>
          <a:noFill/>
        </p:spPr>
        <p:txBody>
          <a:bodyPr wrap="square">
            <a:spAutoFit/>
          </a:bodyPr>
          <a:lstStyle/>
          <a:p>
            <a:r>
              <a:rPr lang="es-ES" b="1" dirty="0"/>
              <a:t>“</a:t>
            </a:r>
            <a:r>
              <a:rPr lang="en-US" b="1" dirty="0"/>
              <a:t>For I am persuaded, that neither death, nor life, nor angels, nor principalities, nor powers, nor things present, nor things to come, Nor height, nor depth, nor any other creature, shall be able to separate us from the love of God, which is in Christ Jesus our Lord.” </a:t>
            </a:r>
            <a:r>
              <a:rPr lang="es-ES" b="1" dirty="0"/>
              <a:t>(</a:t>
            </a:r>
            <a:r>
              <a:rPr lang="es-ES" b="1" dirty="0" err="1"/>
              <a:t>Romans</a:t>
            </a:r>
            <a:r>
              <a:rPr lang="es-ES" b="1" dirty="0"/>
              <a:t> 8:38-39)</a:t>
            </a:r>
          </a:p>
        </p:txBody>
      </p:sp>
      <p:sp>
        <p:nvSpPr>
          <p:cNvPr id="15" name="CuadroTexto 14">
            <a:extLst>
              <a:ext uri="{FF2B5EF4-FFF2-40B4-BE49-F238E27FC236}">
                <a16:creationId xmlns:a16="http://schemas.microsoft.com/office/drawing/2014/main" id="{1E3F5C02-AE59-481F-0396-B5F8F2C923E3}"/>
              </a:ext>
            </a:extLst>
          </p:cNvPr>
          <p:cNvSpPr txBox="1"/>
          <p:nvPr/>
        </p:nvSpPr>
        <p:spPr>
          <a:xfrm>
            <a:off x="581684" y="4143401"/>
            <a:ext cx="5058090" cy="646331"/>
          </a:xfrm>
          <a:prstGeom prst="rect">
            <a:avLst/>
          </a:prstGeom>
          <a:noFill/>
        </p:spPr>
        <p:txBody>
          <a:bodyPr wrap="square">
            <a:spAutoFit/>
          </a:bodyPr>
          <a:lstStyle/>
          <a:p>
            <a:r>
              <a:rPr lang="es-ES" b="1" dirty="0"/>
              <a:t>“</a:t>
            </a:r>
            <a:r>
              <a:rPr lang="en-US" b="1" dirty="0"/>
              <a:t>But he that shall endure unto the end, the same shall be saved</a:t>
            </a:r>
            <a:r>
              <a:rPr lang="es-ES" b="1" dirty="0"/>
              <a:t>” (Matthew 24:13)</a:t>
            </a:r>
          </a:p>
        </p:txBody>
      </p:sp>
      <p:pic>
        <p:nvPicPr>
          <p:cNvPr id="19" name="Imagen 18">
            <a:extLst>
              <a:ext uri="{FF2B5EF4-FFF2-40B4-BE49-F238E27FC236}">
                <a16:creationId xmlns:a16="http://schemas.microsoft.com/office/drawing/2014/main" id="{7D616F4D-16DE-D81A-9681-3A726AE7641C}"/>
              </a:ext>
            </a:extLst>
          </p:cNvPr>
          <p:cNvPicPr>
            <a:picLocks noChangeAspect="1"/>
          </p:cNvPicPr>
          <p:nvPr/>
        </p:nvPicPr>
        <p:blipFill>
          <a:blip r:embed="rId4">
            <a:extLst>
              <a:ext uri="{28A0092B-C50C-407E-A947-70E740481C1C}">
                <a14:useLocalDpi xmlns:a14="http://schemas.microsoft.com/office/drawing/2010/main" val="0"/>
              </a:ext>
            </a:extLst>
          </a:blip>
          <a:srcRect l="24803" r="24803"/>
          <a:stretch/>
        </p:blipFill>
        <p:spPr>
          <a:xfrm>
            <a:off x="8428860" y="1622724"/>
            <a:ext cx="3663554" cy="5057775"/>
          </a:xfrm>
          <a:prstGeom prst="roundRect">
            <a:avLst>
              <a:gd name="adj" fmla="val 4167"/>
            </a:avLst>
          </a:prstGeom>
          <a:solidFill>
            <a:srgbClr val="FFFFFF"/>
          </a:solidFill>
          <a:ln w="76200" cap="sq">
            <a:solidFill>
              <a:srgbClr val="704314"/>
            </a:solidFill>
            <a:miter lim="800000"/>
          </a:ln>
          <a:effectLst/>
          <a:scene3d>
            <a:camera prst="orthographicFront"/>
            <a:lightRig rig="threePt" dir="t">
              <a:rot lat="0" lon="0" rev="2700000"/>
            </a:lightRig>
          </a:scene3d>
          <a:sp3d>
            <a:bevelT h="38100"/>
            <a:contourClr>
              <a:srgbClr val="C0C0C0"/>
            </a:contourClr>
          </a:sp3d>
        </p:spPr>
      </p:pic>
      <p:pic>
        <p:nvPicPr>
          <p:cNvPr id="20" name="Imagen 19" descr="Icono&#10;&#10;Descripción generada automáticamente con confianza media">
            <a:extLst>
              <a:ext uri="{FF2B5EF4-FFF2-40B4-BE49-F238E27FC236}">
                <a16:creationId xmlns:a16="http://schemas.microsoft.com/office/drawing/2014/main" id="{DF5D0EBE-A47C-482A-B5F0-E2F8FA231B1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3580" y="2190504"/>
            <a:ext cx="258861" cy="154800"/>
          </a:xfrm>
          <a:prstGeom prst="rect">
            <a:avLst/>
          </a:prstGeom>
        </p:spPr>
      </p:pic>
      <p:pic>
        <p:nvPicPr>
          <p:cNvPr id="21" name="Imagen 20" descr="Icono&#10;&#10;Descripción generada automáticamente con confianza media">
            <a:extLst>
              <a:ext uri="{FF2B5EF4-FFF2-40B4-BE49-F238E27FC236}">
                <a16:creationId xmlns:a16="http://schemas.microsoft.com/office/drawing/2014/main" id="{E8B4FD1B-A3EF-A0BD-B9F3-DE6EA2DA6B5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3580" y="3232240"/>
            <a:ext cx="258861" cy="154800"/>
          </a:xfrm>
          <a:prstGeom prst="rect">
            <a:avLst/>
          </a:prstGeom>
        </p:spPr>
      </p:pic>
      <p:pic>
        <p:nvPicPr>
          <p:cNvPr id="22" name="Imagen 21" descr="Icono&#10;&#10;Descripción generada automáticamente con confianza media">
            <a:extLst>
              <a:ext uri="{FF2B5EF4-FFF2-40B4-BE49-F238E27FC236}">
                <a16:creationId xmlns:a16="http://schemas.microsoft.com/office/drawing/2014/main" id="{E00AC817-7839-6EA1-A099-CDA525E75F0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3580" y="4253044"/>
            <a:ext cx="258861" cy="154800"/>
          </a:xfrm>
          <a:prstGeom prst="rect">
            <a:avLst/>
          </a:prstGeom>
        </p:spPr>
      </p:pic>
      <p:pic>
        <p:nvPicPr>
          <p:cNvPr id="23" name="Imagen 22" descr="Icono&#10;&#10;Descripción generada automáticamente con confianza media">
            <a:extLst>
              <a:ext uri="{FF2B5EF4-FFF2-40B4-BE49-F238E27FC236}">
                <a16:creationId xmlns:a16="http://schemas.microsoft.com/office/drawing/2014/main" id="{8E73D650-A453-250B-6F7C-F1BE16885D8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43746" y="5051760"/>
            <a:ext cx="258861" cy="154800"/>
          </a:xfrm>
          <a:prstGeom prst="rect">
            <a:avLst/>
          </a:prstGeom>
        </p:spPr>
      </p:pic>
      <p:pic>
        <p:nvPicPr>
          <p:cNvPr id="25" name="Imagen 24" descr="Una persona con fuego&#10;&#10;Descripción generada automáticamente con confianza baja">
            <a:extLst>
              <a:ext uri="{FF2B5EF4-FFF2-40B4-BE49-F238E27FC236}">
                <a16:creationId xmlns:a16="http://schemas.microsoft.com/office/drawing/2014/main" id="{A6773CEA-3615-1626-F148-F5EDEA5F2998}"/>
              </a:ext>
            </a:extLst>
          </p:cNvPr>
          <p:cNvPicPr>
            <a:picLocks noChangeAspect="1"/>
          </p:cNvPicPr>
          <p:nvPr/>
        </p:nvPicPr>
        <p:blipFill rotWithShape="1">
          <a:blip r:embed="rId7">
            <a:extLst>
              <a:ext uri="{28A0092B-C50C-407E-A947-70E740481C1C}">
                <a14:useLocalDpi xmlns:a14="http://schemas.microsoft.com/office/drawing/2010/main" val="0"/>
              </a:ext>
            </a:extLst>
          </a:blip>
          <a:srcRect l="17509"/>
          <a:stretch/>
        </p:blipFill>
        <p:spPr>
          <a:xfrm>
            <a:off x="5730456" y="1620789"/>
            <a:ext cx="2496154" cy="2007875"/>
          </a:xfrm>
          <a:prstGeom prst="roundRect">
            <a:avLst>
              <a:gd name="adj" fmla="val 4167"/>
            </a:avLst>
          </a:prstGeom>
          <a:solidFill>
            <a:srgbClr val="FFFFFF"/>
          </a:solidFill>
          <a:ln w="76200" cap="sq">
            <a:solidFill>
              <a:srgbClr val="704314"/>
            </a:solidFill>
            <a:miter lim="800000"/>
          </a:ln>
          <a:effectLst/>
          <a:scene3d>
            <a:camera prst="orthographicFront"/>
            <a:lightRig rig="threePt" dir="t">
              <a:rot lat="0" lon="0" rev="2700000"/>
            </a:lightRig>
          </a:scene3d>
          <a:sp3d>
            <a:bevelT h="38100"/>
            <a:contourClr>
              <a:srgbClr val="C0C0C0"/>
            </a:contourClr>
          </a:sp3d>
        </p:spPr>
      </p:pic>
      <p:pic>
        <p:nvPicPr>
          <p:cNvPr id="29" name="Imagen 28" descr="Un grupo de personas posando delante de una pared verde&#10;&#10;Descripción generada automáticamente con confianza media">
            <a:extLst>
              <a:ext uri="{FF2B5EF4-FFF2-40B4-BE49-F238E27FC236}">
                <a16:creationId xmlns:a16="http://schemas.microsoft.com/office/drawing/2014/main" id="{ABBCEFFB-AC5F-C5C9-EA01-304DA24DBE34}"/>
              </a:ext>
            </a:extLst>
          </p:cNvPr>
          <p:cNvPicPr>
            <a:picLocks noChangeAspect="1"/>
          </p:cNvPicPr>
          <p:nvPr/>
        </p:nvPicPr>
        <p:blipFill rotWithShape="1">
          <a:blip r:embed="rId8">
            <a:extLst>
              <a:ext uri="{28A0092B-C50C-407E-A947-70E740481C1C}">
                <a14:useLocalDpi xmlns:a14="http://schemas.microsoft.com/office/drawing/2010/main" val="0"/>
              </a:ext>
            </a:extLst>
          </a:blip>
          <a:srcRect l="12485" t="333" r="-797" b="-333"/>
          <a:stretch/>
        </p:blipFill>
        <p:spPr>
          <a:xfrm>
            <a:off x="5752988" y="3820316"/>
            <a:ext cx="2496154" cy="2869750"/>
          </a:xfrm>
          <a:prstGeom prst="roundRect">
            <a:avLst>
              <a:gd name="adj" fmla="val 4167"/>
            </a:avLst>
          </a:prstGeom>
          <a:solidFill>
            <a:srgbClr val="FFFFFF"/>
          </a:solidFill>
          <a:ln w="76200" cap="sq">
            <a:solidFill>
              <a:srgbClr val="70431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3277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3" presetClass="entr" presetSubtype="5"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vertical)">
                                      <p:cBhvr>
                                        <p:cTn id="36" dur="750"/>
                                        <p:tgtEl>
                                          <p:spTgt spid="25"/>
                                        </p:tgtEl>
                                      </p:cBhvr>
                                    </p:animEffect>
                                  </p:childTnLst>
                                </p:cTn>
                              </p:par>
                            </p:childTnLst>
                          </p:cTn>
                        </p:par>
                        <p:par>
                          <p:cTn id="37" fill="hold">
                            <p:stCondLst>
                              <p:cond delay="125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8" grpId="0"/>
      <p:bldP spid="13" grpId="0"/>
      <p:bldP spid="1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TotalTime>
  <Words>1778</Words>
  <Application>Microsoft Office PowerPoint</Application>
  <PresentationFormat>Panorámica</PresentationFormat>
  <Paragraphs>49</Paragraphs>
  <Slides>10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166</cp:revision>
  <dcterms:created xsi:type="dcterms:W3CDTF">2023-04-01T06:05:31Z</dcterms:created>
  <dcterms:modified xsi:type="dcterms:W3CDTF">2024-11-01T15:58:11Z</dcterms:modified>
</cp:coreProperties>
</file>