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2" r:id="rId2"/>
    <p:sldId id="274" r:id="rId3"/>
    <p:sldId id="260" r:id="rId4"/>
    <p:sldId id="262" r:id="rId5"/>
    <p:sldId id="263" r:id="rId6"/>
    <p:sldId id="266" r:id="rId7"/>
    <p:sldId id="264" r:id="rId8"/>
    <p:sldId id="267" r:id="rId9"/>
    <p:sldId id="268" r:id="rId10"/>
    <p:sldId id="269" r:id="rId11"/>
    <p:sldId id="273" r:id="rId1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9DC"/>
    <a:srgbClr val="DFDFDD"/>
    <a:srgbClr val="C5C4C0"/>
    <a:srgbClr val="FAEBB4"/>
    <a:srgbClr val="824C2E"/>
    <a:srgbClr val="D6A58A"/>
    <a:srgbClr val="CBA9E5"/>
    <a:srgbClr val="1D5885"/>
    <a:srgbClr val="8CBFE6"/>
    <a:srgbClr val="7A62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585D6-DC06-4C9F-81D9-1AF596B298D7}" v="167" dt="2024-07-19T09:49:51.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8" autoAdjust="0"/>
    <p:restoredTop sz="94712" autoAdjust="0"/>
  </p:normalViewPr>
  <p:slideViewPr>
    <p:cSldViewPr snapToGrid="0">
      <p:cViewPr varScale="1">
        <p:scale>
          <a:sx n="101" d="100"/>
          <a:sy n="101" d="100"/>
        </p:scale>
        <p:origin x="1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76D585D6-DC06-4C9F-81D9-1AF596B298D7}"/>
    <pc:docChg chg="undo custSel modSld">
      <pc:chgData name="Yolanda Desarme" userId="da06884b4d1911c2" providerId="LiveId" clId="{76D585D6-DC06-4C9F-81D9-1AF596B298D7}" dt="2024-07-19T09:49:51.126" v="187" actId="20577"/>
      <pc:docMkLst>
        <pc:docMk/>
      </pc:docMkLst>
      <pc:sldChg chg="modSp">
        <pc:chgData name="Yolanda Desarme" userId="da06884b4d1911c2" providerId="LiveId" clId="{76D585D6-DC06-4C9F-81D9-1AF596B298D7}" dt="2024-07-18T21:15:18.426" v="142" actId="20577"/>
        <pc:sldMkLst>
          <pc:docMk/>
          <pc:sldMk cId="1453758582" sldId="260"/>
        </pc:sldMkLst>
        <pc:spChg chg="mod">
          <ac:chgData name="Yolanda Desarme" userId="da06884b4d1911c2" providerId="LiveId" clId="{76D585D6-DC06-4C9F-81D9-1AF596B298D7}" dt="2024-07-18T21:15:18.426" v="142" actId="20577"/>
          <ac:spMkLst>
            <pc:docMk/>
            <pc:sldMk cId="1453758582" sldId="260"/>
            <ac:spMk id="3" creationId="{1DDC59DA-2C8D-488C-43A2-8C366639AAE8}"/>
          </ac:spMkLst>
        </pc:spChg>
      </pc:sldChg>
      <pc:sldChg chg="modSp mod">
        <pc:chgData name="Yolanda Desarme" userId="da06884b4d1911c2" providerId="LiveId" clId="{76D585D6-DC06-4C9F-81D9-1AF596B298D7}" dt="2024-07-18T21:19:03.142" v="146" actId="1076"/>
        <pc:sldMkLst>
          <pc:docMk/>
          <pc:sldMk cId="221894526" sldId="262"/>
        </pc:sldMkLst>
        <pc:spChg chg="mod">
          <ac:chgData name="Yolanda Desarme" userId="da06884b4d1911c2" providerId="LiveId" clId="{76D585D6-DC06-4C9F-81D9-1AF596B298D7}" dt="2024-07-18T21:18:33.843" v="143" actId="20577"/>
          <ac:spMkLst>
            <pc:docMk/>
            <pc:sldMk cId="221894526" sldId="262"/>
            <ac:spMk id="3" creationId="{A2F8BCAE-9797-3F45-1C90-9756C7CF3141}"/>
          </ac:spMkLst>
        </pc:spChg>
        <pc:spChg chg="mod">
          <ac:chgData name="Yolanda Desarme" userId="da06884b4d1911c2" providerId="LiveId" clId="{76D585D6-DC06-4C9F-81D9-1AF596B298D7}" dt="2024-07-18T21:19:03.142" v="146" actId="1076"/>
          <ac:spMkLst>
            <pc:docMk/>
            <pc:sldMk cId="221894526" sldId="262"/>
            <ac:spMk id="4" creationId="{91028C6A-C456-A473-8161-7D7566F3EB6F}"/>
          </ac:spMkLst>
        </pc:spChg>
        <pc:picChg chg="mod">
          <ac:chgData name="Yolanda Desarme" userId="da06884b4d1911c2" providerId="LiveId" clId="{76D585D6-DC06-4C9F-81D9-1AF596B298D7}" dt="2024-07-18T21:18:52.404" v="144" actId="14100"/>
          <ac:picMkLst>
            <pc:docMk/>
            <pc:sldMk cId="221894526" sldId="262"/>
            <ac:picMk id="9" creationId="{D9462A27-732E-3035-A1B0-8315138A8249}"/>
          </ac:picMkLst>
        </pc:picChg>
      </pc:sldChg>
      <pc:sldChg chg="modSp mod">
        <pc:chgData name="Yolanda Desarme" userId="da06884b4d1911c2" providerId="LiveId" clId="{76D585D6-DC06-4C9F-81D9-1AF596B298D7}" dt="2024-07-18T20:54:11.092" v="41" actId="6549"/>
        <pc:sldMkLst>
          <pc:docMk/>
          <pc:sldMk cId="849247686" sldId="263"/>
        </pc:sldMkLst>
        <pc:spChg chg="mod">
          <ac:chgData name="Yolanda Desarme" userId="da06884b4d1911c2" providerId="LiveId" clId="{76D585D6-DC06-4C9F-81D9-1AF596B298D7}" dt="2024-07-18T20:54:11.092" v="41" actId="6549"/>
          <ac:spMkLst>
            <pc:docMk/>
            <pc:sldMk cId="849247686" sldId="263"/>
            <ac:spMk id="3" creationId="{4DCF922C-937F-3D83-9386-49282E12919F}"/>
          </ac:spMkLst>
        </pc:spChg>
        <pc:spChg chg="mod">
          <ac:chgData name="Yolanda Desarme" userId="da06884b4d1911c2" providerId="LiveId" clId="{76D585D6-DC06-4C9F-81D9-1AF596B298D7}" dt="2024-07-18T20:50:21.276" v="29" actId="1076"/>
          <ac:spMkLst>
            <pc:docMk/>
            <pc:sldMk cId="849247686" sldId="263"/>
            <ac:spMk id="14" creationId="{304CCEE1-8CDF-76D4-20BE-35DE7C32B3D6}"/>
          </ac:spMkLst>
        </pc:spChg>
        <pc:picChg chg="mod">
          <ac:chgData name="Yolanda Desarme" userId="da06884b4d1911c2" providerId="LiveId" clId="{76D585D6-DC06-4C9F-81D9-1AF596B298D7}" dt="2024-07-18T20:50:15.520" v="28" actId="14100"/>
          <ac:picMkLst>
            <pc:docMk/>
            <pc:sldMk cId="849247686" sldId="263"/>
            <ac:picMk id="13" creationId="{AA616A4E-330D-AFD7-B9BF-9BFCB84A6C3C}"/>
          </ac:picMkLst>
        </pc:picChg>
      </pc:sldChg>
      <pc:sldChg chg="modSp mod">
        <pc:chgData name="Yolanda Desarme" userId="da06884b4d1911c2" providerId="LiveId" clId="{76D585D6-DC06-4C9F-81D9-1AF596B298D7}" dt="2024-07-18T21:25:21.739" v="154" actId="6549"/>
        <pc:sldMkLst>
          <pc:docMk/>
          <pc:sldMk cId="464313139" sldId="264"/>
        </pc:sldMkLst>
        <pc:spChg chg="mod">
          <ac:chgData name="Yolanda Desarme" userId="da06884b4d1911c2" providerId="LiveId" clId="{76D585D6-DC06-4C9F-81D9-1AF596B298D7}" dt="2024-07-18T21:25:21.739" v="154" actId="6549"/>
          <ac:spMkLst>
            <pc:docMk/>
            <pc:sldMk cId="464313139" sldId="264"/>
            <ac:spMk id="7" creationId="{F6EADEEB-236C-CEDA-7AC7-5B39BEC3B8D3}"/>
          </ac:spMkLst>
        </pc:spChg>
      </pc:sldChg>
      <pc:sldChg chg="modSp">
        <pc:chgData name="Yolanda Desarme" userId="da06884b4d1911c2" providerId="LiveId" clId="{76D585D6-DC06-4C9F-81D9-1AF596B298D7}" dt="2024-07-18T21:23:09.782" v="149" actId="20577"/>
        <pc:sldMkLst>
          <pc:docMk/>
          <pc:sldMk cId="1454613594" sldId="266"/>
        </pc:sldMkLst>
        <pc:spChg chg="mod">
          <ac:chgData name="Yolanda Desarme" userId="da06884b4d1911c2" providerId="LiveId" clId="{76D585D6-DC06-4C9F-81D9-1AF596B298D7}" dt="2024-07-18T21:23:09.782" v="149" actId="20577"/>
          <ac:spMkLst>
            <pc:docMk/>
            <pc:sldMk cId="1454613594" sldId="266"/>
            <ac:spMk id="9" creationId="{BE30D523-9245-3469-AFBC-E762738DE121}"/>
          </ac:spMkLst>
        </pc:spChg>
      </pc:sldChg>
      <pc:sldChg chg="modSp mod">
        <pc:chgData name="Yolanda Desarme" userId="da06884b4d1911c2" providerId="LiveId" clId="{76D585D6-DC06-4C9F-81D9-1AF596B298D7}" dt="2024-07-18T21:27:23.936" v="156" actId="6549"/>
        <pc:sldMkLst>
          <pc:docMk/>
          <pc:sldMk cId="1278378337" sldId="267"/>
        </pc:sldMkLst>
        <pc:spChg chg="mod">
          <ac:chgData name="Yolanda Desarme" userId="da06884b4d1911c2" providerId="LiveId" clId="{76D585D6-DC06-4C9F-81D9-1AF596B298D7}" dt="2024-07-18T21:27:23.936" v="156" actId="6549"/>
          <ac:spMkLst>
            <pc:docMk/>
            <pc:sldMk cId="1278378337" sldId="267"/>
            <ac:spMk id="3" creationId="{A09B7D23-3EDC-6B50-0EDC-BFBDE5E63795}"/>
          </ac:spMkLst>
        </pc:spChg>
        <pc:picChg chg="mod">
          <ac:chgData name="Yolanda Desarme" userId="da06884b4d1911c2" providerId="LiveId" clId="{76D585D6-DC06-4C9F-81D9-1AF596B298D7}" dt="2024-07-18T21:00:20.483" v="62" actId="14100"/>
          <ac:picMkLst>
            <pc:docMk/>
            <pc:sldMk cId="1278378337" sldId="267"/>
            <ac:picMk id="9" creationId="{E4CADD03-F091-46AC-36AA-86B387958EC4}"/>
          </ac:picMkLst>
        </pc:picChg>
      </pc:sldChg>
      <pc:sldChg chg="modSp mod modAnim">
        <pc:chgData name="Yolanda Desarme" userId="da06884b4d1911c2" providerId="LiveId" clId="{76D585D6-DC06-4C9F-81D9-1AF596B298D7}" dt="2024-07-18T21:07:45.249" v="108" actId="14100"/>
        <pc:sldMkLst>
          <pc:docMk/>
          <pc:sldMk cId="2119506519" sldId="268"/>
        </pc:sldMkLst>
        <pc:spChg chg="mod">
          <ac:chgData name="Yolanda Desarme" userId="da06884b4d1911c2" providerId="LiveId" clId="{76D585D6-DC06-4C9F-81D9-1AF596B298D7}" dt="2024-07-18T21:07:45.249" v="108" actId="14100"/>
          <ac:spMkLst>
            <pc:docMk/>
            <pc:sldMk cId="2119506519" sldId="268"/>
            <ac:spMk id="3" creationId="{04DF5535-9AC6-6B87-8582-6B9019379976}"/>
          </ac:spMkLst>
        </pc:spChg>
      </pc:sldChg>
      <pc:sldChg chg="modSp modAnim">
        <pc:chgData name="Yolanda Desarme" userId="da06884b4d1911c2" providerId="LiveId" clId="{76D585D6-DC06-4C9F-81D9-1AF596B298D7}" dt="2024-07-19T09:49:51.126" v="187" actId="20577"/>
        <pc:sldMkLst>
          <pc:docMk/>
          <pc:sldMk cId="1303560894" sldId="269"/>
        </pc:sldMkLst>
        <pc:spChg chg="mod">
          <ac:chgData name="Yolanda Desarme" userId="da06884b4d1911c2" providerId="LiveId" clId="{76D585D6-DC06-4C9F-81D9-1AF596B298D7}" dt="2024-07-19T09:49:51.126" v="187" actId="20577"/>
          <ac:spMkLst>
            <pc:docMk/>
            <pc:sldMk cId="1303560894" sldId="269"/>
            <ac:spMk id="3" creationId="{155E4017-DE4F-38B9-6238-E6CF87C71F4A}"/>
          </ac:spMkLst>
        </pc:spChg>
      </pc:sldChg>
      <pc:sldChg chg="modSp">
        <pc:chgData name="Yolanda Desarme" userId="da06884b4d1911c2" providerId="LiveId" clId="{76D585D6-DC06-4C9F-81D9-1AF596B298D7}" dt="2024-07-18T21:12:54.054" v="116" actId="20577"/>
        <pc:sldMkLst>
          <pc:docMk/>
          <pc:sldMk cId="658955224" sldId="273"/>
        </pc:sldMkLst>
        <pc:spChg chg="mod">
          <ac:chgData name="Yolanda Desarme" userId="da06884b4d1911c2" providerId="LiveId" clId="{76D585D6-DC06-4C9F-81D9-1AF596B298D7}" dt="2024-07-18T21:12:54.054" v="116" actId="20577"/>
          <ac:spMkLst>
            <pc:docMk/>
            <pc:sldMk cId="658955224" sldId="273"/>
            <ac:spMk id="3" creationId="{58309C3D-6809-313F-5620-C1BF5987F8B6}"/>
          </ac:spMkLst>
        </pc:spChg>
        <pc:graphicFrameChg chg="mod">
          <ac:chgData name="Yolanda Desarme" userId="da06884b4d1911c2" providerId="LiveId" clId="{76D585D6-DC06-4C9F-81D9-1AF596B298D7}" dt="2024-07-18T21:11:41.750" v="113" actId="20577"/>
          <ac:graphicFrameMkLst>
            <pc:docMk/>
            <pc:sldMk cId="658955224" sldId="273"/>
            <ac:graphicFrameMk id="7" creationId="{A702B855-241E-E2B1-164D-26B4C124F04C}"/>
          </ac:graphicFrameMkLst>
        </pc:graphicFrameChg>
      </pc:sldChg>
      <pc:sldChg chg="modSp">
        <pc:chgData name="Yolanda Desarme" userId="da06884b4d1911c2" providerId="LiveId" clId="{76D585D6-DC06-4C9F-81D9-1AF596B298D7}" dt="2024-07-18T20:45:39.137" v="4" actId="6549"/>
        <pc:sldMkLst>
          <pc:docMk/>
          <pc:sldMk cId="2287450615" sldId="274"/>
        </pc:sldMkLst>
        <pc:spChg chg="mod">
          <ac:chgData name="Yolanda Desarme" userId="da06884b4d1911c2" providerId="LiveId" clId="{76D585D6-DC06-4C9F-81D9-1AF596B298D7}" dt="2024-07-18T20:45:39.137" v="4" actId="6549"/>
          <ac:spMkLst>
            <pc:docMk/>
            <pc:sldMk cId="2287450615" sldId="274"/>
            <ac:spMk id="2" creationId="{782D27CF-EB75-1802-0B5F-646D4C8A447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6CD806-92FA-4CDA-9B15-5ACAC7EBBC3F}" type="doc">
      <dgm:prSet loTypeId="urn:microsoft.com/office/officeart/2005/8/layout/default" loCatId="list" qsTypeId="urn:microsoft.com/office/officeart/2005/8/quickstyle/simple5" qsCatId="simple" csTypeId="urn:microsoft.com/office/officeart/2005/8/colors/colorful3" csCatId="colorful" phldr="1"/>
      <dgm:spPr/>
      <dgm:t>
        <a:bodyPr/>
        <a:lstStyle/>
        <a:p>
          <a:endParaRPr lang="es-ES"/>
        </a:p>
      </dgm:t>
    </dgm:pt>
    <dgm:pt modelId="{3694622D-4E15-4022-A545-6F2B1F9674A0}">
      <dgm:prSet custT="1"/>
      <dgm:spPr>
        <a:solidFill>
          <a:srgbClr val="BDD7EE"/>
        </a:solidFill>
      </dgm:spPr>
      <dgm:t>
        <a:bodyPr/>
        <a:lstStyle/>
        <a:p>
          <a:r>
            <a:rPr lang="es-ES" sz="2000" b="0" dirty="0">
              <a:solidFill>
                <a:schemeClr val="accent5">
                  <a:lumMod val="50000"/>
                </a:schemeClr>
              </a:solidFill>
              <a:effectLst>
                <a:outerShdw blurRad="38100" dist="38100" dir="2700000" algn="tl">
                  <a:srgbClr val="000000">
                    <a:alpha val="43137"/>
                  </a:srgbClr>
                </a:outerShdw>
              </a:effectLst>
            </a:rPr>
            <a:t>SIMEON</a:t>
          </a:r>
        </a:p>
      </dgm:t>
    </dgm:pt>
    <dgm:pt modelId="{AFBEF79B-2D8E-4CAE-B474-3E6D708C1C2F}" type="parTrans" cxnId="{84258FB3-7493-465C-94B4-6A540CB3FCA9}">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858A7DC7-CC06-4B58-867F-28CBE67F0532}" type="sibTrans" cxnId="{84258FB3-7493-465C-94B4-6A540CB3FCA9}">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82991610-5989-442D-A816-9BCCD2938755}">
      <dgm:prSet custT="1"/>
      <dgm:spPr>
        <a:solidFill>
          <a:schemeClr val="accent2">
            <a:lumMod val="40000"/>
            <a:lumOff val="60000"/>
          </a:schemeClr>
        </a:solidFill>
      </dgm:spPr>
      <dgm:t>
        <a:bodyPr/>
        <a:lstStyle/>
        <a:p>
          <a:r>
            <a:rPr lang="es-ES" sz="2000" b="0" dirty="0">
              <a:solidFill>
                <a:schemeClr val="accent2">
                  <a:lumMod val="50000"/>
                </a:schemeClr>
              </a:solidFill>
              <a:effectLst>
                <a:outerShdw blurRad="38100" dist="38100" dir="2700000" algn="tl">
                  <a:srgbClr val="000000">
                    <a:alpha val="43137"/>
                  </a:srgbClr>
                </a:outerShdw>
              </a:effectLst>
            </a:rPr>
            <a:t>DANIEL</a:t>
          </a:r>
        </a:p>
      </dgm:t>
    </dgm:pt>
    <dgm:pt modelId="{87D1C5B0-9C27-486B-8175-C4A2444FEAB0}" type="parTrans" cxnId="{DD47FC2F-0963-4C12-B0EA-1B42C6622A2A}">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45A745EF-A0EC-49C4-9B32-8E7D4390CFDB}" type="sibTrans" cxnId="{DD47FC2F-0963-4C12-B0EA-1B42C6622A2A}">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2E8D10D6-F350-4889-BC1B-61AA38B27565}">
      <dgm:prSet custT="1"/>
      <dgm:spPr>
        <a:solidFill>
          <a:schemeClr val="accent6">
            <a:lumMod val="40000"/>
            <a:lumOff val="60000"/>
          </a:schemeClr>
        </a:solidFill>
      </dgm:spPr>
      <dgm:t>
        <a:bodyPr/>
        <a:lstStyle/>
        <a:p>
          <a:r>
            <a:rPr lang="es-ES" sz="2000" b="0" dirty="0">
              <a:solidFill>
                <a:schemeClr val="accent6">
                  <a:lumMod val="50000"/>
                </a:schemeClr>
              </a:solidFill>
              <a:effectLst>
                <a:outerShdw blurRad="38100" dist="38100" dir="2700000" algn="tl">
                  <a:srgbClr val="000000">
                    <a:alpha val="43137"/>
                  </a:srgbClr>
                </a:outerShdw>
              </a:effectLst>
            </a:rPr>
            <a:t>ELDERS</a:t>
          </a:r>
        </a:p>
      </dgm:t>
    </dgm:pt>
    <dgm:pt modelId="{B3635CCA-B4A9-4E0A-B606-775A5CA9E044}" type="parTrans" cxnId="{93B76FE2-08DA-4ECB-BD8A-BDB418E25551}">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5E521357-95B6-47D4-98BC-20245757B6EE}" type="sibTrans" cxnId="{93B76FE2-08DA-4ECB-BD8A-BDB418E25551}">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B2385494-30C0-4092-A38F-0A3F3D2433AA}">
      <dgm:prSet custT="1"/>
      <dgm:spPr>
        <a:solidFill>
          <a:srgbClr val="FFA7A7"/>
        </a:solidFill>
      </dgm:spPr>
      <dgm:t>
        <a:bodyPr/>
        <a:lstStyle/>
        <a:p>
          <a:r>
            <a:rPr lang="es-ES" sz="2000" b="0" dirty="0">
              <a:solidFill>
                <a:srgbClr val="C00000"/>
              </a:solidFill>
              <a:effectLst>
                <a:outerShdw blurRad="38100" dist="38100" dir="2700000" algn="tl">
                  <a:srgbClr val="000000">
                    <a:alpha val="43137"/>
                  </a:srgbClr>
                </a:outerShdw>
              </a:effectLst>
            </a:rPr>
            <a:t>JOSHUA</a:t>
          </a:r>
        </a:p>
      </dgm:t>
    </dgm:pt>
    <dgm:pt modelId="{8A163190-24F9-4A90-A7F4-8134A033D1FF}" type="parTrans" cxnId="{1A74617C-F47F-4038-B47B-122F37636801}">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80A86BE8-8798-484C-ADC4-793D6511451E}" type="sibTrans" cxnId="{1A74617C-F47F-4038-B47B-122F37636801}">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0975C9DB-C080-4341-9591-976159DDEB60}">
      <dgm:prSet custT="1"/>
      <dgm:spPr>
        <a:solidFill>
          <a:srgbClr val="FAEBB4"/>
        </a:solidFill>
      </dgm:spPr>
      <dgm:t>
        <a:bodyPr/>
        <a:lstStyle/>
        <a:p>
          <a:r>
            <a:rPr lang="es-ES" sz="2000" b="0" dirty="0">
              <a:solidFill>
                <a:srgbClr val="7A6208"/>
              </a:solidFill>
              <a:effectLst>
                <a:outerShdw blurRad="38100" dist="38100" dir="2700000" algn="tl">
                  <a:srgbClr val="000000">
                    <a:alpha val="43137"/>
                  </a:srgbClr>
                </a:outerShdw>
              </a:effectLst>
            </a:rPr>
            <a:t>NAOMI</a:t>
          </a:r>
        </a:p>
      </dgm:t>
    </dgm:pt>
    <dgm:pt modelId="{F4172392-7795-414B-8875-01B23D3D175D}" type="parTrans" cxnId="{4B8BA0B4-5F9B-4EC3-B6D9-27AB006B40D6}">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7CAB54A0-1314-4FF4-948A-F2F8EA82C9AC}" type="sibTrans" cxnId="{4B8BA0B4-5F9B-4EC3-B6D9-27AB006B40D6}">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0C5B1007-E553-44AF-99CF-013467B284AA}">
      <dgm:prSet custT="1"/>
      <dgm:spPr>
        <a:solidFill>
          <a:srgbClr val="8CBFE6"/>
        </a:solidFill>
      </dgm:spPr>
      <dgm:t>
        <a:bodyPr/>
        <a:lstStyle/>
        <a:p>
          <a:r>
            <a:rPr lang="es-ES" sz="2000" b="0" dirty="0">
              <a:solidFill>
                <a:srgbClr val="1D5885"/>
              </a:solidFill>
              <a:effectLst>
                <a:outerShdw blurRad="38100" dist="38100" dir="2700000" algn="tl">
                  <a:srgbClr val="000000">
                    <a:alpha val="43137"/>
                  </a:srgbClr>
                </a:outerShdw>
              </a:effectLst>
            </a:rPr>
            <a:t>ANNA</a:t>
          </a:r>
        </a:p>
      </dgm:t>
    </dgm:pt>
    <dgm:pt modelId="{FFA1B78A-19F2-435F-98E5-FEF22EA42A08}" type="parTrans" cxnId="{6F903336-63E6-4B5A-828A-D528607162CA}">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EAEB0509-66B2-4E26-B101-FAB71B101C92}" type="sibTrans" cxnId="{6F903336-63E6-4B5A-828A-D528607162CA}">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4AA9EACD-F59B-4ACD-A44B-F90CDF90E2ED}">
      <dgm:prSet custT="1"/>
      <dgm:spPr>
        <a:solidFill>
          <a:srgbClr val="CBA9E5"/>
        </a:solidFill>
      </dgm:spPr>
      <dgm:t>
        <a:bodyPr/>
        <a:lstStyle/>
        <a:p>
          <a:r>
            <a:rPr lang="es-ES" sz="2000" b="0" dirty="0">
              <a:solidFill>
                <a:srgbClr val="7030A0"/>
              </a:solidFill>
              <a:effectLst>
                <a:outerShdw blurRad="38100" dist="38100" dir="2700000" algn="tl">
                  <a:srgbClr val="000000">
                    <a:alpha val="43137"/>
                  </a:srgbClr>
                </a:outerShdw>
              </a:effectLst>
            </a:rPr>
            <a:t>CALEB</a:t>
          </a:r>
        </a:p>
      </dgm:t>
    </dgm:pt>
    <dgm:pt modelId="{548DDC1E-0A14-4F18-B9C9-C5AE11C1F033}" type="parTrans" cxnId="{6482F159-26FB-4CC8-A90E-FBD6A7E66C97}">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5B34DE12-87EC-4C55-ACE3-6C78676BAE8B}" type="sibTrans" cxnId="{6482F159-26FB-4CC8-A90E-FBD6A7E66C97}">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3E0E8FB2-804E-4AEC-837F-7117A4D746DA}">
      <dgm:prSet custT="1"/>
      <dgm:spPr>
        <a:solidFill>
          <a:srgbClr val="D6A58A"/>
        </a:solidFill>
      </dgm:spPr>
      <dgm:t>
        <a:bodyPr/>
        <a:lstStyle/>
        <a:p>
          <a:r>
            <a:rPr lang="es-ES" sz="2000" b="0" dirty="0">
              <a:solidFill>
                <a:srgbClr val="824C2E"/>
              </a:solidFill>
              <a:effectLst>
                <a:outerShdw blurRad="38100" dist="38100" dir="2700000" algn="tl">
                  <a:srgbClr val="000000">
                    <a:alpha val="43137"/>
                  </a:srgbClr>
                </a:outerShdw>
              </a:effectLst>
            </a:rPr>
            <a:t>ABRAHAM AND SARAH</a:t>
          </a:r>
        </a:p>
      </dgm:t>
    </dgm:pt>
    <dgm:pt modelId="{B56FE82B-8D6E-4E8B-8581-7580B2752CC9}" type="parTrans" cxnId="{2A380BA2-0EA6-463A-A49D-3BDAE259FAA7}">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D22F68A0-7FB1-4405-ACF5-153903FA7583}" type="sibTrans" cxnId="{2A380BA2-0EA6-463A-A49D-3BDAE259FAA7}">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53EB60FA-25EF-4D8B-9F61-B0B9A24A8347}">
      <dgm:prSet custT="1"/>
      <dgm:spPr>
        <a:solidFill>
          <a:srgbClr val="BDD7EE"/>
        </a:solidFill>
      </dgm:spPr>
      <dgm:t>
        <a:bodyPr/>
        <a:lstStyle/>
        <a:p>
          <a:r>
            <a:rPr lang="en-US" sz="2000" b="0" dirty="0">
              <a:solidFill>
                <a:schemeClr val="tx1"/>
              </a:solidFill>
              <a:effectLst>
                <a:outerShdw blurRad="38100" dist="38100" dir="2700000" algn="tl">
                  <a:srgbClr val="000000">
                    <a:alpha val="43137"/>
                  </a:srgbClr>
                </a:outerShdw>
              </a:effectLst>
            </a:rPr>
            <a:t>God gives you the opportunity to see prophecies fulfilled</a:t>
          </a:r>
          <a:r>
            <a:rPr lang="es-ES" sz="2000" b="0" dirty="0">
              <a:solidFill>
                <a:schemeClr val="tx1"/>
              </a:solidFill>
              <a:effectLst>
                <a:outerShdw blurRad="38100" dist="38100" dir="2700000" algn="tl">
                  <a:srgbClr val="000000">
                    <a:alpha val="43137"/>
                  </a:srgbClr>
                </a:outerShdw>
              </a:effectLst>
            </a:rPr>
            <a:t>.</a:t>
          </a:r>
        </a:p>
      </dgm:t>
    </dgm:pt>
    <dgm:pt modelId="{2350D628-788B-44E5-9188-DDAC20D6DCBC}" type="parTrans" cxnId="{52EBBB0F-9E85-4108-A10B-677FB939458F}">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AD4FE370-07FB-493E-8307-DEF5B5F5AB07}" type="sibTrans" cxnId="{52EBBB0F-9E85-4108-A10B-677FB939458F}">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1B953E0B-5C46-44F8-8426-40C0E72CFBB9}">
      <dgm:prSet custT="1"/>
      <dgm:spPr>
        <a:solidFill>
          <a:schemeClr val="accent2">
            <a:lumMod val="40000"/>
            <a:lumOff val="60000"/>
          </a:schemeClr>
        </a:solidFill>
      </dgm:spPr>
      <dgm:t>
        <a:bodyPr/>
        <a:lstStyle/>
        <a:p>
          <a:r>
            <a:rPr lang="en-US" sz="2000" b="0" dirty="0">
              <a:solidFill>
                <a:schemeClr val="tx1"/>
              </a:solidFill>
              <a:effectLst>
                <a:outerShdw blurRad="38100" dist="38100" dir="2700000" algn="tl">
                  <a:srgbClr val="000000">
                    <a:alpha val="43137"/>
                  </a:srgbClr>
                </a:outerShdw>
              </a:effectLst>
            </a:rPr>
            <a:t>God listens to you, responds to you, and gives you special revelations</a:t>
          </a:r>
          <a:r>
            <a:rPr lang="es-ES" sz="2000" b="0" dirty="0">
              <a:solidFill>
                <a:schemeClr val="tx1"/>
              </a:solidFill>
              <a:effectLst>
                <a:outerShdw blurRad="38100" dist="38100" dir="2700000" algn="tl">
                  <a:srgbClr val="000000">
                    <a:alpha val="43137"/>
                  </a:srgbClr>
                </a:outerShdw>
              </a:effectLst>
            </a:rPr>
            <a:t>.</a:t>
          </a:r>
        </a:p>
      </dgm:t>
    </dgm:pt>
    <dgm:pt modelId="{9C83D4C1-B00A-4F75-AE4C-64E156D7A72C}" type="parTrans" cxnId="{9EFC1735-46B9-41EB-B0A4-40C089A89304}">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50551D8C-CF48-4994-A57D-CB77D2F60EA8}" type="sibTrans" cxnId="{9EFC1735-46B9-41EB-B0A4-40C089A89304}">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4E79E772-3EB5-4E0D-8CA0-05333624F5B7}">
      <dgm:prSet custT="1"/>
      <dgm:spPr>
        <a:solidFill>
          <a:schemeClr val="accent6">
            <a:lumMod val="40000"/>
            <a:lumOff val="60000"/>
          </a:schemeClr>
        </a:solidFill>
      </dgm:spPr>
      <dgm:t>
        <a:bodyPr/>
        <a:lstStyle/>
        <a:p>
          <a:r>
            <a:rPr lang="en-US" sz="2000" b="0" dirty="0">
              <a:solidFill>
                <a:schemeClr val="tx1"/>
              </a:solidFill>
              <a:effectLst>
                <a:outerShdw blurRad="38100" dist="38100" dir="2700000" algn="tl">
                  <a:srgbClr val="000000">
                    <a:alpha val="43137"/>
                  </a:srgbClr>
                </a:outerShdw>
              </a:effectLst>
            </a:rPr>
            <a:t>God has given you wisdom that you must share</a:t>
          </a:r>
          <a:r>
            <a:rPr lang="es-ES" sz="2000" b="0" dirty="0">
              <a:solidFill>
                <a:schemeClr val="tx1"/>
              </a:solidFill>
              <a:effectLst>
                <a:outerShdw blurRad="38100" dist="38100" dir="2700000" algn="tl">
                  <a:srgbClr val="000000">
                    <a:alpha val="43137"/>
                  </a:srgbClr>
                </a:outerShdw>
              </a:effectLst>
            </a:rPr>
            <a:t>.</a:t>
          </a:r>
        </a:p>
      </dgm:t>
    </dgm:pt>
    <dgm:pt modelId="{E5D9CBA0-B12E-4EE7-9C14-21B786A4CDB7}" type="parTrans" cxnId="{8F0952EF-7E2F-4C38-A8FB-738B9D268DEE}">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35E20D25-BCAC-4426-86A7-3742A0EC4341}" type="sibTrans" cxnId="{8F0952EF-7E2F-4C38-A8FB-738B9D268DEE}">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3B99F286-CC02-4C9D-91A8-51FD17AF985A}">
      <dgm:prSet custT="1"/>
      <dgm:spPr>
        <a:solidFill>
          <a:srgbClr val="FFA7A7"/>
        </a:solidFill>
      </dgm:spPr>
      <dgm:t>
        <a:bodyPr/>
        <a:lstStyle/>
        <a:p>
          <a:r>
            <a:rPr lang="en-US" sz="2000" b="0" dirty="0">
              <a:solidFill>
                <a:schemeClr val="tx1"/>
              </a:solidFill>
              <a:effectLst>
                <a:outerShdw blurRad="38100" dist="38100" dir="2700000" algn="tl">
                  <a:srgbClr val="000000">
                    <a:alpha val="43137"/>
                  </a:srgbClr>
                </a:outerShdw>
              </a:effectLst>
            </a:rPr>
            <a:t>Encourage others to follow in God's ways</a:t>
          </a:r>
          <a:r>
            <a:rPr lang="es-ES" sz="2000" b="0" dirty="0">
              <a:solidFill>
                <a:schemeClr val="tx1"/>
              </a:solidFill>
              <a:effectLst>
                <a:outerShdw blurRad="38100" dist="38100" dir="2700000" algn="tl">
                  <a:srgbClr val="000000">
                    <a:alpha val="43137"/>
                  </a:srgbClr>
                </a:outerShdw>
              </a:effectLst>
            </a:rPr>
            <a:t>.</a:t>
          </a:r>
        </a:p>
      </dgm:t>
    </dgm:pt>
    <dgm:pt modelId="{D385CEF7-6C20-4D8C-866A-23D2F1C349AE}" type="parTrans" cxnId="{91EB6031-560F-44B0-96F1-A40321160BF9}">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65B73FB8-650F-4F2C-A616-3426289619F8}" type="sibTrans" cxnId="{91EB6031-560F-44B0-96F1-A40321160BF9}">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998B4F41-0E39-48B7-B834-38E22A372E30}">
      <dgm:prSet custT="1"/>
      <dgm:spPr>
        <a:solidFill>
          <a:srgbClr val="FAEBB4"/>
        </a:solidFill>
      </dgm:spPr>
      <dgm:t>
        <a:bodyPr/>
        <a:lstStyle/>
        <a:p>
          <a:r>
            <a:rPr lang="en-US" sz="2000" b="0" dirty="0">
              <a:solidFill>
                <a:schemeClr val="tx1"/>
              </a:solidFill>
              <a:effectLst>
                <a:outerShdw blurRad="38100" dist="38100" dir="2700000" algn="tl">
                  <a:srgbClr val="000000">
                    <a:alpha val="43137"/>
                  </a:srgbClr>
                </a:outerShdw>
              </a:effectLst>
            </a:rPr>
            <a:t>God values you and gives you what you need</a:t>
          </a:r>
          <a:r>
            <a:rPr lang="es-ES" sz="2000" b="0" dirty="0">
              <a:solidFill>
                <a:schemeClr val="tx1"/>
              </a:solidFill>
              <a:effectLst>
                <a:outerShdw blurRad="38100" dist="38100" dir="2700000" algn="tl">
                  <a:srgbClr val="000000">
                    <a:alpha val="43137"/>
                  </a:srgbClr>
                </a:outerShdw>
              </a:effectLst>
            </a:rPr>
            <a:t>.</a:t>
          </a:r>
        </a:p>
      </dgm:t>
    </dgm:pt>
    <dgm:pt modelId="{A70A9A29-AF02-43DF-A482-64C8C38C0B90}" type="parTrans" cxnId="{02B4D79E-EBCA-44A8-8F6A-8071AED90770}">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647F3EF7-998E-4C32-93FC-BC62E276D713}" type="sibTrans" cxnId="{02B4D79E-EBCA-44A8-8F6A-8071AED90770}">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00E9C49E-1DF3-4E89-9F8C-F82F32950FF2}">
      <dgm:prSet custT="1"/>
      <dgm:spPr>
        <a:solidFill>
          <a:srgbClr val="8CBFE6"/>
        </a:solidFill>
      </dgm:spPr>
      <dgm:t>
        <a:bodyPr/>
        <a:lstStyle/>
        <a:p>
          <a:r>
            <a:rPr lang="en-US" sz="2000" b="0" dirty="0">
              <a:solidFill>
                <a:schemeClr val="tx1"/>
              </a:solidFill>
              <a:effectLst>
                <a:outerShdw blurRad="38100" dist="38100" dir="2700000" algn="tl">
                  <a:srgbClr val="000000">
                    <a:alpha val="43137"/>
                  </a:srgbClr>
                </a:outerShdw>
              </a:effectLst>
            </a:rPr>
            <a:t>God praises and rewards your selfless work</a:t>
          </a:r>
          <a:r>
            <a:rPr lang="es-ES" sz="2000" b="0" dirty="0">
              <a:solidFill>
                <a:schemeClr val="tx1"/>
              </a:solidFill>
              <a:effectLst>
                <a:outerShdw blurRad="38100" dist="38100" dir="2700000" algn="tl">
                  <a:srgbClr val="000000">
                    <a:alpha val="43137"/>
                  </a:srgbClr>
                </a:outerShdw>
              </a:effectLst>
            </a:rPr>
            <a:t>.</a:t>
          </a:r>
        </a:p>
      </dgm:t>
    </dgm:pt>
    <dgm:pt modelId="{E5239E3E-2AF3-4206-9C13-EE21DA044F92}" type="parTrans" cxnId="{67D00937-BD0F-46A5-92AD-3880B24564BA}">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85BD345C-416C-4DB1-BB1E-BAC5479472E0}" type="sibTrans" cxnId="{67D00937-BD0F-46A5-92AD-3880B24564BA}">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2F505B62-18A8-4587-AAFE-D21B29C22D28}">
      <dgm:prSet custT="1"/>
      <dgm:spPr>
        <a:solidFill>
          <a:srgbClr val="CBA9E5"/>
        </a:solidFill>
      </dgm:spPr>
      <dgm:t>
        <a:bodyPr/>
        <a:lstStyle/>
        <a:p>
          <a:r>
            <a:rPr lang="en-US" sz="2000" b="0" dirty="0">
              <a:solidFill>
                <a:schemeClr val="tx1"/>
              </a:solidFill>
              <a:effectLst>
                <a:outerShdw blurRad="38100" dist="38100" dir="2700000" algn="tl">
                  <a:srgbClr val="000000">
                    <a:alpha val="43137"/>
                  </a:srgbClr>
                </a:outerShdw>
              </a:effectLst>
            </a:rPr>
            <a:t>Trust God wholeheartedly and move forward by faith in carrying out your mission</a:t>
          </a:r>
          <a:r>
            <a:rPr lang="es-ES" sz="2000" b="0" dirty="0">
              <a:solidFill>
                <a:schemeClr val="tx1"/>
              </a:solidFill>
              <a:effectLst>
                <a:outerShdw blurRad="38100" dist="38100" dir="2700000" algn="tl">
                  <a:srgbClr val="000000">
                    <a:alpha val="43137"/>
                  </a:srgbClr>
                </a:outerShdw>
              </a:effectLst>
            </a:rPr>
            <a:t>.</a:t>
          </a:r>
        </a:p>
      </dgm:t>
    </dgm:pt>
    <dgm:pt modelId="{45FB4751-F719-4958-9D30-9597472D069A}" type="parTrans" cxnId="{490FCEEE-2CE5-4381-A74D-5662726B9D29}">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3357DDC7-A6B8-440F-A95F-7BC2400F7E74}" type="sibTrans" cxnId="{490FCEEE-2CE5-4381-A74D-5662726B9D29}">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A38CFBF7-4A1C-4416-8540-0EBEADA07902}">
      <dgm:prSet custT="1"/>
      <dgm:spPr>
        <a:solidFill>
          <a:srgbClr val="D6A58A"/>
        </a:solidFill>
      </dgm:spPr>
      <dgm:t>
        <a:bodyPr/>
        <a:lstStyle/>
        <a:p>
          <a:r>
            <a:rPr lang="en-US" sz="2000" b="0" dirty="0">
              <a:solidFill>
                <a:schemeClr val="tx1"/>
              </a:solidFill>
              <a:effectLst>
                <a:outerShdw blurRad="38100" dist="38100" dir="2700000" algn="tl">
                  <a:srgbClr val="000000">
                    <a:alpha val="43137"/>
                  </a:srgbClr>
                </a:outerShdw>
              </a:effectLst>
            </a:rPr>
            <a:t>Today God can fulfill the longings of your heart</a:t>
          </a:r>
          <a:r>
            <a:rPr lang="es-ES" sz="2000" b="0" dirty="0">
              <a:solidFill>
                <a:schemeClr val="tx1"/>
              </a:solidFill>
              <a:effectLst>
                <a:outerShdw blurRad="38100" dist="38100" dir="2700000" algn="tl">
                  <a:srgbClr val="000000">
                    <a:alpha val="43137"/>
                  </a:srgbClr>
                </a:outerShdw>
              </a:effectLst>
            </a:rPr>
            <a:t>.</a:t>
          </a:r>
        </a:p>
      </dgm:t>
    </dgm:pt>
    <dgm:pt modelId="{5FB6971D-ABC4-4694-A402-3F4CC2F78D3A}" type="parTrans" cxnId="{8F31B540-4C8E-4658-AC3B-17CD6B187CF0}">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91958462-BED1-4385-BE51-CA86672D6BB8}" type="sibTrans" cxnId="{8F31B540-4C8E-4658-AC3B-17CD6B187CF0}">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070C12C8-A3C9-4A18-BBD2-92F3887F2A23}" type="pres">
      <dgm:prSet presAssocID="{386CD806-92FA-4CDA-9B15-5ACAC7EBBC3F}" presName="diagram" presStyleCnt="0">
        <dgm:presLayoutVars>
          <dgm:dir/>
          <dgm:resizeHandles val="exact"/>
        </dgm:presLayoutVars>
      </dgm:prSet>
      <dgm:spPr/>
    </dgm:pt>
    <dgm:pt modelId="{532577D5-7FCE-457D-AC67-AB187BCE4E72}" type="pres">
      <dgm:prSet presAssocID="{3694622D-4E15-4022-A545-6F2B1F9674A0}" presName="node" presStyleLbl="node1" presStyleIdx="0" presStyleCnt="8">
        <dgm:presLayoutVars>
          <dgm:bulletEnabled val="1"/>
        </dgm:presLayoutVars>
      </dgm:prSet>
      <dgm:spPr/>
    </dgm:pt>
    <dgm:pt modelId="{4BFE63D0-225B-4E51-BF8A-440380F4B92F}" type="pres">
      <dgm:prSet presAssocID="{858A7DC7-CC06-4B58-867F-28CBE67F0532}" presName="sibTrans" presStyleCnt="0"/>
      <dgm:spPr/>
    </dgm:pt>
    <dgm:pt modelId="{2CD67E2A-F85E-47B5-AF7B-5CCE951E3AA2}" type="pres">
      <dgm:prSet presAssocID="{82991610-5989-442D-A816-9BCCD2938755}" presName="node" presStyleLbl="node1" presStyleIdx="1" presStyleCnt="8">
        <dgm:presLayoutVars>
          <dgm:bulletEnabled val="1"/>
        </dgm:presLayoutVars>
      </dgm:prSet>
      <dgm:spPr/>
    </dgm:pt>
    <dgm:pt modelId="{F9B997E6-2250-4A29-AB08-9DD9A1788BDE}" type="pres">
      <dgm:prSet presAssocID="{45A745EF-A0EC-49C4-9B32-8E7D4390CFDB}" presName="sibTrans" presStyleCnt="0"/>
      <dgm:spPr/>
    </dgm:pt>
    <dgm:pt modelId="{D3BD0E3C-0902-4E55-B989-7466BBF1716B}" type="pres">
      <dgm:prSet presAssocID="{2E8D10D6-F350-4889-BC1B-61AA38B27565}" presName="node" presStyleLbl="node1" presStyleIdx="2" presStyleCnt="8">
        <dgm:presLayoutVars>
          <dgm:bulletEnabled val="1"/>
        </dgm:presLayoutVars>
      </dgm:prSet>
      <dgm:spPr/>
    </dgm:pt>
    <dgm:pt modelId="{37D6A038-54D9-4524-BEF7-8137911E4D26}" type="pres">
      <dgm:prSet presAssocID="{5E521357-95B6-47D4-98BC-20245757B6EE}" presName="sibTrans" presStyleCnt="0"/>
      <dgm:spPr/>
    </dgm:pt>
    <dgm:pt modelId="{0025B5D0-081E-43D3-BA15-5BBA0C98BF0E}" type="pres">
      <dgm:prSet presAssocID="{B2385494-30C0-4092-A38F-0A3F3D2433AA}" presName="node" presStyleLbl="node1" presStyleIdx="3" presStyleCnt="8">
        <dgm:presLayoutVars>
          <dgm:bulletEnabled val="1"/>
        </dgm:presLayoutVars>
      </dgm:prSet>
      <dgm:spPr/>
    </dgm:pt>
    <dgm:pt modelId="{85247135-085D-4D47-AFAE-D7C7D58B3FAD}" type="pres">
      <dgm:prSet presAssocID="{80A86BE8-8798-484C-ADC4-793D6511451E}" presName="sibTrans" presStyleCnt="0"/>
      <dgm:spPr/>
    </dgm:pt>
    <dgm:pt modelId="{48782EAC-DED9-43BF-A291-5FE238128CF6}" type="pres">
      <dgm:prSet presAssocID="{0975C9DB-C080-4341-9591-976159DDEB60}" presName="node" presStyleLbl="node1" presStyleIdx="4" presStyleCnt="8">
        <dgm:presLayoutVars>
          <dgm:bulletEnabled val="1"/>
        </dgm:presLayoutVars>
      </dgm:prSet>
      <dgm:spPr/>
    </dgm:pt>
    <dgm:pt modelId="{72B4F80B-E644-43D9-AAEE-2755A2498B2F}" type="pres">
      <dgm:prSet presAssocID="{7CAB54A0-1314-4FF4-948A-F2F8EA82C9AC}" presName="sibTrans" presStyleCnt="0"/>
      <dgm:spPr/>
    </dgm:pt>
    <dgm:pt modelId="{E1542A14-383C-4ADB-BA12-45C1A6D27308}" type="pres">
      <dgm:prSet presAssocID="{0C5B1007-E553-44AF-99CF-013467B284AA}" presName="node" presStyleLbl="node1" presStyleIdx="5" presStyleCnt="8">
        <dgm:presLayoutVars>
          <dgm:bulletEnabled val="1"/>
        </dgm:presLayoutVars>
      </dgm:prSet>
      <dgm:spPr/>
    </dgm:pt>
    <dgm:pt modelId="{DDBABC7C-F495-45E2-8FAA-1BEC4A7F58A2}" type="pres">
      <dgm:prSet presAssocID="{EAEB0509-66B2-4E26-B101-FAB71B101C92}" presName="sibTrans" presStyleCnt="0"/>
      <dgm:spPr/>
    </dgm:pt>
    <dgm:pt modelId="{EC8B5543-B0AB-4C83-B6FB-A4768F1F7C23}" type="pres">
      <dgm:prSet presAssocID="{4AA9EACD-F59B-4ACD-A44B-F90CDF90E2ED}" presName="node" presStyleLbl="node1" presStyleIdx="6" presStyleCnt="8" custScaleX="125427">
        <dgm:presLayoutVars>
          <dgm:bulletEnabled val="1"/>
        </dgm:presLayoutVars>
      </dgm:prSet>
      <dgm:spPr/>
    </dgm:pt>
    <dgm:pt modelId="{7EE795A0-4AE1-4275-97D4-6025E1719B95}" type="pres">
      <dgm:prSet presAssocID="{5B34DE12-87EC-4C55-ACE3-6C78676BAE8B}" presName="sibTrans" presStyleCnt="0"/>
      <dgm:spPr/>
    </dgm:pt>
    <dgm:pt modelId="{183AD598-0AE5-46FF-925E-8B288BCFDD07}" type="pres">
      <dgm:prSet presAssocID="{3E0E8FB2-804E-4AEC-837F-7117A4D746DA}" presName="node" presStyleLbl="node1" presStyleIdx="7" presStyleCnt="8">
        <dgm:presLayoutVars>
          <dgm:bulletEnabled val="1"/>
        </dgm:presLayoutVars>
      </dgm:prSet>
      <dgm:spPr/>
    </dgm:pt>
  </dgm:ptLst>
  <dgm:cxnLst>
    <dgm:cxn modelId="{FFDB0908-A6C2-40F1-8AB5-6252EA87129F}" type="presOf" srcId="{3E0E8FB2-804E-4AEC-837F-7117A4D746DA}" destId="{183AD598-0AE5-46FF-925E-8B288BCFDD07}" srcOrd="0" destOrd="0" presId="urn:microsoft.com/office/officeart/2005/8/layout/default"/>
    <dgm:cxn modelId="{7F97430D-0B75-4AFE-97BD-0463447413DA}" type="presOf" srcId="{0C5B1007-E553-44AF-99CF-013467B284AA}" destId="{E1542A14-383C-4ADB-BA12-45C1A6D27308}" srcOrd="0" destOrd="0" presId="urn:microsoft.com/office/officeart/2005/8/layout/default"/>
    <dgm:cxn modelId="{52EBBB0F-9E85-4108-A10B-677FB939458F}" srcId="{3694622D-4E15-4022-A545-6F2B1F9674A0}" destId="{53EB60FA-25EF-4D8B-9F61-B0B9A24A8347}" srcOrd="0" destOrd="0" parTransId="{2350D628-788B-44E5-9188-DDAC20D6DCBC}" sibTransId="{AD4FE370-07FB-493E-8307-DEF5B5F5AB07}"/>
    <dgm:cxn modelId="{83224C13-790D-4C85-BF35-D60C9CD9B94D}" type="presOf" srcId="{3694622D-4E15-4022-A545-6F2B1F9674A0}" destId="{532577D5-7FCE-457D-AC67-AB187BCE4E72}" srcOrd="0" destOrd="0" presId="urn:microsoft.com/office/officeart/2005/8/layout/default"/>
    <dgm:cxn modelId="{4E0A3822-D24E-4608-A7D9-E064327AA74D}" type="presOf" srcId="{3B99F286-CC02-4C9D-91A8-51FD17AF985A}" destId="{0025B5D0-081E-43D3-BA15-5BBA0C98BF0E}" srcOrd="0" destOrd="1" presId="urn:microsoft.com/office/officeart/2005/8/layout/default"/>
    <dgm:cxn modelId="{799B1425-337A-439A-B61B-6A8F8A53E03C}" type="presOf" srcId="{0975C9DB-C080-4341-9591-976159DDEB60}" destId="{48782EAC-DED9-43BF-A291-5FE238128CF6}" srcOrd="0" destOrd="0" presId="urn:microsoft.com/office/officeart/2005/8/layout/default"/>
    <dgm:cxn modelId="{96BB422B-220C-4957-B921-65C1B98C37D0}" type="presOf" srcId="{2E8D10D6-F350-4889-BC1B-61AA38B27565}" destId="{D3BD0E3C-0902-4E55-B989-7466BBF1716B}" srcOrd="0" destOrd="0" presId="urn:microsoft.com/office/officeart/2005/8/layout/default"/>
    <dgm:cxn modelId="{F8A4BF2E-1670-41DA-8F93-9D0AF4824792}" type="presOf" srcId="{4E79E772-3EB5-4E0D-8CA0-05333624F5B7}" destId="{D3BD0E3C-0902-4E55-B989-7466BBF1716B}" srcOrd="0" destOrd="1" presId="urn:microsoft.com/office/officeart/2005/8/layout/default"/>
    <dgm:cxn modelId="{DD47FC2F-0963-4C12-B0EA-1B42C6622A2A}" srcId="{386CD806-92FA-4CDA-9B15-5ACAC7EBBC3F}" destId="{82991610-5989-442D-A816-9BCCD2938755}" srcOrd="1" destOrd="0" parTransId="{87D1C5B0-9C27-486B-8175-C4A2444FEAB0}" sibTransId="{45A745EF-A0EC-49C4-9B32-8E7D4390CFDB}"/>
    <dgm:cxn modelId="{91EB6031-560F-44B0-96F1-A40321160BF9}" srcId="{B2385494-30C0-4092-A38F-0A3F3D2433AA}" destId="{3B99F286-CC02-4C9D-91A8-51FD17AF985A}" srcOrd="0" destOrd="0" parTransId="{D385CEF7-6C20-4D8C-866A-23D2F1C349AE}" sibTransId="{65B73FB8-650F-4F2C-A616-3426289619F8}"/>
    <dgm:cxn modelId="{9EFC1735-46B9-41EB-B0A4-40C089A89304}" srcId="{82991610-5989-442D-A816-9BCCD2938755}" destId="{1B953E0B-5C46-44F8-8426-40C0E72CFBB9}" srcOrd="0" destOrd="0" parTransId="{9C83D4C1-B00A-4F75-AE4C-64E156D7A72C}" sibTransId="{50551D8C-CF48-4994-A57D-CB77D2F60EA8}"/>
    <dgm:cxn modelId="{6F903336-63E6-4B5A-828A-D528607162CA}" srcId="{386CD806-92FA-4CDA-9B15-5ACAC7EBBC3F}" destId="{0C5B1007-E553-44AF-99CF-013467B284AA}" srcOrd="5" destOrd="0" parTransId="{FFA1B78A-19F2-435F-98E5-FEF22EA42A08}" sibTransId="{EAEB0509-66B2-4E26-B101-FAB71B101C92}"/>
    <dgm:cxn modelId="{67D00937-BD0F-46A5-92AD-3880B24564BA}" srcId="{0C5B1007-E553-44AF-99CF-013467B284AA}" destId="{00E9C49E-1DF3-4E89-9F8C-F82F32950FF2}" srcOrd="0" destOrd="0" parTransId="{E5239E3E-2AF3-4206-9C13-EE21DA044F92}" sibTransId="{85BD345C-416C-4DB1-BB1E-BAC5479472E0}"/>
    <dgm:cxn modelId="{8F31B540-4C8E-4658-AC3B-17CD6B187CF0}" srcId="{3E0E8FB2-804E-4AEC-837F-7117A4D746DA}" destId="{A38CFBF7-4A1C-4416-8540-0EBEADA07902}" srcOrd="0" destOrd="0" parTransId="{5FB6971D-ABC4-4694-A402-3F4CC2F78D3A}" sibTransId="{91958462-BED1-4385-BE51-CA86672D6BB8}"/>
    <dgm:cxn modelId="{A7432361-B29C-4FED-A921-0F4A06E96EFD}" type="presOf" srcId="{1B953E0B-5C46-44F8-8426-40C0E72CFBB9}" destId="{2CD67E2A-F85E-47B5-AF7B-5CCE951E3AA2}" srcOrd="0" destOrd="1" presId="urn:microsoft.com/office/officeart/2005/8/layout/default"/>
    <dgm:cxn modelId="{1EB67547-8A09-4B8D-AA75-8E7D50479839}" type="presOf" srcId="{998B4F41-0E39-48B7-B834-38E22A372E30}" destId="{48782EAC-DED9-43BF-A291-5FE238128CF6}" srcOrd="0" destOrd="1" presId="urn:microsoft.com/office/officeart/2005/8/layout/default"/>
    <dgm:cxn modelId="{80339578-0251-45EE-843A-7B04D8661282}" type="presOf" srcId="{00E9C49E-1DF3-4E89-9F8C-F82F32950FF2}" destId="{E1542A14-383C-4ADB-BA12-45C1A6D27308}" srcOrd="0" destOrd="1" presId="urn:microsoft.com/office/officeart/2005/8/layout/default"/>
    <dgm:cxn modelId="{F5F02D79-01CE-4238-A7C9-3DBDD9A0B029}" type="presOf" srcId="{A38CFBF7-4A1C-4416-8540-0EBEADA07902}" destId="{183AD598-0AE5-46FF-925E-8B288BCFDD07}" srcOrd="0" destOrd="1" presId="urn:microsoft.com/office/officeart/2005/8/layout/default"/>
    <dgm:cxn modelId="{6482F159-26FB-4CC8-A90E-FBD6A7E66C97}" srcId="{386CD806-92FA-4CDA-9B15-5ACAC7EBBC3F}" destId="{4AA9EACD-F59B-4ACD-A44B-F90CDF90E2ED}" srcOrd="6" destOrd="0" parTransId="{548DDC1E-0A14-4F18-B9C9-C5AE11C1F033}" sibTransId="{5B34DE12-87EC-4C55-ACE3-6C78676BAE8B}"/>
    <dgm:cxn modelId="{1A74617C-F47F-4038-B47B-122F37636801}" srcId="{386CD806-92FA-4CDA-9B15-5ACAC7EBBC3F}" destId="{B2385494-30C0-4092-A38F-0A3F3D2433AA}" srcOrd="3" destOrd="0" parTransId="{8A163190-24F9-4A90-A7F4-8134A033D1FF}" sibTransId="{80A86BE8-8798-484C-ADC4-793D6511451E}"/>
    <dgm:cxn modelId="{1384AD8A-9D95-413E-89D5-1D3D36053425}" type="presOf" srcId="{4AA9EACD-F59B-4ACD-A44B-F90CDF90E2ED}" destId="{EC8B5543-B0AB-4C83-B6FB-A4768F1F7C23}" srcOrd="0" destOrd="0" presId="urn:microsoft.com/office/officeart/2005/8/layout/default"/>
    <dgm:cxn modelId="{9E678E9C-FB4F-4568-B874-07A46896AD81}" type="presOf" srcId="{2F505B62-18A8-4587-AAFE-D21B29C22D28}" destId="{EC8B5543-B0AB-4C83-B6FB-A4768F1F7C23}" srcOrd="0" destOrd="1" presId="urn:microsoft.com/office/officeart/2005/8/layout/default"/>
    <dgm:cxn modelId="{02B4D79E-EBCA-44A8-8F6A-8071AED90770}" srcId="{0975C9DB-C080-4341-9591-976159DDEB60}" destId="{998B4F41-0E39-48B7-B834-38E22A372E30}" srcOrd="0" destOrd="0" parTransId="{A70A9A29-AF02-43DF-A482-64C8C38C0B90}" sibTransId="{647F3EF7-998E-4C32-93FC-BC62E276D713}"/>
    <dgm:cxn modelId="{2A380BA2-0EA6-463A-A49D-3BDAE259FAA7}" srcId="{386CD806-92FA-4CDA-9B15-5ACAC7EBBC3F}" destId="{3E0E8FB2-804E-4AEC-837F-7117A4D746DA}" srcOrd="7" destOrd="0" parTransId="{B56FE82B-8D6E-4E8B-8581-7580B2752CC9}" sibTransId="{D22F68A0-7FB1-4405-ACF5-153903FA7583}"/>
    <dgm:cxn modelId="{B04BEEB1-53F5-4133-908D-34C1CAF5C160}" type="presOf" srcId="{53EB60FA-25EF-4D8B-9F61-B0B9A24A8347}" destId="{532577D5-7FCE-457D-AC67-AB187BCE4E72}" srcOrd="0" destOrd="1" presId="urn:microsoft.com/office/officeart/2005/8/layout/default"/>
    <dgm:cxn modelId="{84258FB3-7493-465C-94B4-6A540CB3FCA9}" srcId="{386CD806-92FA-4CDA-9B15-5ACAC7EBBC3F}" destId="{3694622D-4E15-4022-A545-6F2B1F9674A0}" srcOrd="0" destOrd="0" parTransId="{AFBEF79B-2D8E-4CAE-B474-3E6D708C1C2F}" sibTransId="{858A7DC7-CC06-4B58-867F-28CBE67F0532}"/>
    <dgm:cxn modelId="{4B8BA0B4-5F9B-4EC3-B6D9-27AB006B40D6}" srcId="{386CD806-92FA-4CDA-9B15-5ACAC7EBBC3F}" destId="{0975C9DB-C080-4341-9591-976159DDEB60}" srcOrd="4" destOrd="0" parTransId="{F4172392-7795-414B-8875-01B23D3D175D}" sibTransId="{7CAB54A0-1314-4FF4-948A-F2F8EA82C9AC}"/>
    <dgm:cxn modelId="{1D1207BE-97B0-4008-B945-5518DCDC5CD4}" type="presOf" srcId="{386CD806-92FA-4CDA-9B15-5ACAC7EBBC3F}" destId="{070C12C8-A3C9-4A18-BBD2-92F3887F2A23}" srcOrd="0" destOrd="0" presId="urn:microsoft.com/office/officeart/2005/8/layout/default"/>
    <dgm:cxn modelId="{A1C213D7-E95B-4E54-9889-2CF9F467390B}" type="presOf" srcId="{82991610-5989-442D-A816-9BCCD2938755}" destId="{2CD67E2A-F85E-47B5-AF7B-5CCE951E3AA2}" srcOrd="0" destOrd="0" presId="urn:microsoft.com/office/officeart/2005/8/layout/default"/>
    <dgm:cxn modelId="{93B76FE2-08DA-4ECB-BD8A-BDB418E25551}" srcId="{386CD806-92FA-4CDA-9B15-5ACAC7EBBC3F}" destId="{2E8D10D6-F350-4889-BC1B-61AA38B27565}" srcOrd="2" destOrd="0" parTransId="{B3635CCA-B4A9-4E0A-B606-775A5CA9E044}" sibTransId="{5E521357-95B6-47D4-98BC-20245757B6EE}"/>
    <dgm:cxn modelId="{490FCEEE-2CE5-4381-A74D-5662726B9D29}" srcId="{4AA9EACD-F59B-4ACD-A44B-F90CDF90E2ED}" destId="{2F505B62-18A8-4587-AAFE-D21B29C22D28}" srcOrd="0" destOrd="0" parTransId="{45FB4751-F719-4958-9D30-9597472D069A}" sibTransId="{3357DDC7-A6B8-440F-A95F-7BC2400F7E74}"/>
    <dgm:cxn modelId="{8F0952EF-7E2F-4C38-A8FB-738B9D268DEE}" srcId="{2E8D10D6-F350-4889-BC1B-61AA38B27565}" destId="{4E79E772-3EB5-4E0D-8CA0-05333624F5B7}" srcOrd="0" destOrd="0" parTransId="{E5D9CBA0-B12E-4EE7-9C14-21B786A4CDB7}" sibTransId="{35E20D25-BCAC-4426-86A7-3742A0EC4341}"/>
    <dgm:cxn modelId="{37B09EFC-2250-4E78-A2A9-BC9684A1675A}" type="presOf" srcId="{B2385494-30C0-4092-A38F-0A3F3D2433AA}" destId="{0025B5D0-081E-43D3-BA15-5BBA0C98BF0E}" srcOrd="0" destOrd="0" presId="urn:microsoft.com/office/officeart/2005/8/layout/default"/>
    <dgm:cxn modelId="{B8BA54D6-D1B1-4AF3-AEA4-AFA92773878F}" type="presParOf" srcId="{070C12C8-A3C9-4A18-BBD2-92F3887F2A23}" destId="{532577D5-7FCE-457D-AC67-AB187BCE4E72}" srcOrd="0" destOrd="0" presId="urn:microsoft.com/office/officeart/2005/8/layout/default"/>
    <dgm:cxn modelId="{F05C16C2-40FC-4295-9FCF-614693A9BFB7}" type="presParOf" srcId="{070C12C8-A3C9-4A18-BBD2-92F3887F2A23}" destId="{4BFE63D0-225B-4E51-BF8A-440380F4B92F}" srcOrd="1" destOrd="0" presId="urn:microsoft.com/office/officeart/2005/8/layout/default"/>
    <dgm:cxn modelId="{2D826D99-8AE5-4CC7-8843-BDEFF5F3EA5C}" type="presParOf" srcId="{070C12C8-A3C9-4A18-BBD2-92F3887F2A23}" destId="{2CD67E2A-F85E-47B5-AF7B-5CCE951E3AA2}" srcOrd="2" destOrd="0" presId="urn:microsoft.com/office/officeart/2005/8/layout/default"/>
    <dgm:cxn modelId="{ED576B34-AA36-487B-B4DF-F0B5C4F6DC45}" type="presParOf" srcId="{070C12C8-A3C9-4A18-BBD2-92F3887F2A23}" destId="{F9B997E6-2250-4A29-AB08-9DD9A1788BDE}" srcOrd="3" destOrd="0" presId="urn:microsoft.com/office/officeart/2005/8/layout/default"/>
    <dgm:cxn modelId="{8156A7C9-6344-4E59-A082-3CF27C7F3DC9}" type="presParOf" srcId="{070C12C8-A3C9-4A18-BBD2-92F3887F2A23}" destId="{D3BD0E3C-0902-4E55-B989-7466BBF1716B}" srcOrd="4" destOrd="0" presId="urn:microsoft.com/office/officeart/2005/8/layout/default"/>
    <dgm:cxn modelId="{AEB9A9F8-D2A4-4F82-9BCC-BE7277BE7913}" type="presParOf" srcId="{070C12C8-A3C9-4A18-BBD2-92F3887F2A23}" destId="{37D6A038-54D9-4524-BEF7-8137911E4D26}" srcOrd="5" destOrd="0" presId="urn:microsoft.com/office/officeart/2005/8/layout/default"/>
    <dgm:cxn modelId="{CAAF0A86-671A-461E-9E80-022BBAD31B8E}" type="presParOf" srcId="{070C12C8-A3C9-4A18-BBD2-92F3887F2A23}" destId="{0025B5D0-081E-43D3-BA15-5BBA0C98BF0E}" srcOrd="6" destOrd="0" presId="urn:microsoft.com/office/officeart/2005/8/layout/default"/>
    <dgm:cxn modelId="{AEDA9B01-DC95-4866-810D-F42D62833072}" type="presParOf" srcId="{070C12C8-A3C9-4A18-BBD2-92F3887F2A23}" destId="{85247135-085D-4D47-AFAE-D7C7D58B3FAD}" srcOrd="7" destOrd="0" presId="urn:microsoft.com/office/officeart/2005/8/layout/default"/>
    <dgm:cxn modelId="{F2330BC1-8B99-4620-9396-F22471069D84}" type="presParOf" srcId="{070C12C8-A3C9-4A18-BBD2-92F3887F2A23}" destId="{48782EAC-DED9-43BF-A291-5FE238128CF6}" srcOrd="8" destOrd="0" presId="urn:microsoft.com/office/officeart/2005/8/layout/default"/>
    <dgm:cxn modelId="{40FEF94E-70C7-4FFF-AE97-7DD5AF7FC1DC}" type="presParOf" srcId="{070C12C8-A3C9-4A18-BBD2-92F3887F2A23}" destId="{72B4F80B-E644-43D9-AAEE-2755A2498B2F}" srcOrd="9" destOrd="0" presId="urn:microsoft.com/office/officeart/2005/8/layout/default"/>
    <dgm:cxn modelId="{2A138337-F18A-4EFB-BF6C-12C57CF15040}" type="presParOf" srcId="{070C12C8-A3C9-4A18-BBD2-92F3887F2A23}" destId="{E1542A14-383C-4ADB-BA12-45C1A6D27308}" srcOrd="10" destOrd="0" presId="urn:microsoft.com/office/officeart/2005/8/layout/default"/>
    <dgm:cxn modelId="{34E130D5-1B06-416F-8369-B916542A6E82}" type="presParOf" srcId="{070C12C8-A3C9-4A18-BBD2-92F3887F2A23}" destId="{DDBABC7C-F495-45E2-8FAA-1BEC4A7F58A2}" srcOrd="11" destOrd="0" presId="urn:microsoft.com/office/officeart/2005/8/layout/default"/>
    <dgm:cxn modelId="{7A9ADF02-4CBF-4B4B-9214-75C819C0AB2E}" type="presParOf" srcId="{070C12C8-A3C9-4A18-BBD2-92F3887F2A23}" destId="{EC8B5543-B0AB-4C83-B6FB-A4768F1F7C23}" srcOrd="12" destOrd="0" presId="urn:microsoft.com/office/officeart/2005/8/layout/default"/>
    <dgm:cxn modelId="{50FF93CD-593B-4D68-9090-747DC759A3A0}" type="presParOf" srcId="{070C12C8-A3C9-4A18-BBD2-92F3887F2A23}" destId="{7EE795A0-4AE1-4275-97D4-6025E1719B95}" srcOrd="13" destOrd="0" presId="urn:microsoft.com/office/officeart/2005/8/layout/default"/>
    <dgm:cxn modelId="{E6E6D501-CD5E-48A0-9214-51896D8265F1}" type="presParOf" srcId="{070C12C8-A3C9-4A18-BBD2-92F3887F2A23}" destId="{183AD598-0AE5-46FF-925E-8B288BCFDD0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577D5-7FCE-457D-AC67-AB187BCE4E72}">
      <dsp:nvSpPr>
        <dsp:cNvPr id="0" name=""/>
        <dsp:cNvSpPr/>
      </dsp:nvSpPr>
      <dsp:spPr>
        <a:xfrm>
          <a:off x="326943" y="511724"/>
          <a:ext cx="2552518" cy="1531510"/>
        </a:xfrm>
        <a:prstGeom prst="rect">
          <a:avLst/>
        </a:prstGeom>
        <a:solidFill>
          <a:srgbClr val="BDD7E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kern="1200" dirty="0">
              <a:solidFill>
                <a:schemeClr val="accent5">
                  <a:lumMod val="50000"/>
                </a:schemeClr>
              </a:solidFill>
              <a:effectLst>
                <a:outerShdw blurRad="38100" dist="38100" dir="2700000" algn="tl">
                  <a:srgbClr val="000000">
                    <a:alpha val="43137"/>
                  </a:srgbClr>
                </a:outerShdw>
              </a:effectLst>
            </a:rPr>
            <a:t>SIMEON</a:t>
          </a:r>
        </a:p>
        <a:p>
          <a:pPr marL="228600" lvl="1" indent="-228600" algn="l" defTabSz="889000">
            <a:lnSpc>
              <a:spcPct val="90000"/>
            </a:lnSpc>
            <a:spcBef>
              <a:spcPct val="0"/>
            </a:spcBef>
            <a:spcAft>
              <a:spcPct val="15000"/>
            </a:spcAft>
            <a:buChar char="•"/>
          </a:pPr>
          <a:r>
            <a:rPr lang="en-US" sz="2000" b="0" kern="1200" dirty="0">
              <a:solidFill>
                <a:schemeClr val="tx1"/>
              </a:solidFill>
              <a:effectLst>
                <a:outerShdw blurRad="38100" dist="38100" dir="2700000" algn="tl">
                  <a:srgbClr val="000000">
                    <a:alpha val="43137"/>
                  </a:srgbClr>
                </a:outerShdw>
              </a:effectLst>
            </a:rPr>
            <a:t>God gives you the opportunity to see prophecies fulfilled</a:t>
          </a:r>
          <a:r>
            <a:rPr lang="es-ES" sz="2000" b="0" kern="1200" dirty="0">
              <a:solidFill>
                <a:schemeClr val="tx1"/>
              </a:solidFill>
              <a:effectLst>
                <a:outerShdw blurRad="38100" dist="38100" dir="2700000" algn="tl">
                  <a:srgbClr val="000000">
                    <a:alpha val="43137"/>
                  </a:srgbClr>
                </a:outerShdw>
              </a:effectLst>
            </a:rPr>
            <a:t>.</a:t>
          </a:r>
        </a:p>
      </dsp:txBody>
      <dsp:txXfrm>
        <a:off x="326943" y="511724"/>
        <a:ext cx="2552518" cy="1531510"/>
      </dsp:txXfrm>
    </dsp:sp>
    <dsp:sp modelId="{2CD67E2A-F85E-47B5-AF7B-5CCE951E3AA2}">
      <dsp:nvSpPr>
        <dsp:cNvPr id="0" name=""/>
        <dsp:cNvSpPr/>
      </dsp:nvSpPr>
      <dsp:spPr>
        <a:xfrm>
          <a:off x="3134713" y="511724"/>
          <a:ext cx="2552518" cy="1531510"/>
        </a:xfrm>
        <a:prstGeom prst="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kern="1200" dirty="0">
              <a:solidFill>
                <a:schemeClr val="accent2">
                  <a:lumMod val="50000"/>
                </a:schemeClr>
              </a:solidFill>
              <a:effectLst>
                <a:outerShdw blurRad="38100" dist="38100" dir="2700000" algn="tl">
                  <a:srgbClr val="000000">
                    <a:alpha val="43137"/>
                  </a:srgbClr>
                </a:outerShdw>
              </a:effectLst>
            </a:rPr>
            <a:t>DANIEL</a:t>
          </a:r>
        </a:p>
        <a:p>
          <a:pPr marL="228600" lvl="1" indent="-228600" algn="l" defTabSz="889000">
            <a:lnSpc>
              <a:spcPct val="90000"/>
            </a:lnSpc>
            <a:spcBef>
              <a:spcPct val="0"/>
            </a:spcBef>
            <a:spcAft>
              <a:spcPct val="15000"/>
            </a:spcAft>
            <a:buChar char="•"/>
          </a:pPr>
          <a:r>
            <a:rPr lang="en-US" sz="2000" b="0" kern="1200" dirty="0">
              <a:solidFill>
                <a:schemeClr val="tx1"/>
              </a:solidFill>
              <a:effectLst>
                <a:outerShdw blurRad="38100" dist="38100" dir="2700000" algn="tl">
                  <a:srgbClr val="000000">
                    <a:alpha val="43137"/>
                  </a:srgbClr>
                </a:outerShdw>
              </a:effectLst>
            </a:rPr>
            <a:t>God listens to you, responds to you, and gives you special revelations</a:t>
          </a:r>
          <a:r>
            <a:rPr lang="es-ES" sz="2000" b="0" kern="1200" dirty="0">
              <a:solidFill>
                <a:schemeClr val="tx1"/>
              </a:solidFill>
              <a:effectLst>
                <a:outerShdw blurRad="38100" dist="38100" dir="2700000" algn="tl">
                  <a:srgbClr val="000000">
                    <a:alpha val="43137"/>
                  </a:srgbClr>
                </a:outerShdw>
              </a:effectLst>
            </a:rPr>
            <a:t>.</a:t>
          </a:r>
        </a:p>
      </dsp:txBody>
      <dsp:txXfrm>
        <a:off x="3134713" y="511724"/>
        <a:ext cx="2552518" cy="1531510"/>
      </dsp:txXfrm>
    </dsp:sp>
    <dsp:sp modelId="{D3BD0E3C-0902-4E55-B989-7466BBF1716B}">
      <dsp:nvSpPr>
        <dsp:cNvPr id="0" name=""/>
        <dsp:cNvSpPr/>
      </dsp:nvSpPr>
      <dsp:spPr>
        <a:xfrm>
          <a:off x="5942483" y="511724"/>
          <a:ext cx="2552518" cy="1531510"/>
        </a:xfrm>
        <a:prstGeom prst="rect">
          <a:avLst/>
        </a:prstGeom>
        <a:solidFill>
          <a:schemeClr val="accent6">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kern="1200" dirty="0">
              <a:solidFill>
                <a:schemeClr val="accent6">
                  <a:lumMod val="50000"/>
                </a:schemeClr>
              </a:solidFill>
              <a:effectLst>
                <a:outerShdw blurRad="38100" dist="38100" dir="2700000" algn="tl">
                  <a:srgbClr val="000000">
                    <a:alpha val="43137"/>
                  </a:srgbClr>
                </a:outerShdw>
              </a:effectLst>
            </a:rPr>
            <a:t>ELDERS</a:t>
          </a:r>
        </a:p>
        <a:p>
          <a:pPr marL="228600" lvl="1" indent="-228600" algn="l" defTabSz="889000">
            <a:lnSpc>
              <a:spcPct val="90000"/>
            </a:lnSpc>
            <a:spcBef>
              <a:spcPct val="0"/>
            </a:spcBef>
            <a:spcAft>
              <a:spcPct val="15000"/>
            </a:spcAft>
            <a:buChar char="•"/>
          </a:pPr>
          <a:r>
            <a:rPr lang="en-US" sz="2000" b="0" kern="1200" dirty="0">
              <a:solidFill>
                <a:schemeClr val="tx1"/>
              </a:solidFill>
              <a:effectLst>
                <a:outerShdw blurRad="38100" dist="38100" dir="2700000" algn="tl">
                  <a:srgbClr val="000000">
                    <a:alpha val="43137"/>
                  </a:srgbClr>
                </a:outerShdw>
              </a:effectLst>
            </a:rPr>
            <a:t>God has given you wisdom that you must share</a:t>
          </a:r>
          <a:r>
            <a:rPr lang="es-ES" sz="2000" b="0" kern="1200" dirty="0">
              <a:solidFill>
                <a:schemeClr val="tx1"/>
              </a:solidFill>
              <a:effectLst>
                <a:outerShdw blurRad="38100" dist="38100" dir="2700000" algn="tl">
                  <a:srgbClr val="000000">
                    <a:alpha val="43137"/>
                  </a:srgbClr>
                </a:outerShdw>
              </a:effectLst>
            </a:rPr>
            <a:t>.</a:t>
          </a:r>
        </a:p>
      </dsp:txBody>
      <dsp:txXfrm>
        <a:off x="5942483" y="511724"/>
        <a:ext cx="2552518" cy="1531510"/>
      </dsp:txXfrm>
    </dsp:sp>
    <dsp:sp modelId="{0025B5D0-081E-43D3-BA15-5BBA0C98BF0E}">
      <dsp:nvSpPr>
        <dsp:cNvPr id="0" name=""/>
        <dsp:cNvSpPr/>
      </dsp:nvSpPr>
      <dsp:spPr>
        <a:xfrm>
          <a:off x="8750253" y="511724"/>
          <a:ext cx="2552518" cy="1531510"/>
        </a:xfrm>
        <a:prstGeom prst="rect">
          <a:avLst/>
        </a:prstGeom>
        <a:solidFill>
          <a:srgbClr val="FFA7A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kern="1200" dirty="0">
              <a:solidFill>
                <a:srgbClr val="C00000"/>
              </a:solidFill>
              <a:effectLst>
                <a:outerShdw blurRad="38100" dist="38100" dir="2700000" algn="tl">
                  <a:srgbClr val="000000">
                    <a:alpha val="43137"/>
                  </a:srgbClr>
                </a:outerShdw>
              </a:effectLst>
            </a:rPr>
            <a:t>JOSHUA</a:t>
          </a:r>
        </a:p>
        <a:p>
          <a:pPr marL="228600" lvl="1" indent="-228600" algn="l" defTabSz="889000">
            <a:lnSpc>
              <a:spcPct val="90000"/>
            </a:lnSpc>
            <a:spcBef>
              <a:spcPct val="0"/>
            </a:spcBef>
            <a:spcAft>
              <a:spcPct val="15000"/>
            </a:spcAft>
            <a:buChar char="•"/>
          </a:pPr>
          <a:r>
            <a:rPr lang="en-US" sz="2000" b="0" kern="1200" dirty="0">
              <a:solidFill>
                <a:schemeClr val="tx1"/>
              </a:solidFill>
              <a:effectLst>
                <a:outerShdw blurRad="38100" dist="38100" dir="2700000" algn="tl">
                  <a:srgbClr val="000000">
                    <a:alpha val="43137"/>
                  </a:srgbClr>
                </a:outerShdw>
              </a:effectLst>
            </a:rPr>
            <a:t>Encourage others to follow in God's ways</a:t>
          </a:r>
          <a:r>
            <a:rPr lang="es-ES" sz="2000" b="0" kern="1200" dirty="0">
              <a:solidFill>
                <a:schemeClr val="tx1"/>
              </a:solidFill>
              <a:effectLst>
                <a:outerShdw blurRad="38100" dist="38100" dir="2700000" algn="tl">
                  <a:srgbClr val="000000">
                    <a:alpha val="43137"/>
                  </a:srgbClr>
                </a:outerShdw>
              </a:effectLst>
            </a:rPr>
            <a:t>.</a:t>
          </a:r>
        </a:p>
      </dsp:txBody>
      <dsp:txXfrm>
        <a:off x="8750253" y="511724"/>
        <a:ext cx="2552518" cy="1531510"/>
      </dsp:txXfrm>
    </dsp:sp>
    <dsp:sp modelId="{48782EAC-DED9-43BF-A291-5FE238128CF6}">
      <dsp:nvSpPr>
        <dsp:cNvPr id="0" name=""/>
        <dsp:cNvSpPr/>
      </dsp:nvSpPr>
      <dsp:spPr>
        <a:xfrm>
          <a:off x="2429" y="2298487"/>
          <a:ext cx="2552518" cy="1531510"/>
        </a:xfrm>
        <a:prstGeom prst="rect">
          <a:avLst/>
        </a:prstGeom>
        <a:solidFill>
          <a:srgbClr val="FAEBB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kern="1200" dirty="0">
              <a:solidFill>
                <a:srgbClr val="7A6208"/>
              </a:solidFill>
              <a:effectLst>
                <a:outerShdw blurRad="38100" dist="38100" dir="2700000" algn="tl">
                  <a:srgbClr val="000000">
                    <a:alpha val="43137"/>
                  </a:srgbClr>
                </a:outerShdw>
              </a:effectLst>
            </a:rPr>
            <a:t>NAOMI</a:t>
          </a:r>
        </a:p>
        <a:p>
          <a:pPr marL="228600" lvl="1" indent="-228600" algn="l" defTabSz="889000">
            <a:lnSpc>
              <a:spcPct val="90000"/>
            </a:lnSpc>
            <a:spcBef>
              <a:spcPct val="0"/>
            </a:spcBef>
            <a:spcAft>
              <a:spcPct val="15000"/>
            </a:spcAft>
            <a:buChar char="•"/>
          </a:pPr>
          <a:r>
            <a:rPr lang="en-US" sz="2000" b="0" kern="1200" dirty="0">
              <a:solidFill>
                <a:schemeClr val="tx1"/>
              </a:solidFill>
              <a:effectLst>
                <a:outerShdw blurRad="38100" dist="38100" dir="2700000" algn="tl">
                  <a:srgbClr val="000000">
                    <a:alpha val="43137"/>
                  </a:srgbClr>
                </a:outerShdw>
              </a:effectLst>
            </a:rPr>
            <a:t>God values you and gives you what you need</a:t>
          </a:r>
          <a:r>
            <a:rPr lang="es-ES" sz="2000" b="0" kern="1200" dirty="0">
              <a:solidFill>
                <a:schemeClr val="tx1"/>
              </a:solidFill>
              <a:effectLst>
                <a:outerShdw blurRad="38100" dist="38100" dir="2700000" algn="tl">
                  <a:srgbClr val="000000">
                    <a:alpha val="43137"/>
                  </a:srgbClr>
                </a:outerShdw>
              </a:effectLst>
            </a:rPr>
            <a:t>.</a:t>
          </a:r>
        </a:p>
      </dsp:txBody>
      <dsp:txXfrm>
        <a:off x="2429" y="2298487"/>
        <a:ext cx="2552518" cy="1531510"/>
      </dsp:txXfrm>
    </dsp:sp>
    <dsp:sp modelId="{E1542A14-383C-4ADB-BA12-45C1A6D27308}">
      <dsp:nvSpPr>
        <dsp:cNvPr id="0" name=""/>
        <dsp:cNvSpPr/>
      </dsp:nvSpPr>
      <dsp:spPr>
        <a:xfrm>
          <a:off x="2810199" y="2298487"/>
          <a:ext cx="2552518" cy="1531510"/>
        </a:xfrm>
        <a:prstGeom prst="rect">
          <a:avLst/>
        </a:prstGeom>
        <a:solidFill>
          <a:srgbClr val="8CBFE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kern="1200" dirty="0">
              <a:solidFill>
                <a:srgbClr val="1D5885"/>
              </a:solidFill>
              <a:effectLst>
                <a:outerShdw blurRad="38100" dist="38100" dir="2700000" algn="tl">
                  <a:srgbClr val="000000">
                    <a:alpha val="43137"/>
                  </a:srgbClr>
                </a:outerShdw>
              </a:effectLst>
            </a:rPr>
            <a:t>ANNA</a:t>
          </a:r>
        </a:p>
        <a:p>
          <a:pPr marL="228600" lvl="1" indent="-228600" algn="l" defTabSz="889000">
            <a:lnSpc>
              <a:spcPct val="90000"/>
            </a:lnSpc>
            <a:spcBef>
              <a:spcPct val="0"/>
            </a:spcBef>
            <a:spcAft>
              <a:spcPct val="15000"/>
            </a:spcAft>
            <a:buChar char="•"/>
          </a:pPr>
          <a:r>
            <a:rPr lang="en-US" sz="2000" b="0" kern="1200" dirty="0">
              <a:solidFill>
                <a:schemeClr val="tx1"/>
              </a:solidFill>
              <a:effectLst>
                <a:outerShdw blurRad="38100" dist="38100" dir="2700000" algn="tl">
                  <a:srgbClr val="000000">
                    <a:alpha val="43137"/>
                  </a:srgbClr>
                </a:outerShdw>
              </a:effectLst>
            </a:rPr>
            <a:t>God praises and rewards your selfless work</a:t>
          </a:r>
          <a:r>
            <a:rPr lang="es-ES" sz="2000" b="0" kern="1200" dirty="0">
              <a:solidFill>
                <a:schemeClr val="tx1"/>
              </a:solidFill>
              <a:effectLst>
                <a:outerShdw blurRad="38100" dist="38100" dir="2700000" algn="tl">
                  <a:srgbClr val="000000">
                    <a:alpha val="43137"/>
                  </a:srgbClr>
                </a:outerShdw>
              </a:effectLst>
            </a:rPr>
            <a:t>.</a:t>
          </a:r>
        </a:p>
      </dsp:txBody>
      <dsp:txXfrm>
        <a:off x="2810199" y="2298487"/>
        <a:ext cx="2552518" cy="1531510"/>
      </dsp:txXfrm>
    </dsp:sp>
    <dsp:sp modelId="{EC8B5543-B0AB-4C83-B6FB-A4768F1F7C23}">
      <dsp:nvSpPr>
        <dsp:cNvPr id="0" name=""/>
        <dsp:cNvSpPr/>
      </dsp:nvSpPr>
      <dsp:spPr>
        <a:xfrm>
          <a:off x="5617969" y="2298487"/>
          <a:ext cx="3201547" cy="1531510"/>
        </a:xfrm>
        <a:prstGeom prst="rect">
          <a:avLst/>
        </a:prstGeom>
        <a:solidFill>
          <a:srgbClr val="CBA9E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kern="1200" dirty="0">
              <a:solidFill>
                <a:srgbClr val="7030A0"/>
              </a:solidFill>
              <a:effectLst>
                <a:outerShdw blurRad="38100" dist="38100" dir="2700000" algn="tl">
                  <a:srgbClr val="000000">
                    <a:alpha val="43137"/>
                  </a:srgbClr>
                </a:outerShdw>
              </a:effectLst>
            </a:rPr>
            <a:t>CALEB</a:t>
          </a:r>
        </a:p>
        <a:p>
          <a:pPr marL="228600" lvl="1" indent="-228600" algn="l" defTabSz="889000">
            <a:lnSpc>
              <a:spcPct val="90000"/>
            </a:lnSpc>
            <a:spcBef>
              <a:spcPct val="0"/>
            </a:spcBef>
            <a:spcAft>
              <a:spcPct val="15000"/>
            </a:spcAft>
            <a:buChar char="•"/>
          </a:pPr>
          <a:r>
            <a:rPr lang="en-US" sz="2000" b="0" kern="1200" dirty="0">
              <a:solidFill>
                <a:schemeClr val="tx1"/>
              </a:solidFill>
              <a:effectLst>
                <a:outerShdw blurRad="38100" dist="38100" dir="2700000" algn="tl">
                  <a:srgbClr val="000000">
                    <a:alpha val="43137"/>
                  </a:srgbClr>
                </a:outerShdw>
              </a:effectLst>
            </a:rPr>
            <a:t>Trust God wholeheartedly and move forward by faith in carrying out your mission</a:t>
          </a:r>
          <a:r>
            <a:rPr lang="es-ES" sz="2000" b="0" kern="1200" dirty="0">
              <a:solidFill>
                <a:schemeClr val="tx1"/>
              </a:solidFill>
              <a:effectLst>
                <a:outerShdw blurRad="38100" dist="38100" dir="2700000" algn="tl">
                  <a:srgbClr val="000000">
                    <a:alpha val="43137"/>
                  </a:srgbClr>
                </a:outerShdw>
              </a:effectLst>
            </a:rPr>
            <a:t>.</a:t>
          </a:r>
        </a:p>
      </dsp:txBody>
      <dsp:txXfrm>
        <a:off x="5617969" y="2298487"/>
        <a:ext cx="3201547" cy="1531510"/>
      </dsp:txXfrm>
    </dsp:sp>
    <dsp:sp modelId="{183AD598-0AE5-46FF-925E-8B288BCFDD07}">
      <dsp:nvSpPr>
        <dsp:cNvPr id="0" name=""/>
        <dsp:cNvSpPr/>
      </dsp:nvSpPr>
      <dsp:spPr>
        <a:xfrm>
          <a:off x="9074768" y="2298487"/>
          <a:ext cx="2552518" cy="1531510"/>
        </a:xfrm>
        <a:prstGeom prst="rect">
          <a:avLst/>
        </a:prstGeom>
        <a:solidFill>
          <a:srgbClr val="D6A58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kern="1200" dirty="0">
              <a:solidFill>
                <a:srgbClr val="824C2E"/>
              </a:solidFill>
              <a:effectLst>
                <a:outerShdw blurRad="38100" dist="38100" dir="2700000" algn="tl">
                  <a:srgbClr val="000000">
                    <a:alpha val="43137"/>
                  </a:srgbClr>
                </a:outerShdw>
              </a:effectLst>
            </a:rPr>
            <a:t>ABRAHAM AND SARAH</a:t>
          </a:r>
        </a:p>
        <a:p>
          <a:pPr marL="228600" lvl="1" indent="-228600" algn="l" defTabSz="889000">
            <a:lnSpc>
              <a:spcPct val="90000"/>
            </a:lnSpc>
            <a:spcBef>
              <a:spcPct val="0"/>
            </a:spcBef>
            <a:spcAft>
              <a:spcPct val="15000"/>
            </a:spcAft>
            <a:buChar char="•"/>
          </a:pPr>
          <a:r>
            <a:rPr lang="en-US" sz="2000" b="0" kern="1200" dirty="0">
              <a:solidFill>
                <a:schemeClr val="tx1"/>
              </a:solidFill>
              <a:effectLst>
                <a:outerShdw blurRad="38100" dist="38100" dir="2700000" algn="tl">
                  <a:srgbClr val="000000">
                    <a:alpha val="43137"/>
                  </a:srgbClr>
                </a:outerShdw>
              </a:effectLst>
            </a:rPr>
            <a:t>Today God can fulfill the longings of your heart</a:t>
          </a:r>
          <a:r>
            <a:rPr lang="es-ES" sz="2000" b="0" kern="1200" dirty="0">
              <a:solidFill>
                <a:schemeClr val="tx1"/>
              </a:solidFill>
              <a:effectLst>
                <a:outerShdw blurRad="38100" dist="38100" dir="2700000" algn="tl">
                  <a:srgbClr val="000000">
                    <a:alpha val="43137"/>
                  </a:srgbClr>
                </a:outerShdw>
              </a:effectLst>
            </a:rPr>
            <a:t>.</a:t>
          </a:r>
        </a:p>
      </dsp:txBody>
      <dsp:txXfrm>
        <a:off x="9074768" y="2298487"/>
        <a:ext cx="2552518" cy="153151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1D3FD-3425-47A6-A776-F68CCD0FA7B0}" type="datetimeFigureOut">
              <a:rPr lang="es-ES" smtClean="0"/>
              <a:t>07/08/2024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231C81-AA39-4EC7-BADE-E96E9B390BB9}" type="slidenum">
              <a:rPr lang="es-ES" smtClean="0"/>
              <a:t>‹Nº›</a:t>
            </a:fld>
            <a:endParaRPr lang="es-ES"/>
          </a:p>
        </p:txBody>
      </p:sp>
    </p:spTree>
    <p:extLst>
      <p:ext uri="{BB962C8B-B14F-4D97-AF65-F5344CB8AC3E}">
        <p14:creationId xmlns:p14="http://schemas.microsoft.com/office/powerpoint/2010/main" val="107746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0231C81-AA39-4EC7-BADE-E96E9B390BB9}" type="slidenum">
              <a:rPr lang="es-ES" smtClean="0"/>
              <a:t>9</a:t>
            </a:fld>
            <a:endParaRPr lang="es-ES"/>
          </a:p>
        </p:txBody>
      </p:sp>
    </p:spTree>
    <p:extLst>
      <p:ext uri="{BB962C8B-B14F-4D97-AF65-F5344CB8AC3E}">
        <p14:creationId xmlns:p14="http://schemas.microsoft.com/office/powerpoint/2010/main" val="2785296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0231C81-AA39-4EC7-BADE-E96E9B390BB9}" type="slidenum">
              <a:rPr lang="es-ES" smtClean="0"/>
              <a:t>11</a:t>
            </a:fld>
            <a:endParaRPr lang="es-ES"/>
          </a:p>
        </p:txBody>
      </p:sp>
    </p:spTree>
    <p:extLst>
      <p:ext uri="{BB962C8B-B14F-4D97-AF65-F5344CB8AC3E}">
        <p14:creationId xmlns:p14="http://schemas.microsoft.com/office/powerpoint/2010/main" val="727982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45E6B3-B9BF-88D7-49AF-34FBCF7701E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66323F-9148-9462-9677-69B3C534FE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2D6E901-2E80-4E1A-84DD-865B2F3FB236}"/>
              </a:ext>
            </a:extLst>
          </p:cNvPr>
          <p:cNvSpPr>
            <a:spLocks noGrp="1"/>
          </p:cNvSpPr>
          <p:nvPr>
            <p:ph type="dt" sz="half" idx="10"/>
          </p:nvPr>
        </p:nvSpPr>
        <p:spPr/>
        <p:txBody>
          <a:bodyPr/>
          <a:lstStyle/>
          <a:p>
            <a:fld id="{0CC58EB5-243F-4EE8-8FBC-DF329CAE076E}" type="datetimeFigureOut">
              <a:rPr lang="es-ES" smtClean="0"/>
              <a:t>07/08/2024</a:t>
            </a:fld>
            <a:endParaRPr lang="es-ES"/>
          </a:p>
        </p:txBody>
      </p:sp>
      <p:sp>
        <p:nvSpPr>
          <p:cNvPr id="5" name="Marcador de pie de página 4">
            <a:extLst>
              <a:ext uri="{FF2B5EF4-FFF2-40B4-BE49-F238E27FC236}">
                <a16:creationId xmlns:a16="http://schemas.microsoft.com/office/drawing/2014/main" id="{2D532653-2D24-DCCF-B546-CF69480FAA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8C0B689-F74E-FDE5-7215-7AB2C6CDE422}"/>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410990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EBC4C4-73BB-FFA7-32FA-8807A0A535F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2FEEED3-88C9-6A17-9046-9325972276D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F030090-C36F-40C3-C8F1-EC2A5643110E}"/>
              </a:ext>
            </a:extLst>
          </p:cNvPr>
          <p:cNvSpPr>
            <a:spLocks noGrp="1"/>
          </p:cNvSpPr>
          <p:nvPr>
            <p:ph type="dt" sz="half" idx="10"/>
          </p:nvPr>
        </p:nvSpPr>
        <p:spPr/>
        <p:txBody>
          <a:bodyPr/>
          <a:lstStyle/>
          <a:p>
            <a:fld id="{0CC58EB5-243F-4EE8-8FBC-DF329CAE076E}" type="datetimeFigureOut">
              <a:rPr lang="es-ES" smtClean="0"/>
              <a:t>07/08/2024</a:t>
            </a:fld>
            <a:endParaRPr lang="es-ES"/>
          </a:p>
        </p:txBody>
      </p:sp>
      <p:sp>
        <p:nvSpPr>
          <p:cNvPr id="5" name="Marcador de pie de página 4">
            <a:extLst>
              <a:ext uri="{FF2B5EF4-FFF2-40B4-BE49-F238E27FC236}">
                <a16:creationId xmlns:a16="http://schemas.microsoft.com/office/drawing/2014/main" id="{A31F2949-1CE4-8659-70B8-A3D4C26C97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F759344-1612-0F3E-2DE8-6FEFB90E55B4}"/>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4067596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887675E-2B86-C874-5B5B-12F972B0612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7036E96-CFE7-D437-F688-9E1205A9AEE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20C1048-8B39-5C9E-7A52-B14060B59835}"/>
              </a:ext>
            </a:extLst>
          </p:cNvPr>
          <p:cNvSpPr>
            <a:spLocks noGrp="1"/>
          </p:cNvSpPr>
          <p:nvPr>
            <p:ph type="dt" sz="half" idx="10"/>
          </p:nvPr>
        </p:nvSpPr>
        <p:spPr/>
        <p:txBody>
          <a:bodyPr/>
          <a:lstStyle/>
          <a:p>
            <a:fld id="{0CC58EB5-243F-4EE8-8FBC-DF329CAE076E}" type="datetimeFigureOut">
              <a:rPr lang="es-ES" smtClean="0"/>
              <a:t>07/08/2024</a:t>
            </a:fld>
            <a:endParaRPr lang="es-ES"/>
          </a:p>
        </p:txBody>
      </p:sp>
      <p:sp>
        <p:nvSpPr>
          <p:cNvPr id="5" name="Marcador de pie de página 4">
            <a:extLst>
              <a:ext uri="{FF2B5EF4-FFF2-40B4-BE49-F238E27FC236}">
                <a16:creationId xmlns:a16="http://schemas.microsoft.com/office/drawing/2014/main" id="{C637EF91-059D-F6C0-4623-3AEBBCCBCF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7E5D079-26E8-476C-9889-4F28B51234BC}"/>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59941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5D91FE-AADC-4A6E-284B-1D289EA48F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0894E2-0714-155E-2E9F-BFAECF0E1D8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3FEF92-BFB1-1959-131D-02B67CED21E1}"/>
              </a:ext>
            </a:extLst>
          </p:cNvPr>
          <p:cNvSpPr>
            <a:spLocks noGrp="1"/>
          </p:cNvSpPr>
          <p:nvPr>
            <p:ph type="dt" sz="half" idx="10"/>
          </p:nvPr>
        </p:nvSpPr>
        <p:spPr/>
        <p:txBody>
          <a:bodyPr/>
          <a:lstStyle/>
          <a:p>
            <a:fld id="{0CC58EB5-243F-4EE8-8FBC-DF329CAE076E}" type="datetimeFigureOut">
              <a:rPr lang="es-ES" smtClean="0"/>
              <a:t>07/08/2024</a:t>
            </a:fld>
            <a:endParaRPr lang="es-ES"/>
          </a:p>
        </p:txBody>
      </p:sp>
      <p:sp>
        <p:nvSpPr>
          <p:cNvPr id="5" name="Marcador de pie de página 4">
            <a:extLst>
              <a:ext uri="{FF2B5EF4-FFF2-40B4-BE49-F238E27FC236}">
                <a16:creationId xmlns:a16="http://schemas.microsoft.com/office/drawing/2014/main" id="{8E0E4EA8-5838-6728-93DB-8FDE348401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955CA0-1216-1935-6A5E-0C537127F3BB}"/>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414164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A56214-D2FC-4717-086A-3A64C065342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C78AC25-3CA8-A00A-918A-02161EA182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1FC507C-3DD0-631A-283F-0C67AC799D34}"/>
              </a:ext>
            </a:extLst>
          </p:cNvPr>
          <p:cNvSpPr>
            <a:spLocks noGrp="1"/>
          </p:cNvSpPr>
          <p:nvPr>
            <p:ph type="dt" sz="half" idx="10"/>
          </p:nvPr>
        </p:nvSpPr>
        <p:spPr/>
        <p:txBody>
          <a:bodyPr/>
          <a:lstStyle/>
          <a:p>
            <a:fld id="{0CC58EB5-243F-4EE8-8FBC-DF329CAE076E}" type="datetimeFigureOut">
              <a:rPr lang="es-ES" smtClean="0"/>
              <a:t>07/08/2024</a:t>
            </a:fld>
            <a:endParaRPr lang="es-ES"/>
          </a:p>
        </p:txBody>
      </p:sp>
      <p:sp>
        <p:nvSpPr>
          <p:cNvPr id="5" name="Marcador de pie de página 4">
            <a:extLst>
              <a:ext uri="{FF2B5EF4-FFF2-40B4-BE49-F238E27FC236}">
                <a16:creationId xmlns:a16="http://schemas.microsoft.com/office/drawing/2014/main" id="{D9595002-0F2C-0DCF-79AF-B3B8E91B727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48DFCA-510D-9960-D110-67AA5B774275}"/>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218982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C02578-6959-0D05-8C22-F163188BEEA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11A69B-DC9B-7C25-F562-AFF7C3C38B0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4983875-E43F-4F17-C8B2-164AC7AC289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1B25682-D94A-28E5-D7D6-9D0066AA9030}"/>
              </a:ext>
            </a:extLst>
          </p:cNvPr>
          <p:cNvSpPr>
            <a:spLocks noGrp="1"/>
          </p:cNvSpPr>
          <p:nvPr>
            <p:ph type="dt" sz="half" idx="10"/>
          </p:nvPr>
        </p:nvSpPr>
        <p:spPr/>
        <p:txBody>
          <a:bodyPr/>
          <a:lstStyle/>
          <a:p>
            <a:fld id="{0CC58EB5-243F-4EE8-8FBC-DF329CAE076E}" type="datetimeFigureOut">
              <a:rPr lang="es-ES" smtClean="0"/>
              <a:t>07/08/2024</a:t>
            </a:fld>
            <a:endParaRPr lang="es-ES"/>
          </a:p>
        </p:txBody>
      </p:sp>
      <p:sp>
        <p:nvSpPr>
          <p:cNvPr id="6" name="Marcador de pie de página 5">
            <a:extLst>
              <a:ext uri="{FF2B5EF4-FFF2-40B4-BE49-F238E27FC236}">
                <a16:creationId xmlns:a16="http://schemas.microsoft.com/office/drawing/2014/main" id="{C40DECCF-B75D-E502-8695-245720C2F0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4A64DCB-EB93-3EE2-B049-BC25E5634E53}"/>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145255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51F807-783C-E528-4F08-A687AF25850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37214BF-47F4-1882-3860-DBF7BD6DC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6E84364-C04F-4091-49F2-AF7DC3D7A87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8B98F6C-72D4-AFA2-3F13-2C23B7B84E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487EAB4-F896-0CC0-A370-A85BC3DC376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BF89B44-9C19-7F26-2A5B-48A279F74C48}"/>
              </a:ext>
            </a:extLst>
          </p:cNvPr>
          <p:cNvSpPr>
            <a:spLocks noGrp="1"/>
          </p:cNvSpPr>
          <p:nvPr>
            <p:ph type="dt" sz="half" idx="10"/>
          </p:nvPr>
        </p:nvSpPr>
        <p:spPr/>
        <p:txBody>
          <a:bodyPr/>
          <a:lstStyle/>
          <a:p>
            <a:fld id="{0CC58EB5-243F-4EE8-8FBC-DF329CAE076E}" type="datetimeFigureOut">
              <a:rPr lang="es-ES" smtClean="0"/>
              <a:t>07/08/2024</a:t>
            </a:fld>
            <a:endParaRPr lang="es-ES"/>
          </a:p>
        </p:txBody>
      </p:sp>
      <p:sp>
        <p:nvSpPr>
          <p:cNvPr id="8" name="Marcador de pie de página 7">
            <a:extLst>
              <a:ext uri="{FF2B5EF4-FFF2-40B4-BE49-F238E27FC236}">
                <a16:creationId xmlns:a16="http://schemas.microsoft.com/office/drawing/2014/main" id="{68D9283E-1E61-F3D5-5738-4FF63DE8E03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9464C5A-1054-69E5-8A35-D9A800F76723}"/>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2229075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6444B8-B4FE-F595-8F8F-09CF58D2D7D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D7BF6A1-3791-EA9E-F45E-DEE0685C2222}"/>
              </a:ext>
            </a:extLst>
          </p:cNvPr>
          <p:cNvSpPr>
            <a:spLocks noGrp="1"/>
          </p:cNvSpPr>
          <p:nvPr>
            <p:ph type="dt" sz="half" idx="10"/>
          </p:nvPr>
        </p:nvSpPr>
        <p:spPr/>
        <p:txBody>
          <a:bodyPr/>
          <a:lstStyle/>
          <a:p>
            <a:fld id="{0CC58EB5-243F-4EE8-8FBC-DF329CAE076E}" type="datetimeFigureOut">
              <a:rPr lang="es-ES" smtClean="0"/>
              <a:t>07/08/2024</a:t>
            </a:fld>
            <a:endParaRPr lang="es-ES"/>
          </a:p>
        </p:txBody>
      </p:sp>
      <p:sp>
        <p:nvSpPr>
          <p:cNvPr id="4" name="Marcador de pie de página 3">
            <a:extLst>
              <a:ext uri="{FF2B5EF4-FFF2-40B4-BE49-F238E27FC236}">
                <a16:creationId xmlns:a16="http://schemas.microsoft.com/office/drawing/2014/main" id="{D76099FD-DC69-D9B2-34BC-AF0A564B9AD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4F55100-B4CF-5D2C-7225-D95012640751}"/>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2754818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EB1223A-C05F-4516-DC99-B23B86583F90}"/>
              </a:ext>
            </a:extLst>
          </p:cNvPr>
          <p:cNvSpPr>
            <a:spLocks noGrp="1"/>
          </p:cNvSpPr>
          <p:nvPr>
            <p:ph type="dt" sz="half" idx="10"/>
          </p:nvPr>
        </p:nvSpPr>
        <p:spPr/>
        <p:txBody>
          <a:bodyPr/>
          <a:lstStyle/>
          <a:p>
            <a:fld id="{0CC58EB5-243F-4EE8-8FBC-DF329CAE076E}" type="datetimeFigureOut">
              <a:rPr lang="es-ES" smtClean="0"/>
              <a:t>07/08/2024</a:t>
            </a:fld>
            <a:endParaRPr lang="es-ES"/>
          </a:p>
        </p:txBody>
      </p:sp>
      <p:sp>
        <p:nvSpPr>
          <p:cNvPr id="3" name="Marcador de pie de página 2">
            <a:extLst>
              <a:ext uri="{FF2B5EF4-FFF2-40B4-BE49-F238E27FC236}">
                <a16:creationId xmlns:a16="http://schemas.microsoft.com/office/drawing/2014/main" id="{00819EDF-4FAE-E215-B824-3C85CA97561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92EA9E4-B1A1-0933-5331-D7A09EB8A673}"/>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338900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A02AE2-4F84-ED01-73A4-CAE33680F57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EFE9516-04F1-01AB-F5E0-977C504379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1D8C492-8D47-533F-7AAB-6FDE24E89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A92FA8-350B-996A-3C57-5A4CC516C99D}"/>
              </a:ext>
            </a:extLst>
          </p:cNvPr>
          <p:cNvSpPr>
            <a:spLocks noGrp="1"/>
          </p:cNvSpPr>
          <p:nvPr>
            <p:ph type="dt" sz="half" idx="10"/>
          </p:nvPr>
        </p:nvSpPr>
        <p:spPr/>
        <p:txBody>
          <a:bodyPr/>
          <a:lstStyle/>
          <a:p>
            <a:fld id="{0CC58EB5-243F-4EE8-8FBC-DF329CAE076E}" type="datetimeFigureOut">
              <a:rPr lang="es-ES" smtClean="0"/>
              <a:t>07/08/2024</a:t>
            </a:fld>
            <a:endParaRPr lang="es-ES"/>
          </a:p>
        </p:txBody>
      </p:sp>
      <p:sp>
        <p:nvSpPr>
          <p:cNvPr id="6" name="Marcador de pie de página 5">
            <a:extLst>
              <a:ext uri="{FF2B5EF4-FFF2-40B4-BE49-F238E27FC236}">
                <a16:creationId xmlns:a16="http://schemas.microsoft.com/office/drawing/2014/main" id="{0BF45B1D-D7AB-768C-BEAC-7AECD79F8D0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5565A46-5E26-9F20-F412-927C7AC8F381}"/>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4152542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EE3C7-2DAE-43E6-6A7B-709D726DA1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85C5B4-D567-E526-DA24-CBED75ABEF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5442BA5-0E78-8F63-D8A1-D30784994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A891F35-EF71-1868-7AA9-7069A4992410}"/>
              </a:ext>
            </a:extLst>
          </p:cNvPr>
          <p:cNvSpPr>
            <a:spLocks noGrp="1"/>
          </p:cNvSpPr>
          <p:nvPr>
            <p:ph type="dt" sz="half" idx="10"/>
          </p:nvPr>
        </p:nvSpPr>
        <p:spPr/>
        <p:txBody>
          <a:bodyPr/>
          <a:lstStyle/>
          <a:p>
            <a:fld id="{0CC58EB5-243F-4EE8-8FBC-DF329CAE076E}" type="datetimeFigureOut">
              <a:rPr lang="es-ES" smtClean="0"/>
              <a:t>07/08/2024</a:t>
            </a:fld>
            <a:endParaRPr lang="es-ES"/>
          </a:p>
        </p:txBody>
      </p:sp>
      <p:sp>
        <p:nvSpPr>
          <p:cNvPr id="6" name="Marcador de pie de página 5">
            <a:extLst>
              <a:ext uri="{FF2B5EF4-FFF2-40B4-BE49-F238E27FC236}">
                <a16:creationId xmlns:a16="http://schemas.microsoft.com/office/drawing/2014/main" id="{218D2746-009F-F090-0871-7220FC9800B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C23D6BF-B9F5-DC2F-6E8E-C6B745E8DA74}"/>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2869390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1E1D46D-E89F-D6D3-2C79-4D735C26FB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834866D-C416-CA93-F9E7-7F6A3FD80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A260819-5BAF-E2E1-7F7B-78D759B309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58EB5-243F-4EE8-8FBC-DF329CAE076E}" type="datetimeFigureOut">
              <a:rPr lang="es-ES" smtClean="0"/>
              <a:t>07/08/2024</a:t>
            </a:fld>
            <a:endParaRPr lang="es-ES"/>
          </a:p>
        </p:txBody>
      </p:sp>
      <p:sp>
        <p:nvSpPr>
          <p:cNvPr id="5" name="Marcador de pie de página 4">
            <a:extLst>
              <a:ext uri="{FF2B5EF4-FFF2-40B4-BE49-F238E27FC236}">
                <a16:creationId xmlns:a16="http://schemas.microsoft.com/office/drawing/2014/main" id="{D17FFEC4-BC98-0B5F-7A25-6BD850CA1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633675D-4E15-5050-2888-1B685E83F9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F2E3D-DDD9-462C-A821-D9F6CF878F76}" type="slidenum">
              <a:rPr lang="es-ES" smtClean="0"/>
              <a:t>‹Nº›</a:t>
            </a:fld>
            <a:endParaRPr lang="es-ES"/>
          </a:p>
        </p:txBody>
      </p:sp>
    </p:spTree>
    <p:extLst>
      <p:ext uri="{BB962C8B-B14F-4D97-AF65-F5344CB8AC3E}">
        <p14:creationId xmlns:p14="http://schemas.microsoft.com/office/powerpoint/2010/main" val="72332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xto&#10;&#10;Descripción generada automáticamente">
            <a:extLst>
              <a:ext uri="{FF2B5EF4-FFF2-40B4-BE49-F238E27FC236}">
                <a16:creationId xmlns:a16="http://schemas.microsoft.com/office/drawing/2014/main" id="{831FAA58-A60C-FEE9-5F33-D8F903A38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2564170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6A58A"/>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5E4017-DE4F-38B9-6238-E6CF87C71F4A}"/>
              </a:ext>
            </a:extLst>
          </p:cNvPr>
          <p:cNvSpPr txBox="1"/>
          <p:nvPr/>
        </p:nvSpPr>
        <p:spPr>
          <a:xfrm>
            <a:off x="4836512" y="1082127"/>
            <a:ext cx="7203087" cy="5786199"/>
          </a:xfrm>
          <a:prstGeom prst="rect">
            <a:avLst/>
          </a:prstGeom>
          <a:noFill/>
        </p:spPr>
        <p:txBody>
          <a:bodyPr wrap="square">
            <a:spAutoFit/>
          </a:bodyPr>
          <a:lstStyle/>
          <a:p>
            <a:pPr>
              <a:spcBef>
                <a:spcPts val="1200"/>
              </a:spcBef>
            </a:pPr>
            <a:r>
              <a:rPr lang="en-US" sz="2200" dirty="0"/>
              <a:t>Abraham and Sarah were seniors. He was a hundred years old, and she was ninety. It seems that their dreams and hopes had gone over the years</a:t>
            </a:r>
            <a:r>
              <a:rPr lang="es-ES" sz="2200" dirty="0"/>
              <a:t>. </a:t>
            </a:r>
          </a:p>
          <a:p>
            <a:pPr>
              <a:spcBef>
                <a:spcPts val="1200"/>
              </a:spcBef>
            </a:pPr>
            <a:r>
              <a:rPr lang="en-US" sz="2200" dirty="0"/>
              <a:t>To the Lord's announcement that they would have a son, they reacted by laughing. This was impossible for men (Genesis 17:17; 18:12</a:t>
            </a:r>
            <a:r>
              <a:rPr lang="es-ES" sz="2200" dirty="0"/>
              <a:t>). </a:t>
            </a:r>
          </a:p>
          <a:p>
            <a:pPr>
              <a:spcBef>
                <a:spcPts val="1200"/>
              </a:spcBef>
            </a:pPr>
            <a:r>
              <a:rPr lang="en-US" sz="2200" dirty="0"/>
              <a:t>Thus, God, </a:t>
            </a:r>
            <a:r>
              <a:rPr lang="en-US" sz="2200"/>
              <a:t>showing His </a:t>
            </a:r>
            <a:r>
              <a:rPr lang="en-US" sz="2200" dirty="0"/>
              <a:t>love and </a:t>
            </a:r>
            <a:r>
              <a:rPr lang="en-US" sz="2200"/>
              <a:t>mercy toward </a:t>
            </a:r>
            <a:r>
              <a:rPr lang="en-US" sz="2200" dirty="0"/>
              <a:t>H</a:t>
            </a:r>
            <a:r>
              <a:rPr lang="en-US" sz="2200"/>
              <a:t>is </a:t>
            </a:r>
            <a:r>
              <a:rPr lang="en-US" sz="2200" dirty="0"/>
              <a:t>servants, fulfilled their desires; And that promise that seemed like a fantasy came true at a time when they least expected it</a:t>
            </a:r>
            <a:r>
              <a:rPr lang="es-ES" sz="2200" dirty="0"/>
              <a:t>.</a:t>
            </a:r>
          </a:p>
          <a:p>
            <a:pPr>
              <a:spcBef>
                <a:spcPts val="1200"/>
              </a:spcBef>
            </a:pPr>
            <a:r>
              <a:rPr lang="en-US" sz="2200" dirty="0"/>
              <a:t>What are your unfulfilled dreams? What is that illusion that you harbored with so much longing? Remember that the God you serve does not change, nor does He grow weary, and that His power is forever</a:t>
            </a:r>
            <a:r>
              <a:rPr lang="es-ES" sz="2200" dirty="0"/>
              <a:t>. </a:t>
            </a:r>
          </a:p>
          <a:p>
            <a:pPr>
              <a:spcBef>
                <a:spcPts val="1200"/>
              </a:spcBef>
            </a:pPr>
            <a:r>
              <a:rPr lang="en-US" sz="2200" dirty="0"/>
              <a:t>He can still fulfill the desires of your heart today, if they are in harmony with His will</a:t>
            </a:r>
            <a:r>
              <a:rPr lang="es-ES" sz="2200" dirty="0"/>
              <a:t>.</a:t>
            </a:r>
          </a:p>
        </p:txBody>
      </p:sp>
      <p:sp>
        <p:nvSpPr>
          <p:cNvPr id="5" name="CuadroTexto 4">
            <a:extLst>
              <a:ext uri="{FF2B5EF4-FFF2-40B4-BE49-F238E27FC236}">
                <a16:creationId xmlns:a16="http://schemas.microsoft.com/office/drawing/2014/main" id="{2202D607-1ABD-2803-BF21-99EA322FFBAA}"/>
              </a:ext>
            </a:extLst>
          </p:cNvPr>
          <p:cNvSpPr txBox="1"/>
          <p:nvPr/>
        </p:nvSpPr>
        <p:spPr>
          <a:xfrm>
            <a:off x="5673657" y="208527"/>
            <a:ext cx="5424272" cy="830997"/>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defRPr sz="2000" b="1"/>
            </a:lvl1pPr>
          </a:lstStyle>
          <a:p>
            <a:r>
              <a:rPr lang="en-US" sz="2400" dirty="0">
                <a:solidFill>
                  <a:srgbClr val="824C2E"/>
                </a:solidFill>
              </a:rPr>
              <a:t>TODAY GOD CAN FULFILL THE LONGINGS OF YOUR HEART</a:t>
            </a:r>
            <a:endParaRPr lang="es-ES" sz="2400" dirty="0">
              <a:solidFill>
                <a:srgbClr val="824C2E"/>
              </a:solidFill>
            </a:endParaRPr>
          </a:p>
        </p:txBody>
      </p:sp>
      <p:pic>
        <p:nvPicPr>
          <p:cNvPr id="11" name="Imagen 10" descr="Dibujo de una persona&#10;&#10;Descripción generada automáticamente con confianza baja">
            <a:extLst>
              <a:ext uri="{FF2B5EF4-FFF2-40B4-BE49-F238E27FC236}">
                <a16:creationId xmlns:a16="http://schemas.microsoft.com/office/drawing/2014/main" id="{8C954924-F35E-A239-8E63-5EA32B820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545" y="0"/>
            <a:ext cx="5547689" cy="6858000"/>
          </a:xfrm>
          <a:prstGeom prst="rect">
            <a:avLst/>
          </a:prstGeom>
          <a:ln>
            <a:noFill/>
          </a:ln>
          <a:effectLst>
            <a:softEdge rad="112500"/>
          </a:effectLst>
        </p:spPr>
      </p:pic>
      <p:grpSp>
        <p:nvGrpSpPr>
          <p:cNvPr id="17" name="Grupo 16">
            <a:extLst>
              <a:ext uri="{FF2B5EF4-FFF2-40B4-BE49-F238E27FC236}">
                <a16:creationId xmlns:a16="http://schemas.microsoft.com/office/drawing/2014/main" id="{095A7C77-DC8C-910F-2431-46E7E68861C4}"/>
              </a:ext>
            </a:extLst>
          </p:cNvPr>
          <p:cNvGrpSpPr/>
          <p:nvPr/>
        </p:nvGrpSpPr>
        <p:grpSpPr>
          <a:xfrm>
            <a:off x="428625" y="6079230"/>
            <a:ext cx="4250379" cy="1200329"/>
            <a:chOff x="1336122" y="6079230"/>
            <a:chExt cx="3342882" cy="1200329"/>
          </a:xfrm>
        </p:grpSpPr>
        <p:pic>
          <p:nvPicPr>
            <p:cNvPr id="12" name="Imagen 11" descr="Imagen que contiene alfombra&#10;&#10;Descripción generada automáticamente">
              <a:extLst>
                <a:ext uri="{FF2B5EF4-FFF2-40B4-BE49-F238E27FC236}">
                  <a16:creationId xmlns:a16="http://schemas.microsoft.com/office/drawing/2014/main" id="{A8C33E93-906B-4DEE-32CC-F081B5AA6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122" y="6143152"/>
              <a:ext cx="3342882" cy="633986"/>
            </a:xfrm>
            <a:prstGeom prst="rect">
              <a:avLst/>
            </a:prstGeom>
          </p:spPr>
        </p:pic>
        <p:sp>
          <p:nvSpPr>
            <p:cNvPr id="13" name="CuadroTexto 12">
              <a:extLst>
                <a:ext uri="{FF2B5EF4-FFF2-40B4-BE49-F238E27FC236}">
                  <a16:creationId xmlns:a16="http://schemas.microsoft.com/office/drawing/2014/main" id="{49EED51D-25F5-3B36-179C-EA1DDF16D167}"/>
                </a:ext>
              </a:extLst>
            </p:cNvPr>
            <p:cNvSpPr txBox="1"/>
            <p:nvPr/>
          </p:nvSpPr>
          <p:spPr>
            <a:xfrm>
              <a:off x="1379491" y="6079230"/>
              <a:ext cx="3256145" cy="1200329"/>
            </a:xfrm>
            <a:prstGeom prst="rect">
              <a:avLst/>
            </a:prstGeom>
            <a:noFill/>
          </p:spPr>
          <p:txBody>
            <a:bodyPr wrap="square">
              <a:spAutoFit/>
            </a:bodyPr>
            <a:lstStyle/>
            <a:p>
              <a:pPr algn="ctr"/>
              <a:r>
                <a:rPr lang="es-ES" sz="3600" b="1" dirty="0">
                  <a:solidFill>
                    <a:srgbClr val="FFFF00"/>
                  </a:solidFill>
                  <a:effectLst>
                    <a:outerShdw blurRad="50800" dist="38100" dir="13500000" algn="br" rotWithShape="0">
                      <a:prstClr val="black">
                        <a:alpha val="40000"/>
                      </a:prstClr>
                    </a:outerShdw>
                  </a:effectLst>
                </a:rPr>
                <a:t>Abraham and Sarah</a:t>
              </a:r>
            </a:p>
          </p:txBody>
        </p:sp>
      </p:grpSp>
      <p:pic>
        <p:nvPicPr>
          <p:cNvPr id="16" name="Gráfico 15" descr="Marca de insignia con relleno sólido">
            <a:extLst>
              <a:ext uri="{FF2B5EF4-FFF2-40B4-BE49-F238E27FC236}">
                <a16:creationId xmlns:a16="http://schemas.microsoft.com/office/drawing/2014/main" id="{F409DF5E-7478-DFC0-C7CC-43DBED6E1F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30591" y="165924"/>
            <a:ext cx="543066" cy="543066"/>
          </a:xfrm>
          <a:prstGeom prst="rect">
            <a:avLst/>
          </a:prstGeom>
        </p:spPr>
      </p:pic>
    </p:spTree>
    <p:extLst>
      <p:ext uri="{BB962C8B-B14F-4D97-AF65-F5344CB8AC3E}">
        <p14:creationId xmlns:p14="http://schemas.microsoft.com/office/powerpoint/2010/main" val="1303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800" decel="100000"/>
                                        <p:tgtEl>
                                          <p:spTgt spid="17"/>
                                        </p:tgtEl>
                                      </p:cBhvr>
                                    </p:animEffect>
                                    <p:anim calcmode="lin" valueType="num">
                                      <p:cBhvr>
                                        <p:cTn id="19" dur="800" decel="100000" fill="hold"/>
                                        <p:tgtEl>
                                          <p:spTgt spid="17"/>
                                        </p:tgtEl>
                                        <p:attrNameLst>
                                          <p:attrName>style.rotation</p:attrName>
                                        </p:attrNameLst>
                                      </p:cBhvr>
                                      <p:tavLst>
                                        <p:tav tm="0">
                                          <p:val>
                                            <p:fltVal val="-90"/>
                                          </p:val>
                                        </p:tav>
                                        <p:tav tm="100000">
                                          <p:val>
                                            <p:fltVal val="0"/>
                                          </p:val>
                                        </p:tav>
                                      </p:tavLst>
                                    </p:anim>
                                    <p:anim calcmode="lin" valueType="num">
                                      <p:cBhvr>
                                        <p:cTn id="20" dur="800" decel="100000" fill="hold"/>
                                        <p:tgtEl>
                                          <p:spTgt spid="17"/>
                                        </p:tgtEl>
                                        <p:attrNameLst>
                                          <p:attrName>ppt_x</p:attrName>
                                        </p:attrNameLst>
                                      </p:cBhvr>
                                      <p:tavLst>
                                        <p:tav tm="0">
                                          <p:val>
                                            <p:strVal val="#ppt_x+0.4"/>
                                          </p:val>
                                        </p:tav>
                                        <p:tav tm="100000">
                                          <p:val>
                                            <p:strVal val="#ppt_x-0.05"/>
                                          </p:val>
                                        </p:tav>
                                      </p:tavLst>
                                    </p:anim>
                                    <p:anim calcmode="lin" valueType="num">
                                      <p:cBhvr>
                                        <p:cTn id="21" dur="800" decel="100000" fill="hold"/>
                                        <p:tgtEl>
                                          <p:spTgt spid="17"/>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800" decel="100000"/>
                                        <p:tgtEl>
                                          <p:spTgt spid="11"/>
                                        </p:tgtEl>
                                      </p:cBhvr>
                                    </p:animEffect>
                                    <p:anim calcmode="lin" valueType="num">
                                      <p:cBhvr>
                                        <p:cTn id="27" dur="800" decel="100000" fill="hold"/>
                                        <p:tgtEl>
                                          <p:spTgt spid="11"/>
                                        </p:tgtEl>
                                        <p:attrNameLst>
                                          <p:attrName>style.rotation</p:attrName>
                                        </p:attrNameLst>
                                      </p:cBhvr>
                                      <p:tavLst>
                                        <p:tav tm="0">
                                          <p:val>
                                            <p:fltVal val="-90"/>
                                          </p:val>
                                        </p:tav>
                                        <p:tav tm="100000">
                                          <p:val>
                                            <p:fltVal val="0"/>
                                          </p:val>
                                        </p:tav>
                                      </p:tavLst>
                                    </p:anim>
                                    <p:anim calcmode="lin" valueType="num">
                                      <p:cBhvr>
                                        <p:cTn id="28" dur="800" decel="100000" fill="hold"/>
                                        <p:tgtEl>
                                          <p:spTgt spid="11"/>
                                        </p:tgtEl>
                                        <p:attrNameLst>
                                          <p:attrName>ppt_x</p:attrName>
                                        </p:attrNameLst>
                                      </p:cBhvr>
                                      <p:tavLst>
                                        <p:tav tm="0">
                                          <p:val>
                                            <p:strVal val="#ppt_x+0.4"/>
                                          </p:val>
                                        </p:tav>
                                        <p:tav tm="100000">
                                          <p:val>
                                            <p:strVal val="#ppt_x-0.05"/>
                                          </p:val>
                                        </p:tav>
                                      </p:tavLst>
                                    </p:anim>
                                    <p:anim calcmode="lin" valueType="num">
                                      <p:cBhvr>
                                        <p:cTn id="29" dur="800" decel="100000" fill="hold"/>
                                        <p:tgtEl>
                                          <p:spTgt spid="11"/>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left)">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left)">
                                      <p:cBhvr>
                                        <p:cTn id="46" dur="5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Effect transition="in" filter="wipe(left)">
                                      <p:cBhvr>
                                        <p:cTn id="51" dur="500"/>
                                        <p:tgtEl>
                                          <p:spTgt spid="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wipe(left)">
                                      <p:cBhvr>
                                        <p:cTn id="5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9DCD9"/>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8309C3D-6809-313F-5620-C1BF5987F8B6}"/>
              </a:ext>
            </a:extLst>
          </p:cNvPr>
          <p:cNvSpPr txBox="1"/>
          <p:nvPr/>
        </p:nvSpPr>
        <p:spPr>
          <a:xfrm>
            <a:off x="275924" y="4178094"/>
            <a:ext cx="5171975" cy="2554545"/>
          </a:xfrm>
          <a:prstGeom prst="rect">
            <a:avLst/>
          </a:prstGeom>
          <a:noFill/>
        </p:spPr>
        <p:txBody>
          <a:bodyPr wrap="square">
            <a:spAutoFit/>
          </a:bodyPr>
          <a:lstStyle/>
          <a:p>
            <a:pPr>
              <a:spcBef>
                <a:spcPts val="1200"/>
              </a:spcBef>
            </a:pPr>
            <a:r>
              <a:rPr lang="en-US" sz="2000" dirty="0"/>
              <a:t>When sad or negative thoughts come to your mind, remember all these biblical characters</a:t>
            </a:r>
            <a:r>
              <a:rPr lang="es-ES" sz="2000" dirty="0"/>
              <a:t>.</a:t>
            </a:r>
          </a:p>
          <a:p>
            <a:pPr>
              <a:spcBef>
                <a:spcPts val="1200"/>
              </a:spcBef>
            </a:pPr>
            <a:r>
              <a:rPr lang="en-US" sz="2000" dirty="0"/>
              <a:t>Make David's prayer your own: "Cast me not off in the time of old age; forsake me not when my strength </a:t>
            </a:r>
            <a:r>
              <a:rPr lang="en-US" sz="2000" dirty="0" err="1"/>
              <a:t>faileth</a:t>
            </a:r>
            <a:r>
              <a:rPr lang="en-US" sz="2000" dirty="0"/>
              <a:t>." (Psalm 71:9</a:t>
            </a:r>
            <a:r>
              <a:rPr lang="es-ES" sz="2000" dirty="0"/>
              <a:t>).</a:t>
            </a:r>
          </a:p>
          <a:p>
            <a:pPr>
              <a:spcBef>
                <a:spcPts val="1200"/>
              </a:spcBef>
            </a:pPr>
            <a:r>
              <a:rPr lang="en-US" sz="2000" dirty="0"/>
              <a:t>God will answer this prayer and give you encouragement</a:t>
            </a:r>
            <a:r>
              <a:rPr lang="es-ES" sz="2000" dirty="0"/>
              <a:t>.</a:t>
            </a:r>
          </a:p>
        </p:txBody>
      </p:sp>
      <p:graphicFrame>
        <p:nvGraphicFramePr>
          <p:cNvPr id="7" name="Diagrama 6">
            <a:extLst>
              <a:ext uri="{FF2B5EF4-FFF2-40B4-BE49-F238E27FC236}">
                <a16:creationId xmlns:a16="http://schemas.microsoft.com/office/drawing/2014/main" id="{A702B855-241E-E2B1-164D-26B4C124F04C}"/>
              </a:ext>
            </a:extLst>
          </p:cNvPr>
          <p:cNvGraphicFramePr/>
          <p:nvPr>
            <p:extLst>
              <p:ext uri="{D42A27DB-BD31-4B8C-83A1-F6EECF244321}">
                <p14:modId xmlns:p14="http://schemas.microsoft.com/office/powerpoint/2010/main" val="4023782771"/>
              </p:ext>
            </p:extLst>
          </p:nvPr>
        </p:nvGraphicFramePr>
        <p:xfrm>
          <a:off x="286360" y="29605"/>
          <a:ext cx="11629716" cy="4341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a:extLst>
              <a:ext uri="{FF2B5EF4-FFF2-40B4-BE49-F238E27FC236}">
                <a16:creationId xmlns:a16="http://schemas.microsoft.com/office/drawing/2014/main" id="{B6CF61E9-334F-158A-9FC6-D46C51050F26}"/>
              </a:ext>
            </a:extLst>
          </p:cNvPr>
          <p:cNvPicPr>
            <a:picLocks noChangeAspect="1"/>
          </p:cNvPicPr>
          <p:nvPr/>
        </p:nvPicPr>
        <p:blipFill rotWithShape="1">
          <a:blip r:embed="rId8">
            <a:extLst>
              <a:ext uri="{28A0092B-C50C-407E-A947-70E740481C1C}">
                <a14:useLocalDpi xmlns:a14="http://schemas.microsoft.com/office/drawing/2010/main" val="0"/>
              </a:ext>
            </a:extLst>
          </a:blip>
          <a:srcRect l="5446" r="5446"/>
          <a:stretch/>
        </p:blipFill>
        <p:spPr>
          <a:xfrm>
            <a:off x="5938684" y="4178094"/>
            <a:ext cx="3308225" cy="24685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BDBD9801-3181-BD54-272A-7A2BE685AD3E}"/>
              </a:ext>
            </a:extLst>
          </p:cNvPr>
          <p:cNvPicPr>
            <a:picLocks noChangeAspect="1"/>
          </p:cNvPicPr>
          <p:nvPr/>
        </p:nvPicPr>
        <p:blipFill rotWithShape="1">
          <a:blip r:embed="rId9"/>
          <a:srcRect t="34484"/>
          <a:stretch/>
        </p:blipFill>
        <p:spPr>
          <a:xfrm>
            <a:off x="9476023" y="4178094"/>
            <a:ext cx="2511851" cy="2468512"/>
          </a:xfrm>
          <a:prstGeom prst="snip2DiagRect">
            <a:avLst>
              <a:gd name="adj1" fmla="val 15932"/>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955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graphicEl>
                                              <a:dgm id="{532577D5-7FCE-457D-AC67-AB187BCE4E72}"/>
                                            </p:graphicEl>
                                          </p:spTgt>
                                        </p:tgtEl>
                                        <p:attrNameLst>
                                          <p:attrName>style.visibility</p:attrName>
                                        </p:attrNameLst>
                                      </p:cBhvr>
                                      <p:to>
                                        <p:strVal val="visible"/>
                                      </p:to>
                                    </p:set>
                                    <p:anim calcmode="lin" valueType="num">
                                      <p:cBhvr>
                                        <p:cTn id="7" dur="500" fill="hold"/>
                                        <p:tgtEl>
                                          <p:spTgt spid="7">
                                            <p:graphicEl>
                                              <a:dgm id="{532577D5-7FCE-457D-AC67-AB187BCE4E72}"/>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532577D5-7FCE-457D-AC67-AB187BCE4E72}"/>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532577D5-7FCE-457D-AC67-AB187BCE4E72}"/>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graphicEl>
                                              <a:dgm id="{2CD67E2A-F85E-47B5-AF7B-5CCE951E3AA2}"/>
                                            </p:graphicEl>
                                          </p:spTgt>
                                        </p:tgtEl>
                                        <p:attrNameLst>
                                          <p:attrName>style.visibility</p:attrName>
                                        </p:attrNameLst>
                                      </p:cBhvr>
                                      <p:to>
                                        <p:strVal val="visible"/>
                                      </p:to>
                                    </p:set>
                                    <p:anim calcmode="lin" valueType="num">
                                      <p:cBhvr>
                                        <p:cTn id="14" dur="500" fill="hold"/>
                                        <p:tgtEl>
                                          <p:spTgt spid="7">
                                            <p:graphicEl>
                                              <a:dgm id="{2CD67E2A-F85E-47B5-AF7B-5CCE951E3AA2}"/>
                                            </p:graphicEl>
                                          </p:spTgt>
                                        </p:tgtEl>
                                        <p:attrNameLst>
                                          <p:attrName>ppt_w</p:attrName>
                                        </p:attrNameLst>
                                      </p:cBhvr>
                                      <p:tavLst>
                                        <p:tav tm="0">
                                          <p:val>
                                            <p:fltVal val="0"/>
                                          </p:val>
                                        </p:tav>
                                        <p:tav tm="100000">
                                          <p:val>
                                            <p:strVal val="#ppt_w"/>
                                          </p:val>
                                        </p:tav>
                                      </p:tavLst>
                                    </p:anim>
                                    <p:anim calcmode="lin" valueType="num">
                                      <p:cBhvr>
                                        <p:cTn id="15" dur="500" fill="hold"/>
                                        <p:tgtEl>
                                          <p:spTgt spid="7">
                                            <p:graphicEl>
                                              <a:dgm id="{2CD67E2A-F85E-47B5-AF7B-5CCE951E3AA2}"/>
                                            </p:graphicEl>
                                          </p:spTgt>
                                        </p:tgtEl>
                                        <p:attrNameLst>
                                          <p:attrName>ppt_h</p:attrName>
                                        </p:attrNameLst>
                                      </p:cBhvr>
                                      <p:tavLst>
                                        <p:tav tm="0">
                                          <p:val>
                                            <p:fltVal val="0"/>
                                          </p:val>
                                        </p:tav>
                                        <p:tav tm="100000">
                                          <p:val>
                                            <p:strVal val="#ppt_h"/>
                                          </p:val>
                                        </p:tav>
                                      </p:tavLst>
                                    </p:anim>
                                    <p:animEffect transition="in" filter="fade">
                                      <p:cBhvr>
                                        <p:cTn id="16" dur="500"/>
                                        <p:tgtEl>
                                          <p:spTgt spid="7">
                                            <p:graphicEl>
                                              <a:dgm id="{2CD67E2A-F85E-47B5-AF7B-5CCE951E3AA2}"/>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graphicEl>
                                              <a:dgm id="{D3BD0E3C-0902-4E55-B989-7466BBF1716B}"/>
                                            </p:graphicEl>
                                          </p:spTgt>
                                        </p:tgtEl>
                                        <p:attrNameLst>
                                          <p:attrName>style.visibility</p:attrName>
                                        </p:attrNameLst>
                                      </p:cBhvr>
                                      <p:to>
                                        <p:strVal val="visible"/>
                                      </p:to>
                                    </p:set>
                                    <p:anim calcmode="lin" valueType="num">
                                      <p:cBhvr>
                                        <p:cTn id="21" dur="500" fill="hold"/>
                                        <p:tgtEl>
                                          <p:spTgt spid="7">
                                            <p:graphicEl>
                                              <a:dgm id="{D3BD0E3C-0902-4E55-B989-7466BBF1716B}"/>
                                            </p:graphicEl>
                                          </p:spTgt>
                                        </p:tgtEl>
                                        <p:attrNameLst>
                                          <p:attrName>ppt_w</p:attrName>
                                        </p:attrNameLst>
                                      </p:cBhvr>
                                      <p:tavLst>
                                        <p:tav tm="0">
                                          <p:val>
                                            <p:fltVal val="0"/>
                                          </p:val>
                                        </p:tav>
                                        <p:tav tm="100000">
                                          <p:val>
                                            <p:strVal val="#ppt_w"/>
                                          </p:val>
                                        </p:tav>
                                      </p:tavLst>
                                    </p:anim>
                                    <p:anim calcmode="lin" valueType="num">
                                      <p:cBhvr>
                                        <p:cTn id="22" dur="500" fill="hold"/>
                                        <p:tgtEl>
                                          <p:spTgt spid="7">
                                            <p:graphicEl>
                                              <a:dgm id="{D3BD0E3C-0902-4E55-B989-7466BBF1716B}"/>
                                            </p:graphicEl>
                                          </p:spTgt>
                                        </p:tgtEl>
                                        <p:attrNameLst>
                                          <p:attrName>ppt_h</p:attrName>
                                        </p:attrNameLst>
                                      </p:cBhvr>
                                      <p:tavLst>
                                        <p:tav tm="0">
                                          <p:val>
                                            <p:fltVal val="0"/>
                                          </p:val>
                                        </p:tav>
                                        <p:tav tm="100000">
                                          <p:val>
                                            <p:strVal val="#ppt_h"/>
                                          </p:val>
                                        </p:tav>
                                      </p:tavLst>
                                    </p:anim>
                                    <p:animEffect transition="in" filter="fade">
                                      <p:cBhvr>
                                        <p:cTn id="23" dur="500"/>
                                        <p:tgtEl>
                                          <p:spTgt spid="7">
                                            <p:graphicEl>
                                              <a:dgm id="{D3BD0E3C-0902-4E55-B989-7466BBF1716B}"/>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graphicEl>
                                              <a:dgm id="{0025B5D0-081E-43D3-BA15-5BBA0C98BF0E}"/>
                                            </p:graphicEl>
                                          </p:spTgt>
                                        </p:tgtEl>
                                        <p:attrNameLst>
                                          <p:attrName>style.visibility</p:attrName>
                                        </p:attrNameLst>
                                      </p:cBhvr>
                                      <p:to>
                                        <p:strVal val="visible"/>
                                      </p:to>
                                    </p:set>
                                    <p:anim calcmode="lin" valueType="num">
                                      <p:cBhvr>
                                        <p:cTn id="28" dur="500" fill="hold"/>
                                        <p:tgtEl>
                                          <p:spTgt spid="7">
                                            <p:graphicEl>
                                              <a:dgm id="{0025B5D0-081E-43D3-BA15-5BBA0C98BF0E}"/>
                                            </p:graphicEl>
                                          </p:spTgt>
                                        </p:tgtEl>
                                        <p:attrNameLst>
                                          <p:attrName>ppt_w</p:attrName>
                                        </p:attrNameLst>
                                      </p:cBhvr>
                                      <p:tavLst>
                                        <p:tav tm="0">
                                          <p:val>
                                            <p:fltVal val="0"/>
                                          </p:val>
                                        </p:tav>
                                        <p:tav tm="100000">
                                          <p:val>
                                            <p:strVal val="#ppt_w"/>
                                          </p:val>
                                        </p:tav>
                                      </p:tavLst>
                                    </p:anim>
                                    <p:anim calcmode="lin" valueType="num">
                                      <p:cBhvr>
                                        <p:cTn id="29" dur="500" fill="hold"/>
                                        <p:tgtEl>
                                          <p:spTgt spid="7">
                                            <p:graphicEl>
                                              <a:dgm id="{0025B5D0-081E-43D3-BA15-5BBA0C98BF0E}"/>
                                            </p:graphicEl>
                                          </p:spTgt>
                                        </p:tgtEl>
                                        <p:attrNameLst>
                                          <p:attrName>ppt_h</p:attrName>
                                        </p:attrNameLst>
                                      </p:cBhvr>
                                      <p:tavLst>
                                        <p:tav tm="0">
                                          <p:val>
                                            <p:fltVal val="0"/>
                                          </p:val>
                                        </p:tav>
                                        <p:tav tm="100000">
                                          <p:val>
                                            <p:strVal val="#ppt_h"/>
                                          </p:val>
                                        </p:tav>
                                      </p:tavLst>
                                    </p:anim>
                                    <p:animEffect transition="in" filter="fade">
                                      <p:cBhvr>
                                        <p:cTn id="30" dur="500"/>
                                        <p:tgtEl>
                                          <p:spTgt spid="7">
                                            <p:graphicEl>
                                              <a:dgm id="{0025B5D0-081E-43D3-BA15-5BBA0C98BF0E}"/>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graphicEl>
                                              <a:dgm id="{48782EAC-DED9-43BF-A291-5FE238128CF6}"/>
                                            </p:graphicEl>
                                          </p:spTgt>
                                        </p:tgtEl>
                                        <p:attrNameLst>
                                          <p:attrName>style.visibility</p:attrName>
                                        </p:attrNameLst>
                                      </p:cBhvr>
                                      <p:to>
                                        <p:strVal val="visible"/>
                                      </p:to>
                                    </p:set>
                                    <p:anim calcmode="lin" valueType="num">
                                      <p:cBhvr>
                                        <p:cTn id="35" dur="500" fill="hold"/>
                                        <p:tgtEl>
                                          <p:spTgt spid="7">
                                            <p:graphicEl>
                                              <a:dgm id="{48782EAC-DED9-43BF-A291-5FE238128CF6}"/>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48782EAC-DED9-43BF-A291-5FE238128CF6}"/>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48782EAC-DED9-43BF-A291-5FE238128CF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graphicEl>
                                              <a:dgm id="{E1542A14-383C-4ADB-BA12-45C1A6D27308}"/>
                                            </p:graphicEl>
                                          </p:spTgt>
                                        </p:tgtEl>
                                        <p:attrNameLst>
                                          <p:attrName>style.visibility</p:attrName>
                                        </p:attrNameLst>
                                      </p:cBhvr>
                                      <p:to>
                                        <p:strVal val="visible"/>
                                      </p:to>
                                    </p:set>
                                    <p:anim calcmode="lin" valueType="num">
                                      <p:cBhvr>
                                        <p:cTn id="42" dur="500" fill="hold"/>
                                        <p:tgtEl>
                                          <p:spTgt spid="7">
                                            <p:graphicEl>
                                              <a:dgm id="{E1542A14-383C-4ADB-BA12-45C1A6D27308}"/>
                                            </p:graphicEl>
                                          </p:spTgt>
                                        </p:tgtEl>
                                        <p:attrNameLst>
                                          <p:attrName>ppt_w</p:attrName>
                                        </p:attrNameLst>
                                      </p:cBhvr>
                                      <p:tavLst>
                                        <p:tav tm="0">
                                          <p:val>
                                            <p:fltVal val="0"/>
                                          </p:val>
                                        </p:tav>
                                        <p:tav tm="100000">
                                          <p:val>
                                            <p:strVal val="#ppt_w"/>
                                          </p:val>
                                        </p:tav>
                                      </p:tavLst>
                                    </p:anim>
                                    <p:anim calcmode="lin" valueType="num">
                                      <p:cBhvr>
                                        <p:cTn id="43" dur="500" fill="hold"/>
                                        <p:tgtEl>
                                          <p:spTgt spid="7">
                                            <p:graphicEl>
                                              <a:dgm id="{E1542A14-383C-4ADB-BA12-45C1A6D27308}"/>
                                            </p:graphicEl>
                                          </p:spTgt>
                                        </p:tgtEl>
                                        <p:attrNameLst>
                                          <p:attrName>ppt_h</p:attrName>
                                        </p:attrNameLst>
                                      </p:cBhvr>
                                      <p:tavLst>
                                        <p:tav tm="0">
                                          <p:val>
                                            <p:fltVal val="0"/>
                                          </p:val>
                                        </p:tav>
                                        <p:tav tm="100000">
                                          <p:val>
                                            <p:strVal val="#ppt_h"/>
                                          </p:val>
                                        </p:tav>
                                      </p:tavLst>
                                    </p:anim>
                                    <p:animEffect transition="in" filter="fade">
                                      <p:cBhvr>
                                        <p:cTn id="44" dur="500"/>
                                        <p:tgtEl>
                                          <p:spTgt spid="7">
                                            <p:graphicEl>
                                              <a:dgm id="{E1542A14-383C-4ADB-BA12-45C1A6D2730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graphicEl>
                                              <a:dgm id="{EC8B5543-B0AB-4C83-B6FB-A4768F1F7C23}"/>
                                            </p:graphicEl>
                                          </p:spTgt>
                                        </p:tgtEl>
                                        <p:attrNameLst>
                                          <p:attrName>style.visibility</p:attrName>
                                        </p:attrNameLst>
                                      </p:cBhvr>
                                      <p:to>
                                        <p:strVal val="visible"/>
                                      </p:to>
                                    </p:set>
                                    <p:anim calcmode="lin" valueType="num">
                                      <p:cBhvr>
                                        <p:cTn id="49" dur="500" fill="hold"/>
                                        <p:tgtEl>
                                          <p:spTgt spid="7">
                                            <p:graphicEl>
                                              <a:dgm id="{EC8B5543-B0AB-4C83-B6FB-A4768F1F7C23}"/>
                                            </p:graphicEl>
                                          </p:spTgt>
                                        </p:tgtEl>
                                        <p:attrNameLst>
                                          <p:attrName>ppt_w</p:attrName>
                                        </p:attrNameLst>
                                      </p:cBhvr>
                                      <p:tavLst>
                                        <p:tav tm="0">
                                          <p:val>
                                            <p:fltVal val="0"/>
                                          </p:val>
                                        </p:tav>
                                        <p:tav tm="100000">
                                          <p:val>
                                            <p:strVal val="#ppt_w"/>
                                          </p:val>
                                        </p:tav>
                                      </p:tavLst>
                                    </p:anim>
                                    <p:anim calcmode="lin" valueType="num">
                                      <p:cBhvr>
                                        <p:cTn id="50" dur="500" fill="hold"/>
                                        <p:tgtEl>
                                          <p:spTgt spid="7">
                                            <p:graphicEl>
                                              <a:dgm id="{EC8B5543-B0AB-4C83-B6FB-A4768F1F7C23}"/>
                                            </p:graphicEl>
                                          </p:spTgt>
                                        </p:tgtEl>
                                        <p:attrNameLst>
                                          <p:attrName>ppt_h</p:attrName>
                                        </p:attrNameLst>
                                      </p:cBhvr>
                                      <p:tavLst>
                                        <p:tav tm="0">
                                          <p:val>
                                            <p:fltVal val="0"/>
                                          </p:val>
                                        </p:tav>
                                        <p:tav tm="100000">
                                          <p:val>
                                            <p:strVal val="#ppt_h"/>
                                          </p:val>
                                        </p:tav>
                                      </p:tavLst>
                                    </p:anim>
                                    <p:animEffect transition="in" filter="fade">
                                      <p:cBhvr>
                                        <p:cTn id="51" dur="500"/>
                                        <p:tgtEl>
                                          <p:spTgt spid="7">
                                            <p:graphicEl>
                                              <a:dgm id="{EC8B5543-B0AB-4C83-B6FB-A4768F1F7C23}"/>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7">
                                            <p:graphicEl>
                                              <a:dgm id="{183AD598-0AE5-46FF-925E-8B288BCFDD07}"/>
                                            </p:graphicEl>
                                          </p:spTgt>
                                        </p:tgtEl>
                                        <p:attrNameLst>
                                          <p:attrName>style.visibility</p:attrName>
                                        </p:attrNameLst>
                                      </p:cBhvr>
                                      <p:to>
                                        <p:strVal val="visible"/>
                                      </p:to>
                                    </p:set>
                                    <p:anim calcmode="lin" valueType="num">
                                      <p:cBhvr>
                                        <p:cTn id="56" dur="500" fill="hold"/>
                                        <p:tgtEl>
                                          <p:spTgt spid="7">
                                            <p:graphicEl>
                                              <a:dgm id="{183AD598-0AE5-46FF-925E-8B288BCFDD07}"/>
                                            </p:graphicEl>
                                          </p:spTgt>
                                        </p:tgtEl>
                                        <p:attrNameLst>
                                          <p:attrName>ppt_w</p:attrName>
                                        </p:attrNameLst>
                                      </p:cBhvr>
                                      <p:tavLst>
                                        <p:tav tm="0">
                                          <p:val>
                                            <p:fltVal val="0"/>
                                          </p:val>
                                        </p:tav>
                                        <p:tav tm="100000">
                                          <p:val>
                                            <p:strVal val="#ppt_w"/>
                                          </p:val>
                                        </p:tav>
                                      </p:tavLst>
                                    </p:anim>
                                    <p:anim calcmode="lin" valueType="num">
                                      <p:cBhvr>
                                        <p:cTn id="57" dur="500" fill="hold"/>
                                        <p:tgtEl>
                                          <p:spTgt spid="7">
                                            <p:graphicEl>
                                              <a:dgm id="{183AD598-0AE5-46FF-925E-8B288BCFDD07}"/>
                                            </p:graphicEl>
                                          </p:spTgt>
                                        </p:tgtEl>
                                        <p:attrNameLst>
                                          <p:attrName>ppt_h</p:attrName>
                                        </p:attrNameLst>
                                      </p:cBhvr>
                                      <p:tavLst>
                                        <p:tav tm="0">
                                          <p:val>
                                            <p:fltVal val="0"/>
                                          </p:val>
                                        </p:tav>
                                        <p:tav tm="100000">
                                          <p:val>
                                            <p:strVal val="#ppt_h"/>
                                          </p:val>
                                        </p:tav>
                                      </p:tavLst>
                                    </p:anim>
                                    <p:animEffect transition="in" filter="fade">
                                      <p:cBhvr>
                                        <p:cTn id="58" dur="500"/>
                                        <p:tgtEl>
                                          <p:spTgt spid="7">
                                            <p:graphicEl>
                                              <a:dgm id="{183AD598-0AE5-46FF-925E-8B288BCFDD0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800" decel="100000"/>
                                        <p:tgtEl>
                                          <p:spTgt spid="8"/>
                                        </p:tgtEl>
                                      </p:cBhvr>
                                    </p:animEffect>
                                    <p:anim calcmode="lin" valueType="num">
                                      <p:cBhvr>
                                        <p:cTn id="64" dur="800" decel="100000" fill="hold"/>
                                        <p:tgtEl>
                                          <p:spTgt spid="8"/>
                                        </p:tgtEl>
                                        <p:attrNameLst>
                                          <p:attrName>style.rotation</p:attrName>
                                        </p:attrNameLst>
                                      </p:cBhvr>
                                      <p:tavLst>
                                        <p:tav tm="0">
                                          <p:val>
                                            <p:fltVal val="-90"/>
                                          </p:val>
                                        </p:tav>
                                        <p:tav tm="100000">
                                          <p:val>
                                            <p:fltVal val="0"/>
                                          </p:val>
                                        </p:tav>
                                      </p:tavLst>
                                    </p:anim>
                                    <p:anim calcmode="lin" valueType="num">
                                      <p:cBhvr>
                                        <p:cTn id="65" dur="800" decel="100000" fill="hold"/>
                                        <p:tgtEl>
                                          <p:spTgt spid="8"/>
                                        </p:tgtEl>
                                        <p:attrNameLst>
                                          <p:attrName>ppt_x</p:attrName>
                                        </p:attrNameLst>
                                      </p:cBhvr>
                                      <p:tavLst>
                                        <p:tav tm="0">
                                          <p:val>
                                            <p:strVal val="#ppt_x+0.4"/>
                                          </p:val>
                                        </p:tav>
                                        <p:tav tm="100000">
                                          <p:val>
                                            <p:strVal val="#ppt_x-0.05"/>
                                          </p:val>
                                        </p:tav>
                                      </p:tavLst>
                                    </p:anim>
                                    <p:anim calcmode="lin" valueType="num">
                                      <p:cBhvr>
                                        <p:cTn id="66" dur="800" decel="100000" fill="hold"/>
                                        <p:tgtEl>
                                          <p:spTgt spid="8"/>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69" presetID="30"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800" decel="100000"/>
                                        <p:tgtEl>
                                          <p:spTgt spid="9"/>
                                        </p:tgtEl>
                                      </p:cBhvr>
                                    </p:animEffect>
                                    <p:anim calcmode="lin" valueType="num">
                                      <p:cBhvr>
                                        <p:cTn id="72" dur="800" decel="100000" fill="hold"/>
                                        <p:tgtEl>
                                          <p:spTgt spid="9"/>
                                        </p:tgtEl>
                                        <p:attrNameLst>
                                          <p:attrName>style.rotation</p:attrName>
                                        </p:attrNameLst>
                                      </p:cBhvr>
                                      <p:tavLst>
                                        <p:tav tm="0">
                                          <p:val>
                                            <p:fltVal val="-90"/>
                                          </p:val>
                                        </p:tav>
                                        <p:tav tm="100000">
                                          <p:val>
                                            <p:fltVal val="0"/>
                                          </p:val>
                                        </p:tav>
                                      </p:tavLst>
                                    </p:anim>
                                    <p:anim calcmode="lin" valueType="num">
                                      <p:cBhvr>
                                        <p:cTn id="73" dur="800" decel="100000" fill="hold"/>
                                        <p:tgtEl>
                                          <p:spTgt spid="9"/>
                                        </p:tgtEl>
                                        <p:attrNameLst>
                                          <p:attrName>ppt_x</p:attrName>
                                        </p:attrNameLst>
                                      </p:cBhvr>
                                      <p:tavLst>
                                        <p:tav tm="0">
                                          <p:val>
                                            <p:strVal val="#ppt_x+0.4"/>
                                          </p:val>
                                        </p:tav>
                                        <p:tav tm="100000">
                                          <p:val>
                                            <p:strVal val="#ppt_x-0.05"/>
                                          </p:val>
                                        </p:tav>
                                      </p:tavLst>
                                    </p:anim>
                                    <p:anim calcmode="lin" valueType="num">
                                      <p:cBhvr>
                                        <p:cTn id="74" dur="800" decel="100000" fill="hold"/>
                                        <p:tgtEl>
                                          <p:spTgt spid="9"/>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3">
                                            <p:txEl>
                                              <p:pRg st="0" end="0"/>
                                            </p:txEl>
                                          </p:spTgt>
                                        </p:tgtEl>
                                        <p:attrNameLst>
                                          <p:attrName>style.visibility</p:attrName>
                                        </p:attrNameLst>
                                      </p:cBhvr>
                                      <p:to>
                                        <p:strVal val="visible"/>
                                      </p:to>
                                    </p:set>
                                    <p:animEffect transition="in" filter="wipe(left)">
                                      <p:cBhvr>
                                        <p:cTn id="80" dur="500"/>
                                        <p:tgtEl>
                                          <p:spTgt spid="3">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
                                            <p:txEl>
                                              <p:pRg st="1" end="1"/>
                                            </p:txEl>
                                          </p:spTgt>
                                        </p:tgtEl>
                                        <p:attrNameLst>
                                          <p:attrName>style.visibility</p:attrName>
                                        </p:attrNameLst>
                                      </p:cBhvr>
                                      <p:to>
                                        <p:strVal val="visible"/>
                                      </p:to>
                                    </p:set>
                                    <p:animEffect transition="in" filter="wipe(left)">
                                      <p:cBhvr>
                                        <p:cTn id="85" dur="500"/>
                                        <p:tgtEl>
                                          <p:spTgt spid="3">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
                                            <p:txEl>
                                              <p:pRg st="2" end="2"/>
                                            </p:txEl>
                                          </p:spTgt>
                                        </p:tgtEl>
                                        <p:attrNameLst>
                                          <p:attrName>style.visibility</p:attrName>
                                        </p:attrNameLst>
                                      </p:cBhvr>
                                      <p:to>
                                        <p:strVal val="visible"/>
                                      </p:to>
                                    </p:set>
                                    <p:animEffect transition="in" filter="wipe(left)">
                                      <p:cBhvr>
                                        <p:cTn id="9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7"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D9DC"/>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45F1520A-A2ED-2384-EB3A-DC06956DF96E}"/>
              </a:ext>
            </a:extLst>
          </p:cNvPr>
          <p:cNvPicPr>
            <a:picLocks noChangeAspect="1"/>
          </p:cNvPicPr>
          <p:nvPr/>
        </p:nvPicPr>
        <p:blipFill rotWithShape="1">
          <a:blip r:embed="rId2"/>
          <a:srcRect l="6274" r="2677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ángulo 4">
            <a:extLst>
              <a:ext uri="{FF2B5EF4-FFF2-40B4-BE49-F238E27FC236}">
                <a16:creationId xmlns:a16="http://schemas.microsoft.com/office/drawing/2014/main" id="{CCF2FF42-535B-AF4F-E767-F1D308D7102C}"/>
              </a:ext>
            </a:extLst>
          </p:cNvPr>
          <p:cNvSpPr/>
          <p:nvPr/>
        </p:nvSpPr>
        <p:spPr>
          <a:xfrm>
            <a:off x="156680" y="2332539"/>
            <a:ext cx="4826000" cy="688848"/>
          </a:xfrm>
          <a:prstGeom prst="rect">
            <a:avLst/>
          </a:prstGeom>
          <a:solidFill>
            <a:srgbClr val="DBD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782D27CF-EB75-1802-0B5F-646D4C8A447F}"/>
              </a:ext>
            </a:extLst>
          </p:cNvPr>
          <p:cNvSpPr txBox="1"/>
          <p:nvPr/>
        </p:nvSpPr>
        <p:spPr>
          <a:xfrm>
            <a:off x="158205" y="148471"/>
            <a:ext cx="5151972" cy="6709529"/>
          </a:xfrm>
          <a:prstGeom prst="rect">
            <a:avLst/>
          </a:prstGeom>
          <a:noFill/>
        </p:spPr>
        <p:txBody>
          <a:bodyPr wrap="square">
            <a:spAutoFit/>
          </a:bodyPr>
          <a:lstStyle/>
          <a:p>
            <a:pPr>
              <a:spcBef>
                <a:spcPts val="1200"/>
              </a:spcBef>
            </a:pPr>
            <a:r>
              <a:rPr lang="en-US" sz="2000" dirty="0"/>
              <a:t>For many, talking about a senior person is synonymous with talking about someone who has suffered the loss of physical, intellectual, work and social strength</a:t>
            </a:r>
            <a:r>
              <a:rPr lang="es-ES" sz="2000" dirty="0"/>
              <a:t>.</a:t>
            </a:r>
          </a:p>
          <a:p>
            <a:pPr>
              <a:spcBef>
                <a:spcPts val="1200"/>
              </a:spcBef>
            </a:pPr>
            <a:r>
              <a:rPr lang="en-US" sz="2000" dirty="0"/>
              <a:t>The Bible tells us about them and tells us that they deserve our honor</a:t>
            </a:r>
            <a:r>
              <a:rPr lang="es-ES" sz="2000" dirty="0"/>
              <a:t>.</a:t>
            </a:r>
          </a:p>
          <a:p>
            <a:pPr>
              <a:spcBef>
                <a:spcPts val="1200"/>
              </a:spcBef>
            </a:pPr>
            <a:r>
              <a:rPr lang="en-US" sz="2000" dirty="0"/>
              <a:t>These people that heaven values are often the most disadvantaged and marginalized by our society</a:t>
            </a:r>
            <a:r>
              <a:rPr lang="es-ES" sz="2000" dirty="0"/>
              <a:t>.</a:t>
            </a:r>
          </a:p>
          <a:p>
            <a:pPr>
              <a:spcBef>
                <a:spcPts val="1200"/>
              </a:spcBef>
            </a:pPr>
            <a:r>
              <a:rPr lang="en-US" sz="2000" dirty="0"/>
              <a:t>This presentation is dedicated to you, the older person who is staying or wants to stay close to God</a:t>
            </a:r>
            <a:r>
              <a:rPr lang="es-ES" sz="2000" dirty="0"/>
              <a:t>.</a:t>
            </a:r>
          </a:p>
          <a:p>
            <a:pPr>
              <a:spcBef>
                <a:spcPts val="1200"/>
              </a:spcBef>
            </a:pPr>
            <a:r>
              <a:rPr lang="en-US" sz="2000" dirty="0"/>
              <a:t>I invite you to reflect on these questions</a:t>
            </a:r>
            <a:r>
              <a:rPr lang="es-ES" sz="2000" dirty="0"/>
              <a:t>:</a:t>
            </a:r>
          </a:p>
          <a:p>
            <a:pPr marL="808038" indent="-342900">
              <a:spcBef>
                <a:spcPts val="1200"/>
              </a:spcBef>
              <a:buClr>
                <a:srgbClr val="7030A0"/>
              </a:buClr>
              <a:buFont typeface="Wingdings" panose="05000000000000000000" pitchFamily="2" charset="2"/>
              <a:buChar char="q"/>
              <a:tabLst>
                <a:tab pos="808038" algn="l"/>
              </a:tabLst>
            </a:pPr>
            <a:r>
              <a:rPr lang="en-US" sz="2000" dirty="0"/>
              <a:t>How do you feel as an older adult</a:t>
            </a:r>
            <a:r>
              <a:rPr lang="es-ES" sz="2000" dirty="0"/>
              <a:t>?</a:t>
            </a:r>
          </a:p>
          <a:p>
            <a:pPr marL="808038" indent="-342900">
              <a:spcBef>
                <a:spcPts val="1200"/>
              </a:spcBef>
              <a:buClr>
                <a:srgbClr val="7030A0"/>
              </a:buClr>
              <a:buFont typeface="Wingdings" panose="05000000000000000000" pitchFamily="2" charset="2"/>
              <a:buChar char="q"/>
              <a:tabLst>
                <a:tab pos="808038" algn="l"/>
              </a:tabLst>
            </a:pPr>
            <a:r>
              <a:rPr lang="en-US" sz="2000" dirty="0"/>
              <a:t>What examples in the Bible can make you feel loved and valued</a:t>
            </a:r>
            <a:r>
              <a:rPr lang="es-ES" sz="2000" dirty="0"/>
              <a:t>?</a:t>
            </a:r>
          </a:p>
          <a:p>
            <a:pPr marL="808038" indent="-342900">
              <a:spcBef>
                <a:spcPts val="1200"/>
              </a:spcBef>
              <a:buClr>
                <a:srgbClr val="7030A0"/>
              </a:buClr>
              <a:buFont typeface="Wingdings" panose="05000000000000000000" pitchFamily="2" charset="2"/>
              <a:buChar char="q"/>
              <a:tabLst>
                <a:tab pos="808038" algn="l"/>
              </a:tabLst>
            </a:pPr>
            <a:r>
              <a:rPr lang="en-US" sz="2000" dirty="0"/>
              <a:t>Do you understand the value you have to God as an older adult</a:t>
            </a:r>
            <a:r>
              <a:rPr lang="es-ES" sz="2000" dirty="0"/>
              <a:t>?</a:t>
            </a:r>
          </a:p>
        </p:txBody>
      </p:sp>
    </p:spTree>
    <p:extLst>
      <p:ext uri="{BB962C8B-B14F-4D97-AF65-F5344CB8AC3E}">
        <p14:creationId xmlns:p14="http://schemas.microsoft.com/office/powerpoint/2010/main" val="2287450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left)">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left)">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left)">
                                      <p:cBhvr>
                                        <p:cTn id="35" dur="500"/>
                                        <p:tgtEl>
                                          <p:spTgt spid="2">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wipe(left)">
                                      <p:cBhvr>
                                        <p:cTn id="4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21E15C7-8E2A-EB06-7932-10E70A7A3F5A}"/>
              </a:ext>
            </a:extLst>
          </p:cNvPr>
          <p:cNvSpPr txBox="1"/>
          <p:nvPr/>
        </p:nvSpPr>
        <p:spPr>
          <a:xfrm>
            <a:off x="443850" y="177659"/>
            <a:ext cx="9576450" cy="461665"/>
          </a:xfrm>
          <a:prstGeom prst="rect">
            <a:avLst/>
          </a:prstGeom>
          <a:noFill/>
        </p:spPr>
        <p:txBody>
          <a:bodyPr wrap="square">
            <a:spAutoFit/>
            <a:scene3d>
              <a:camera prst="orthographicFront"/>
              <a:lightRig rig="threePt" dir="t"/>
            </a:scene3d>
            <a:sp3d extrusionH="57150">
              <a:bevelT w="38100" h="38100"/>
            </a:sp3d>
          </a:bodyPr>
          <a:lstStyle/>
          <a:p>
            <a:r>
              <a:rPr lang="en-US" sz="2400" b="1" dirty="0">
                <a:solidFill>
                  <a:schemeClr val="accent5">
                    <a:lumMod val="50000"/>
                  </a:schemeClr>
                </a:solidFill>
              </a:rPr>
              <a:t>GOD GIVES YOU THE OPPORTUNITY TO SEE PROPHECIES BEING FULFILLED</a:t>
            </a:r>
            <a:endParaRPr lang="es-ES" sz="2400" b="1" dirty="0">
              <a:solidFill>
                <a:schemeClr val="accent5">
                  <a:lumMod val="50000"/>
                </a:schemeClr>
              </a:solidFill>
            </a:endParaRPr>
          </a:p>
        </p:txBody>
      </p:sp>
      <p:sp>
        <p:nvSpPr>
          <p:cNvPr id="3" name="CuadroTexto 2">
            <a:extLst>
              <a:ext uri="{FF2B5EF4-FFF2-40B4-BE49-F238E27FC236}">
                <a16:creationId xmlns:a16="http://schemas.microsoft.com/office/drawing/2014/main" id="{1DDC59DA-2C8D-488C-43A2-8C366639AAE8}"/>
              </a:ext>
            </a:extLst>
          </p:cNvPr>
          <p:cNvSpPr txBox="1"/>
          <p:nvPr/>
        </p:nvSpPr>
        <p:spPr>
          <a:xfrm>
            <a:off x="283318" y="1024733"/>
            <a:ext cx="4631136" cy="5324535"/>
          </a:xfrm>
          <a:prstGeom prst="rect">
            <a:avLst/>
          </a:prstGeom>
          <a:noFill/>
        </p:spPr>
        <p:txBody>
          <a:bodyPr wrap="square">
            <a:spAutoFit/>
          </a:bodyPr>
          <a:lstStyle/>
          <a:p>
            <a:pPr>
              <a:spcBef>
                <a:spcPts val="1200"/>
              </a:spcBef>
            </a:pPr>
            <a:r>
              <a:rPr lang="en-US" sz="2000" dirty="0"/>
              <a:t>For God, older adults have always held a special place. The story of Simeon is recorded in the Bible; He was one of those who was blessed to see the promise fulfilled</a:t>
            </a:r>
            <a:r>
              <a:rPr lang="es-ES" sz="2000" dirty="0"/>
              <a:t>.</a:t>
            </a:r>
          </a:p>
          <a:p>
            <a:pPr>
              <a:spcBef>
                <a:spcPts val="1200"/>
              </a:spcBef>
            </a:pPr>
            <a:r>
              <a:rPr lang="en-US" sz="2000" dirty="0"/>
              <a:t>He held the Savior of the world in his arms: "Now, Lord, you send away your servant in peace, according to your word, because my eyes have seen your salvation" (Luke 2:29, 30</a:t>
            </a:r>
            <a:r>
              <a:rPr lang="es-ES" sz="2000" dirty="0"/>
              <a:t>).</a:t>
            </a:r>
          </a:p>
          <a:p>
            <a:pPr>
              <a:spcBef>
                <a:spcPts val="1200"/>
              </a:spcBef>
            </a:pPr>
            <a:r>
              <a:rPr lang="en-US" sz="2000" dirty="0"/>
              <a:t>Among so many sages and religious leaders, the Lord granted this old man, who probably had no value to society, the opportunity to see the prophecy fulfilled, indicating that He values those who, through the years, are faithful to him</a:t>
            </a:r>
            <a:r>
              <a:rPr lang="es-ES" sz="2000" dirty="0"/>
              <a:t>. </a:t>
            </a:r>
          </a:p>
        </p:txBody>
      </p:sp>
      <p:pic>
        <p:nvPicPr>
          <p:cNvPr id="9" name="Imagen 8" descr="Imagen que contiene persona, interior, hombre, comiendo&#10;&#10;Descripción generada automáticamente">
            <a:extLst>
              <a:ext uri="{FF2B5EF4-FFF2-40B4-BE49-F238E27FC236}">
                <a16:creationId xmlns:a16="http://schemas.microsoft.com/office/drawing/2014/main" id="{E7D62DA6-CC14-D05A-29C3-6F476EFD6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2055" y="1235112"/>
            <a:ext cx="6864700" cy="5326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4" name="Grupo 13">
            <a:extLst>
              <a:ext uri="{FF2B5EF4-FFF2-40B4-BE49-F238E27FC236}">
                <a16:creationId xmlns:a16="http://schemas.microsoft.com/office/drawing/2014/main" id="{55DF9ABA-5C3F-74E1-E9E4-127C5012CA42}"/>
              </a:ext>
            </a:extLst>
          </p:cNvPr>
          <p:cNvGrpSpPr/>
          <p:nvPr/>
        </p:nvGrpSpPr>
        <p:grpSpPr>
          <a:xfrm>
            <a:off x="9972351" y="106181"/>
            <a:ext cx="2080264" cy="666530"/>
            <a:chOff x="9827972" y="106181"/>
            <a:chExt cx="2080264" cy="666530"/>
          </a:xfrm>
        </p:grpSpPr>
        <p:pic>
          <p:nvPicPr>
            <p:cNvPr id="13" name="Imagen 12" descr="Imagen que contiene alfombra&#10;&#10;Descripción generada automáticamente">
              <a:extLst>
                <a:ext uri="{FF2B5EF4-FFF2-40B4-BE49-F238E27FC236}">
                  <a16:creationId xmlns:a16="http://schemas.microsoft.com/office/drawing/2014/main" id="{B73BC82A-0F90-7FA8-486E-F9DDDDF78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7972" y="138725"/>
              <a:ext cx="2080264" cy="633986"/>
            </a:xfrm>
            <a:prstGeom prst="rect">
              <a:avLst/>
            </a:prstGeom>
          </p:spPr>
        </p:pic>
        <p:sp>
          <p:nvSpPr>
            <p:cNvPr id="7" name="CuadroTexto 6">
              <a:extLst>
                <a:ext uri="{FF2B5EF4-FFF2-40B4-BE49-F238E27FC236}">
                  <a16:creationId xmlns:a16="http://schemas.microsoft.com/office/drawing/2014/main" id="{AD7B29BB-E7BA-1575-3032-39C7AF88C696}"/>
                </a:ext>
              </a:extLst>
            </p:cNvPr>
            <p:cNvSpPr txBox="1"/>
            <p:nvPr/>
          </p:nvSpPr>
          <p:spPr>
            <a:xfrm>
              <a:off x="10036453" y="106181"/>
              <a:ext cx="1663301" cy="646331"/>
            </a:xfrm>
            <a:prstGeom prst="rect">
              <a:avLst/>
            </a:prstGeom>
            <a:noFill/>
          </p:spPr>
          <p:txBody>
            <a:bodyPr wrap="square">
              <a:spAutoFit/>
            </a:bodyPr>
            <a:lstStyle/>
            <a:p>
              <a:pPr algn="ctr"/>
              <a:r>
                <a:rPr lang="es-ES" sz="3600" b="1" dirty="0" err="1">
                  <a:solidFill>
                    <a:srgbClr val="FFFF00"/>
                  </a:solidFill>
                  <a:effectLst>
                    <a:outerShdw blurRad="50800" dist="38100" dir="13500000" algn="br" rotWithShape="0">
                      <a:prstClr val="black">
                        <a:alpha val="40000"/>
                      </a:prstClr>
                    </a:outerShdw>
                  </a:effectLst>
                </a:rPr>
                <a:t>Simeon</a:t>
              </a:r>
              <a:r>
                <a:rPr lang="es-ES" sz="3600" b="1" dirty="0">
                  <a:solidFill>
                    <a:srgbClr val="FFFF00"/>
                  </a:solidFill>
                  <a:effectLst>
                    <a:outerShdw blurRad="50800" dist="38100" dir="13500000" algn="br" rotWithShape="0">
                      <a:prstClr val="black">
                        <a:alpha val="40000"/>
                      </a:prstClr>
                    </a:outerShdw>
                  </a:effectLst>
                </a:rPr>
                <a:t> </a:t>
              </a:r>
            </a:p>
          </p:txBody>
        </p:sp>
      </p:grpSp>
      <p:pic>
        <p:nvPicPr>
          <p:cNvPr id="18" name="Gráfico 17" descr="Marca de insignia con relleno sólido">
            <a:extLst>
              <a:ext uri="{FF2B5EF4-FFF2-40B4-BE49-F238E27FC236}">
                <a16:creationId xmlns:a16="http://schemas.microsoft.com/office/drawing/2014/main" id="{A1766368-B639-7636-4EDA-CBBFD3547A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85" y="106181"/>
            <a:ext cx="543066" cy="543066"/>
          </a:xfrm>
          <a:prstGeom prst="rect">
            <a:avLst/>
          </a:prstGeom>
        </p:spPr>
      </p:pic>
    </p:spTree>
    <p:extLst>
      <p:ext uri="{BB962C8B-B14F-4D97-AF65-F5344CB8AC3E}">
        <p14:creationId xmlns:p14="http://schemas.microsoft.com/office/powerpoint/2010/main" val="1453758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800" decel="100000"/>
                                        <p:tgtEl>
                                          <p:spTgt spid="14"/>
                                        </p:tgtEl>
                                      </p:cBhvr>
                                    </p:animEffect>
                                    <p:anim calcmode="lin" valueType="num">
                                      <p:cBhvr>
                                        <p:cTn id="19" dur="800" decel="100000" fill="hold"/>
                                        <p:tgtEl>
                                          <p:spTgt spid="14"/>
                                        </p:tgtEl>
                                        <p:attrNameLst>
                                          <p:attrName>style.rotation</p:attrName>
                                        </p:attrNameLst>
                                      </p:cBhvr>
                                      <p:tavLst>
                                        <p:tav tm="0">
                                          <p:val>
                                            <p:fltVal val="-90"/>
                                          </p:val>
                                        </p:tav>
                                        <p:tav tm="100000">
                                          <p:val>
                                            <p:fltVal val="0"/>
                                          </p:val>
                                        </p:tav>
                                      </p:tavLst>
                                    </p:anim>
                                    <p:anim calcmode="lin" valueType="num">
                                      <p:cBhvr>
                                        <p:cTn id="20" dur="800" decel="100000" fill="hold"/>
                                        <p:tgtEl>
                                          <p:spTgt spid="14"/>
                                        </p:tgtEl>
                                        <p:attrNameLst>
                                          <p:attrName>ppt_x</p:attrName>
                                        </p:attrNameLst>
                                      </p:cBhvr>
                                      <p:tavLst>
                                        <p:tav tm="0">
                                          <p:val>
                                            <p:strVal val="#ppt_x+0.4"/>
                                          </p:val>
                                        </p:tav>
                                        <p:tav tm="100000">
                                          <p:val>
                                            <p:strVal val="#ppt_x-0.05"/>
                                          </p:val>
                                        </p:tav>
                                      </p:tavLst>
                                    </p:anim>
                                    <p:anim calcmode="lin" valueType="num">
                                      <p:cBhvr>
                                        <p:cTn id="21" dur="800" decel="100000" fill="hold"/>
                                        <p:tgtEl>
                                          <p:spTgt spid="14"/>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800" decel="100000"/>
                                        <p:tgtEl>
                                          <p:spTgt spid="9"/>
                                        </p:tgtEl>
                                      </p:cBhvr>
                                    </p:animEffect>
                                    <p:anim calcmode="lin" valueType="num">
                                      <p:cBhvr>
                                        <p:cTn id="27" dur="800" decel="100000" fill="hold"/>
                                        <p:tgtEl>
                                          <p:spTgt spid="9"/>
                                        </p:tgtEl>
                                        <p:attrNameLst>
                                          <p:attrName>style.rotation</p:attrName>
                                        </p:attrNameLst>
                                      </p:cBhvr>
                                      <p:tavLst>
                                        <p:tav tm="0">
                                          <p:val>
                                            <p:fltVal val="-90"/>
                                          </p:val>
                                        </p:tav>
                                        <p:tav tm="100000">
                                          <p:val>
                                            <p:fltVal val="0"/>
                                          </p:val>
                                        </p:tav>
                                      </p:tavLst>
                                    </p:anim>
                                    <p:anim calcmode="lin" valueType="num">
                                      <p:cBhvr>
                                        <p:cTn id="28" dur="800" decel="100000" fill="hold"/>
                                        <p:tgtEl>
                                          <p:spTgt spid="9"/>
                                        </p:tgtEl>
                                        <p:attrNameLst>
                                          <p:attrName>ppt_x</p:attrName>
                                        </p:attrNameLst>
                                      </p:cBhvr>
                                      <p:tavLst>
                                        <p:tav tm="0">
                                          <p:val>
                                            <p:strVal val="#ppt_x+0.4"/>
                                          </p:val>
                                        </p:tav>
                                        <p:tav tm="100000">
                                          <p:val>
                                            <p:strVal val="#ppt_x-0.05"/>
                                          </p:val>
                                        </p:tav>
                                      </p:tavLst>
                                    </p:anim>
                                    <p:anim calcmode="lin" valueType="num">
                                      <p:cBhvr>
                                        <p:cTn id="29" dur="800" decel="100000" fill="hold"/>
                                        <p:tgtEl>
                                          <p:spTgt spid="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left)">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left)">
                                      <p:cBhvr>
                                        <p:cTn id="4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F8BCAE-9797-3F45-1C90-9756C7CF3141}"/>
              </a:ext>
            </a:extLst>
          </p:cNvPr>
          <p:cNvSpPr txBox="1"/>
          <p:nvPr/>
        </p:nvSpPr>
        <p:spPr>
          <a:xfrm>
            <a:off x="179800" y="836576"/>
            <a:ext cx="11689982" cy="1323439"/>
          </a:xfrm>
          <a:prstGeom prst="rect">
            <a:avLst/>
          </a:prstGeom>
          <a:noFill/>
        </p:spPr>
        <p:txBody>
          <a:bodyPr wrap="square">
            <a:spAutoFit/>
          </a:bodyPr>
          <a:lstStyle/>
          <a:p>
            <a:r>
              <a:rPr lang="en-US" sz="2000" dirty="0"/>
              <a:t>The Bible also teaches us that the Lord does not cast away His servants because they are seniors. He is faithful to those who, from their youth, have dedicated themselves to serving Him. Daniel is an example of this. During his youth, he did not hesitate to exalt the name of the Most High, and even in his old age, the Lord continued to bless him</a:t>
            </a:r>
            <a:r>
              <a:rPr lang="es-ES" sz="2000" dirty="0"/>
              <a:t>.</a:t>
            </a:r>
          </a:p>
        </p:txBody>
      </p:sp>
      <p:sp>
        <p:nvSpPr>
          <p:cNvPr id="5" name="CuadroTexto 4">
            <a:extLst>
              <a:ext uri="{FF2B5EF4-FFF2-40B4-BE49-F238E27FC236}">
                <a16:creationId xmlns:a16="http://schemas.microsoft.com/office/drawing/2014/main" id="{A131C35C-8052-A697-BC3D-8E98FF686C33}"/>
              </a:ext>
            </a:extLst>
          </p:cNvPr>
          <p:cNvSpPr txBox="1"/>
          <p:nvPr/>
        </p:nvSpPr>
        <p:spPr>
          <a:xfrm>
            <a:off x="659815" y="209198"/>
            <a:ext cx="9470466" cy="461665"/>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defRPr sz="2000" b="1"/>
            </a:lvl1pPr>
          </a:lstStyle>
          <a:p>
            <a:r>
              <a:rPr lang="en-US" sz="2400" dirty="0">
                <a:solidFill>
                  <a:schemeClr val="accent2">
                    <a:lumMod val="50000"/>
                  </a:schemeClr>
                </a:solidFill>
              </a:rPr>
              <a:t>GOD HEARS YOU, ANSWERS YOU, AND GIVES YOU SPECIAL REVELATIONS</a:t>
            </a:r>
            <a:endParaRPr lang="es-ES" sz="2400" dirty="0">
              <a:solidFill>
                <a:schemeClr val="accent2">
                  <a:lumMod val="50000"/>
                </a:schemeClr>
              </a:solidFill>
            </a:endParaRPr>
          </a:p>
        </p:txBody>
      </p:sp>
      <p:pic>
        <p:nvPicPr>
          <p:cNvPr id="9" name="Imagen 8" descr="Imagen que contiene interior, edificio, cuarto, vivo&#10;&#10;Descripción generada automáticamente">
            <a:extLst>
              <a:ext uri="{FF2B5EF4-FFF2-40B4-BE49-F238E27FC236}">
                <a16:creationId xmlns:a16="http://schemas.microsoft.com/office/drawing/2014/main" id="{D9462A27-732E-3035-A1B0-8315138A8249}"/>
              </a:ext>
            </a:extLst>
          </p:cNvPr>
          <p:cNvPicPr>
            <a:picLocks noChangeAspect="1"/>
          </p:cNvPicPr>
          <p:nvPr/>
        </p:nvPicPr>
        <p:blipFill rotWithShape="1">
          <a:blip r:embed="rId2">
            <a:extLst>
              <a:ext uri="{28A0092B-C50C-407E-A947-70E740481C1C}">
                <a14:useLocalDpi xmlns:a14="http://schemas.microsoft.com/office/drawing/2010/main" val="0"/>
              </a:ext>
            </a:extLst>
          </a:blip>
          <a:srcRect l="5154"/>
          <a:stretch/>
        </p:blipFill>
        <p:spPr>
          <a:xfrm>
            <a:off x="165461" y="2290188"/>
            <a:ext cx="6494831" cy="42620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CuadroTexto 3">
            <a:extLst>
              <a:ext uri="{FF2B5EF4-FFF2-40B4-BE49-F238E27FC236}">
                <a16:creationId xmlns:a16="http://schemas.microsoft.com/office/drawing/2014/main" id="{91028C6A-C456-A473-8161-7D7566F3EB6F}"/>
              </a:ext>
            </a:extLst>
          </p:cNvPr>
          <p:cNvSpPr txBox="1"/>
          <p:nvPr/>
        </p:nvSpPr>
        <p:spPr>
          <a:xfrm>
            <a:off x="6944497" y="2025981"/>
            <a:ext cx="5133767" cy="4708981"/>
          </a:xfrm>
          <a:prstGeom prst="rect">
            <a:avLst/>
          </a:prstGeom>
          <a:noFill/>
        </p:spPr>
        <p:txBody>
          <a:bodyPr wrap="square">
            <a:spAutoFit/>
          </a:bodyPr>
          <a:lstStyle/>
          <a:p>
            <a:pPr>
              <a:spcBef>
                <a:spcPts val="1200"/>
              </a:spcBef>
            </a:pPr>
            <a:r>
              <a:rPr lang="en-US" sz="2000" dirty="0"/>
              <a:t>It was while in his bed that the Lord revealed to Daniel the future of the world in response to the anxieties of the old prophet (who, although he was an old man, was not retired to God</a:t>
            </a:r>
            <a:r>
              <a:rPr lang="es-ES" sz="2000" dirty="0"/>
              <a:t>).</a:t>
            </a:r>
          </a:p>
          <a:p>
            <a:pPr>
              <a:spcBef>
                <a:spcPts val="1200"/>
              </a:spcBef>
            </a:pPr>
            <a:r>
              <a:rPr lang="en-US" sz="2000" dirty="0"/>
              <a:t>Daniel says: "Then he said to me, 'Daniel, do not be afraid, for from the first day that you disposed your heart to understand and to humble yourself in the presence of your God, your words were heard; and because of your words I have come'" (Daniel 10:12</a:t>
            </a:r>
            <a:r>
              <a:rPr lang="es-ES" sz="2000" dirty="0"/>
              <a:t>).</a:t>
            </a:r>
          </a:p>
          <a:p>
            <a:pPr>
              <a:spcBef>
                <a:spcPts val="1200"/>
              </a:spcBef>
            </a:pPr>
            <a:r>
              <a:rPr lang="en-US" sz="2000" dirty="0"/>
              <a:t>Isn't that wonderful? God hears you. It doesn't matter if you are no longer important to society, you matter to God. You must only cling to your Lord</a:t>
            </a:r>
            <a:r>
              <a:rPr lang="es-ES" sz="2000" dirty="0"/>
              <a:t>. </a:t>
            </a:r>
          </a:p>
        </p:txBody>
      </p:sp>
      <p:grpSp>
        <p:nvGrpSpPr>
          <p:cNvPr id="13" name="Grupo 12">
            <a:extLst>
              <a:ext uri="{FF2B5EF4-FFF2-40B4-BE49-F238E27FC236}">
                <a16:creationId xmlns:a16="http://schemas.microsoft.com/office/drawing/2014/main" id="{364D8D90-7596-81F7-E146-41C1DE1C811D}"/>
              </a:ext>
            </a:extLst>
          </p:cNvPr>
          <p:cNvGrpSpPr/>
          <p:nvPr/>
        </p:nvGrpSpPr>
        <p:grpSpPr>
          <a:xfrm>
            <a:off x="9998000" y="90494"/>
            <a:ext cx="2080264" cy="666530"/>
            <a:chOff x="9998000" y="90494"/>
            <a:chExt cx="2080264" cy="666530"/>
          </a:xfrm>
        </p:grpSpPr>
        <p:pic>
          <p:nvPicPr>
            <p:cNvPr id="10" name="Imagen 9" descr="Imagen que contiene alfombra&#10;&#10;Descripción generada automáticamente">
              <a:extLst>
                <a:ext uri="{FF2B5EF4-FFF2-40B4-BE49-F238E27FC236}">
                  <a16:creationId xmlns:a16="http://schemas.microsoft.com/office/drawing/2014/main" id="{ACF74C32-EF04-9D41-FD82-453B2A5C0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8000" y="123038"/>
              <a:ext cx="2080264" cy="633986"/>
            </a:xfrm>
            <a:prstGeom prst="rect">
              <a:avLst/>
            </a:prstGeom>
          </p:spPr>
        </p:pic>
        <p:sp>
          <p:nvSpPr>
            <p:cNvPr id="12" name="CuadroTexto 11">
              <a:extLst>
                <a:ext uri="{FF2B5EF4-FFF2-40B4-BE49-F238E27FC236}">
                  <a16:creationId xmlns:a16="http://schemas.microsoft.com/office/drawing/2014/main" id="{A7BDB845-019B-5EF1-D1D2-4E100451EEF5}"/>
                </a:ext>
              </a:extLst>
            </p:cNvPr>
            <p:cNvSpPr txBox="1"/>
            <p:nvPr/>
          </p:nvSpPr>
          <p:spPr>
            <a:xfrm>
              <a:off x="10206481" y="90494"/>
              <a:ext cx="1663301" cy="646331"/>
            </a:xfrm>
            <a:prstGeom prst="rect">
              <a:avLst/>
            </a:prstGeom>
            <a:noFill/>
          </p:spPr>
          <p:txBody>
            <a:bodyPr wrap="square">
              <a:spAutoFit/>
            </a:bodyPr>
            <a:lstStyle/>
            <a:p>
              <a:pPr algn="ctr"/>
              <a:r>
                <a:rPr lang="es-ES" sz="3600" b="1" dirty="0">
                  <a:solidFill>
                    <a:srgbClr val="FFFF00"/>
                  </a:solidFill>
                  <a:effectLst>
                    <a:outerShdw blurRad="50800" dist="38100" dir="13500000" algn="br" rotWithShape="0">
                      <a:prstClr val="black">
                        <a:alpha val="40000"/>
                      </a:prstClr>
                    </a:outerShdw>
                  </a:effectLst>
                </a:rPr>
                <a:t>Daniel</a:t>
              </a:r>
            </a:p>
          </p:txBody>
        </p:sp>
      </p:grpSp>
      <p:pic>
        <p:nvPicPr>
          <p:cNvPr id="14" name="Gráfico 13" descr="Marca de insignia con relleno sólido">
            <a:extLst>
              <a:ext uri="{FF2B5EF4-FFF2-40B4-BE49-F238E27FC236}">
                <a16:creationId xmlns:a16="http://schemas.microsoft.com/office/drawing/2014/main" id="{E92E9973-455E-4FAE-6F77-9CC63F5D57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800" y="168497"/>
            <a:ext cx="543066" cy="543066"/>
          </a:xfrm>
          <a:prstGeom prst="rect">
            <a:avLst/>
          </a:prstGeom>
        </p:spPr>
      </p:pic>
    </p:spTree>
    <p:extLst>
      <p:ext uri="{BB962C8B-B14F-4D97-AF65-F5344CB8AC3E}">
        <p14:creationId xmlns:p14="http://schemas.microsoft.com/office/powerpoint/2010/main" val="221894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800" decel="100000"/>
                                        <p:tgtEl>
                                          <p:spTgt spid="13"/>
                                        </p:tgtEl>
                                      </p:cBhvr>
                                    </p:animEffect>
                                    <p:anim calcmode="lin" valueType="num">
                                      <p:cBhvr>
                                        <p:cTn id="19" dur="800" decel="100000" fill="hold"/>
                                        <p:tgtEl>
                                          <p:spTgt spid="13"/>
                                        </p:tgtEl>
                                        <p:attrNameLst>
                                          <p:attrName>style.rotation</p:attrName>
                                        </p:attrNameLst>
                                      </p:cBhvr>
                                      <p:tavLst>
                                        <p:tav tm="0">
                                          <p:val>
                                            <p:fltVal val="-90"/>
                                          </p:val>
                                        </p:tav>
                                        <p:tav tm="100000">
                                          <p:val>
                                            <p:fltVal val="0"/>
                                          </p:val>
                                        </p:tav>
                                      </p:tavLst>
                                    </p:anim>
                                    <p:anim calcmode="lin" valueType="num">
                                      <p:cBhvr>
                                        <p:cTn id="20" dur="800" decel="100000" fill="hold"/>
                                        <p:tgtEl>
                                          <p:spTgt spid="13"/>
                                        </p:tgtEl>
                                        <p:attrNameLst>
                                          <p:attrName>ppt_x</p:attrName>
                                        </p:attrNameLst>
                                      </p:cBhvr>
                                      <p:tavLst>
                                        <p:tav tm="0">
                                          <p:val>
                                            <p:strVal val="#ppt_x+0.4"/>
                                          </p:val>
                                        </p:tav>
                                        <p:tav tm="100000">
                                          <p:val>
                                            <p:strVal val="#ppt_x-0.05"/>
                                          </p:val>
                                        </p:tav>
                                      </p:tavLst>
                                    </p:anim>
                                    <p:anim calcmode="lin" valueType="num">
                                      <p:cBhvr>
                                        <p:cTn id="21" dur="800" decel="100000" fill="hold"/>
                                        <p:tgtEl>
                                          <p:spTgt spid="13"/>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800" decel="100000"/>
                                        <p:tgtEl>
                                          <p:spTgt spid="9"/>
                                        </p:tgtEl>
                                      </p:cBhvr>
                                    </p:animEffect>
                                    <p:anim calcmode="lin" valueType="num">
                                      <p:cBhvr>
                                        <p:cTn id="27" dur="800" decel="100000" fill="hold"/>
                                        <p:tgtEl>
                                          <p:spTgt spid="9"/>
                                        </p:tgtEl>
                                        <p:attrNameLst>
                                          <p:attrName>style.rotation</p:attrName>
                                        </p:attrNameLst>
                                      </p:cBhvr>
                                      <p:tavLst>
                                        <p:tav tm="0">
                                          <p:val>
                                            <p:fltVal val="-90"/>
                                          </p:val>
                                        </p:tav>
                                        <p:tav tm="100000">
                                          <p:val>
                                            <p:fltVal val="0"/>
                                          </p:val>
                                        </p:tav>
                                      </p:tavLst>
                                    </p:anim>
                                    <p:anim calcmode="lin" valueType="num">
                                      <p:cBhvr>
                                        <p:cTn id="28" dur="800" decel="100000" fill="hold"/>
                                        <p:tgtEl>
                                          <p:spTgt spid="9"/>
                                        </p:tgtEl>
                                        <p:attrNameLst>
                                          <p:attrName>ppt_x</p:attrName>
                                        </p:attrNameLst>
                                      </p:cBhvr>
                                      <p:tavLst>
                                        <p:tav tm="0">
                                          <p:val>
                                            <p:strVal val="#ppt_x+0.4"/>
                                          </p:val>
                                        </p:tav>
                                        <p:tav tm="100000">
                                          <p:val>
                                            <p:strVal val="#ppt_x-0.05"/>
                                          </p:val>
                                        </p:tav>
                                      </p:tavLst>
                                    </p:anim>
                                    <p:anim calcmode="lin" valueType="num">
                                      <p:cBhvr>
                                        <p:cTn id="29" dur="800" decel="100000" fill="hold"/>
                                        <p:tgtEl>
                                          <p:spTgt spid="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wipe(left)">
                                      <p:cBhvr>
                                        <p:cTn id="40" dur="500"/>
                                        <p:tgtEl>
                                          <p:spTgt spid="4">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wipe(left)">
                                      <p:cBhvr>
                                        <p:cTn id="45" dur="500"/>
                                        <p:tgtEl>
                                          <p:spTgt spid="4">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xEl>
                                              <p:pRg st="2" end="2"/>
                                            </p:txEl>
                                          </p:spTgt>
                                        </p:tgtEl>
                                        <p:attrNameLst>
                                          <p:attrName>style.visibility</p:attrName>
                                        </p:attrNameLst>
                                      </p:cBhvr>
                                      <p:to>
                                        <p:strVal val="visible"/>
                                      </p:to>
                                    </p:set>
                                    <p:animEffect transition="in" filter="wipe(left)">
                                      <p:cBhvr>
                                        <p:cTn id="5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9" name="Imagen 18" descr="Imagen que contiene persona, hombre, parado, foto&#10;&#10;Descripción generada automáticamente">
            <a:extLst>
              <a:ext uri="{FF2B5EF4-FFF2-40B4-BE49-F238E27FC236}">
                <a16:creationId xmlns:a16="http://schemas.microsoft.com/office/drawing/2014/main" id="{2877D314-26EA-BB22-1AF2-BEA28473D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4594" y="245807"/>
            <a:ext cx="5268071" cy="63470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uadroTexto 2">
            <a:extLst>
              <a:ext uri="{FF2B5EF4-FFF2-40B4-BE49-F238E27FC236}">
                <a16:creationId xmlns:a16="http://schemas.microsoft.com/office/drawing/2014/main" id="{4DCF922C-937F-3D83-9386-49282E12919F}"/>
              </a:ext>
            </a:extLst>
          </p:cNvPr>
          <p:cNvSpPr txBox="1"/>
          <p:nvPr/>
        </p:nvSpPr>
        <p:spPr>
          <a:xfrm>
            <a:off x="420559" y="1305992"/>
            <a:ext cx="5909599" cy="5355312"/>
          </a:xfrm>
          <a:prstGeom prst="rect">
            <a:avLst/>
          </a:prstGeom>
          <a:noFill/>
        </p:spPr>
        <p:txBody>
          <a:bodyPr wrap="square">
            <a:spAutoFit/>
          </a:bodyPr>
          <a:lstStyle/>
          <a:p>
            <a:pPr>
              <a:spcBef>
                <a:spcPts val="1200"/>
              </a:spcBef>
            </a:pPr>
            <a:r>
              <a:rPr lang="en-US" sz="2400" dirty="0"/>
              <a:t>In 2 Chronicles 10, we find the story of Rehoboam, the son of Solomon</a:t>
            </a:r>
            <a:r>
              <a:rPr lang="es-ES" sz="2400" dirty="0"/>
              <a:t>.</a:t>
            </a:r>
          </a:p>
          <a:p>
            <a:pPr>
              <a:spcBef>
                <a:spcPts val="1200"/>
              </a:spcBef>
            </a:pPr>
            <a:r>
              <a:rPr lang="en-US" sz="2400" dirty="0"/>
              <a:t>When the people came to ask him to relieve them of the burden their father had placed on them, he asked the elders who served his father for advice</a:t>
            </a:r>
            <a:r>
              <a:rPr lang="es-ES" sz="2400" dirty="0"/>
              <a:t>.</a:t>
            </a:r>
          </a:p>
          <a:p>
            <a:pPr>
              <a:spcBef>
                <a:spcPts val="1200"/>
              </a:spcBef>
            </a:pPr>
            <a:r>
              <a:rPr lang="en-US" sz="2400" dirty="0"/>
              <a:t>Then, having despised their wisdom, he sought advice from the young men who had grown up with him. As a result, the people rejected him as king and his rulership was not stable</a:t>
            </a:r>
            <a:r>
              <a:rPr lang="es-ES" sz="2400" dirty="0"/>
              <a:t>. </a:t>
            </a:r>
          </a:p>
          <a:p>
            <a:pPr>
              <a:spcBef>
                <a:spcPts val="1200"/>
              </a:spcBef>
            </a:pPr>
            <a:r>
              <a:rPr lang="en-US" sz="2400" dirty="0"/>
              <a:t>Don't mind being rejected for your wise advice; share it whenever someone needs it</a:t>
            </a:r>
            <a:r>
              <a:rPr lang="es-ES" sz="2400" dirty="0"/>
              <a:t>.</a:t>
            </a:r>
          </a:p>
        </p:txBody>
      </p:sp>
      <p:sp>
        <p:nvSpPr>
          <p:cNvPr id="5" name="CuadroTexto 4">
            <a:extLst>
              <a:ext uri="{FF2B5EF4-FFF2-40B4-BE49-F238E27FC236}">
                <a16:creationId xmlns:a16="http://schemas.microsoft.com/office/drawing/2014/main" id="{A977B9CC-3932-19A2-518C-555F52CA2AE8}"/>
              </a:ext>
            </a:extLst>
          </p:cNvPr>
          <p:cNvSpPr txBox="1"/>
          <p:nvPr/>
        </p:nvSpPr>
        <p:spPr>
          <a:xfrm>
            <a:off x="935942" y="124595"/>
            <a:ext cx="5394216" cy="830997"/>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defRPr sz="2000" b="1"/>
            </a:lvl1pPr>
          </a:lstStyle>
          <a:p>
            <a:r>
              <a:rPr lang="en-US" sz="2400" dirty="0">
                <a:solidFill>
                  <a:schemeClr val="accent6">
                    <a:lumMod val="50000"/>
                  </a:schemeClr>
                </a:solidFill>
              </a:rPr>
              <a:t>GOD HAS GIVEN YOU WISDOM THAT YOU MUST SHARE</a:t>
            </a:r>
            <a:endParaRPr lang="es-ES" sz="2400" dirty="0">
              <a:solidFill>
                <a:schemeClr val="accent6">
                  <a:lumMod val="50000"/>
                </a:schemeClr>
              </a:solidFill>
            </a:endParaRPr>
          </a:p>
        </p:txBody>
      </p:sp>
      <p:grpSp>
        <p:nvGrpSpPr>
          <p:cNvPr id="18" name="Grupo 17">
            <a:extLst>
              <a:ext uri="{FF2B5EF4-FFF2-40B4-BE49-F238E27FC236}">
                <a16:creationId xmlns:a16="http://schemas.microsoft.com/office/drawing/2014/main" id="{43D69C13-A48D-921E-546B-73A8832EA25C}"/>
              </a:ext>
            </a:extLst>
          </p:cNvPr>
          <p:cNvGrpSpPr/>
          <p:nvPr/>
        </p:nvGrpSpPr>
        <p:grpSpPr>
          <a:xfrm>
            <a:off x="6916441" y="499470"/>
            <a:ext cx="2514700" cy="646331"/>
            <a:chOff x="679607" y="3121088"/>
            <a:chExt cx="2514700" cy="646331"/>
          </a:xfrm>
        </p:grpSpPr>
        <p:pic>
          <p:nvPicPr>
            <p:cNvPr id="13" name="Imagen 12" descr="Imagen que contiene alfombra&#10;&#10;Descripción generada automáticamente">
              <a:extLst>
                <a:ext uri="{FF2B5EF4-FFF2-40B4-BE49-F238E27FC236}">
                  <a16:creationId xmlns:a16="http://schemas.microsoft.com/office/drawing/2014/main" id="{AA616A4E-330D-AFD7-B9BF-9BFCB84A6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07" y="3133433"/>
              <a:ext cx="2514700" cy="633986"/>
            </a:xfrm>
            <a:prstGeom prst="rect">
              <a:avLst/>
            </a:prstGeom>
          </p:spPr>
        </p:pic>
        <p:sp>
          <p:nvSpPr>
            <p:cNvPr id="14" name="CuadroTexto 13">
              <a:extLst>
                <a:ext uri="{FF2B5EF4-FFF2-40B4-BE49-F238E27FC236}">
                  <a16:creationId xmlns:a16="http://schemas.microsoft.com/office/drawing/2014/main" id="{304CCEE1-8CDF-76D4-20BE-35DE7C32B3D6}"/>
                </a:ext>
              </a:extLst>
            </p:cNvPr>
            <p:cNvSpPr txBox="1"/>
            <p:nvPr/>
          </p:nvSpPr>
          <p:spPr>
            <a:xfrm>
              <a:off x="747703" y="3121088"/>
              <a:ext cx="2446604" cy="646331"/>
            </a:xfrm>
            <a:prstGeom prst="rect">
              <a:avLst/>
            </a:prstGeom>
            <a:noFill/>
          </p:spPr>
          <p:txBody>
            <a:bodyPr wrap="square">
              <a:spAutoFit/>
            </a:bodyPr>
            <a:lstStyle/>
            <a:p>
              <a:pPr algn="ctr"/>
              <a:r>
                <a:rPr lang="es-ES" sz="3600" b="1" dirty="0" err="1">
                  <a:solidFill>
                    <a:srgbClr val="FFFF00"/>
                  </a:solidFill>
                  <a:effectLst>
                    <a:outerShdw blurRad="50800" dist="38100" dir="13500000" algn="br" rotWithShape="0">
                      <a:prstClr val="black">
                        <a:alpha val="40000"/>
                      </a:prstClr>
                    </a:outerShdw>
                  </a:effectLst>
                </a:rPr>
                <a:t>The</a:t>
              </a:r>
              <a:r>
                <a:rPr lang="es-ES" sz="3600" b="1" dirty="0">
                  <a:solidFill>
                    <a:srgbClr val="FFFF00"/>
                  </a:solidFill>
                  <a:effectLst>
                    <a:outerShdw blurRad="50800" dist="38100" dir="13500000" algn="br" rotWithShape="0">
                      <a:prstClr val="black">
                        <a:alpha val="40000"/>
                      </a:prstClr>
                    </a:outerShdw>
                  </a:effectLst>
                </a:rPr>
                <a:t> </a:t>
              </a:r>
              <a:r>
                <a:rPr lang="es-ES" sz="3600" b="1" dirty="0" err="1">
                  <a:solidFill>
                    <a:srgbClr val="FFFF00"/>
                  </a:solidFill>
                  <a:effectLst>
                    <a:outerShdw blurRad="50800" dist="38100" dir="13500000" algn="br" rotWithShape="0">
                      <a:prstClr val="black">
                        <a:alpha val="40000"/>
                      </a:prstClr>
                    </a:outerShdw>
                  </a:effectLst>
                </a:rPr>
                <a:t>Elders</a:t>
              </a:r>
              <a:endParaRPr lang="es-ES" sz="3600" b="1" dirty="0">
                <a:solidFill>
                  <a:srgbClr val="FFFF00"/>
                </a:solidFill>
                <a:effectLst>
                  <a:outerShdw blurRad="50800" dist="38100" dir="13500000" algn="br" rotWithShape="0">
                    <a:prstClr val="black">
                      <a:alpha val="40000"/>
                    </a:prstClr>
                  </a:outerShdw>
                </a:effectLst>
              </a:endParaRPr>
            </a:p>
          </p:txBody>
        </p:sp>
      </p:grpSp>
      <p:pic>
        <p:nvPicPr>
          <p:cNvPr id="20" name="Gráfico 19" descr="Marca de insignia con relleno sólido">
            <a:extLst>
              <a:ext uri="{FF2B5EF4-FFF2-40B4-BE49-F238E27FC236}">
                <a16:creationId xmlns:a16="http://schemas.microsoft.com/office/drawing/2014/main" id="{C3C49781-319F-2DDE-B44B-CDDBE59064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3496" y="96250"/>
            <a:ext cx="543066" cy="543066"/>
          </a:xfrm>
          <a:prstGeom prst="rect">
            <a:avLst/>
          </a:prstGeom>
        </p:spPr>
      </p:pic>
    </p:spTree>
    <p:extLst>
      <p:ext uri="{BB962C8B-B14F-4D97-AF65-F5344CB8AC3E}">
        <p14:creationId xmlns:p14="http://schemas.microsoft.com/office/powerpoint/2010/main" val="849247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800" decel="100000"/>
                                        <p:tgtEl>
                                          <p:spTgt spid="18"/>
                                        </p:tgtEl>
                                      </p:cBhvr>
                                    </p:animEffect>
                                    <p:anim calcmode="lin" valueType="num">
                                      <p:cBhvr>
                                        <p:cTn id="19" dur="800" decel="100000" fill="hold"/>
                                        <p:tgtEl>
                                          <p:spTgt spid="18"/>
                                        </p:tgtEl>
                                        <p:attrNameLst>
                                          <p:attrName>style.rotation</p:attrName>
                                        </p:attrNameLst>
                                      </p:cBhvr>
                                      <p:tavLst>
                                        <p:tav tm="0">
                                          <p:val>
                                            <p:fltVal val="-90"/>
                                          </p:val>
                                        </p:tav>
                                        <p:tav tm="100000">
                                          <p:val>
                                            <p:fltVal val="0"/>
                                          </p:val>
                                        </p:tav>
                                      </p:tavLst>
                                    </p:anim>
                                    <p:anim calcmode="lin" valueType="num">
                                      <p:cBhvr>
                                        <p:cTn id="20" dur="800" decel="100000" fill="hold"/>
                                        <p:tgtEl>
                                          <p:spTgt spid="18"/>
                                        </p:tgtEl>
                                        <p:attrNameLst>
                                          <p:attrName>ppt_x</p:attrName>
                                        </p:attrNameLst>
                                      </p:cBhvr>
                                      <p:tavLst>
                                        <p:tav tm="0">
                                          <p:val>
                                            <p:strVal val="#ppt_x+0.4"/>
                                          </p:val>
                                        </p:tav>
                                        <p:tav tm="100000">
                                          <p:val>
                                            <p:strVal val="#ppt_x-0.05"/>
                                          </p:val>
                                        </p:tav>
                                      </p:tavLst>
                                    </p:anim>
                                    <p:anim calcmode="lin" valueType="num">
                                      <p:cBhvr>
                                        <p:cTn id="21" dur="800" decel="100000" fill="hold"/>
                                        <p:tgtEl>
                                          <p:spTgt spid="1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800" decel="100000"/>
                                        <p:tgtEl>
                                          <p:spTgt spid="19"/>
                                        </p:tgtEl>
                                      </p:cBhvr>
                                    </p:animEffect>
                                    <p:anim calcmode="lin" valueType="num">
                                      <p:cBhvr>
                                        <p:cTn id="27" dur="800" decel="100000" fill="hold"/>
                                        <p:tgtEl>
                                          <p:spTgt spid="19"/>
                                        </p:tgtEl>
                                        <p:attrNameLst>
                                          <p:attrName>style.rotation</p:attrName>
                                        </p:attrNameLst>
                                      </p:cBhvr>
                                      <p:tavLst>
                                        <p:tav tm="0">
                                          <p:val>
                                            <p:fltVal val="-90"/>
                                          </p:val>
                                        </p:tav>
                                        <p:tav tm="100000">
                                          <p:val>
                                            <p:fltVal val="0"/>
                                          </p:val>
                                        </p:tav>
                                      </p:tavLst>
                                    </p:anim>
                                    <p:anim calcmode="lin" valueType="num">
                                      <p:cBhvr>
                                        <p:cTn id="28" dur="800" decel="100000" fill="hold"/>
                                        <p:tgtEl>
                                          <p:spTgt spid="19"/>
                                        </p:tgtEl>
                                        <p:attrNameLst>
                                          <p:attrName>ppt_x</p:attrName>
                                        </p:attrNameLst>
                                      </p:cBhvr>
                                      <p:tavLst>
                                        <p:tav tm="0">
                                          <p:val>
                                            <p:strVal val="#ppt_x+0.4"/>
                                          </p:val>
                                        </p:tav>
                                        <p:tav tm="100000">
                                          <p:val>
                                            <p:strVal val="#ppt_x-0.05"/>
                                          </p:val>
                                        </p:tav>
                                      </p:tavLst>
                                    </p:anim>
                                    <p:anim calcmode="lin" valueType="num">
                                      <p:cBhvr>
                                        <p:cTn id="29" dur="800" decel="100000" fill="hold"/>
                                        <p:tgtEl>
                                          <p:spTgt spid="1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wipe(left)">
                                      <p:cBhvr>
                                        <p:cTn id="35" dur="500"/>
                                        <p:tgtEl>
                                          <p:spTgt spid="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wipe(left)">
                                      <p:cBhvr>
                                        <p:cTn id="40" dur="500"/>
                                        <p:tgtEl>
                                          <p:spTgt spid="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wipe(left)">
                                      <p:cBhvr>
                                        <p:cTn id="45" dur="500"/>
                                        <p:tgtEl>
                                          <p:spTgt spid="3">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wipe(left)">
                                      <p:cBhvr>
                                        <p:cTn id="5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A7A7"/>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977B9CC-3932-19A2-518C-555F52CA2AE8}"/>
              </a:ext>
            </a:extLst>
          </p:cNvPr>
          <p:cNvSpPr txBox="1"/>
          <p:nvPr/>
        </p:nvSpPr>
        <p:spPr>
          <a:xfrm>
            <a:off x="4081112" y="118704"/>
            <a:ext cx="8211958" cy="461665"/>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defRPr sz="2000" b="1"/>
            </a:lvl1pPr>
          </a:lstStyle>
          <a:p>
            <a:r>
              <a:rPr lang="en-US" sz="2400" dirty="0">
                <a:solidFill>
                  <a:srgbClr val="C00000"/>
                </a:solidFill>
              </a:rPr>
              <a:t>ENCOURAGE OTHERS TO FOLLOW GOD'S WAYS</a:t>
            </a:r>
            <a:endParaRPr lang="es-ES" sz="2400" dirty="0">
              <a:solidFill>
                <a:srgbClr val="C00000"/>
              </a:solidFill>
            </a:endParaRPr>
          </a:p>
        </p:txBody>
      </p:sp>
      <p:sp>
        <p:nvSpPr>
          <p:cNvPr id="9" name="CuadroTexto 8">
            <a:extLst>
              <a:ext uri="{FF2B5EF4-FFF2-40B4-BE49-F238E27FC236}">
                <a16:creationId xmlns:a16="http://schemas.microsoft.com/office/drawing/2014/main" id="{BE30D523-9245-3469-AFBC-E762738DE121}"/>
              </a:ext>
            </a:extLst>
          </p:cNvPr>
          <p:cNvSpPr txBox="1"/>
          <p:nvPr/>
        </p:nvSpPr>
        <p:spPr>
          <a:xfrm>
            <a:off x="5659703" y="810629"/>
            <a:ext cx="6317644" cy="5786199"/>
          </a:xfrm>
          <a:prstGeom prst="rect">
            <a:avLst/>
          </a:prstGeom>
          <a:noFill/>
        </p:spPr>
        <p:txBody>
          <a:bodyPr wrap="square">
            <a:spAutoFit/>
          </a:bodyPr>
          <a:lstStyle/>
          <a:p>
            <a:pPr>
              <a:spcBef>
                <a:spcPts val="1200"/>
              </a:spcBef>
            </a:pPr>
            <a:r>
              <a:rPr lang="en-US" sz="2200" dirty="0"/>
              <a:t>As an old man, Joshua gathered all the tribes of Israel to give them his last counsel and warnings</a:t>
            </a:r>
            <a:r>
              <a:rPr lang="es-ES" sz="2200" dirty="0"/>
              <a:t>.</a:t>
            </a:r>
          </a:p>
          <a:p>
            <a:pPr>
              <a:spcBef>
                <a:spcPts val="1200"/>
              </a:spcBef>
            </a:pPr>
            <a:r>
              <a:rPr lang="en-US" sz="2200" dirty="0"/>
              <a:t>He reminded them of the way God had led His people in the past, right up to the present moment</a:t>
            </a:r>
            <a:r>
              <a:rPr lang="es-ES" sz="2200" dirty="0"/>
              <a:t>.</a:t>
            </a:r>
          </a:p>
          <a:p>
            <a:pPr>
              <a:spcBef>
                <a:spcPts val="1200"/>
              </a:spcBef>
            </a:pPr>
            <a:r>
              <a:rPr lang="en-US" sz="2200" dirty="0"/>
              <a:t>He urged them to take God's side by serving Him with integrity and truth, forsaking false gods</a:t>
            </a:r>
            <a:r>
              <a:rPr lang="es-ES" sz="2200" dirty="0"/>
              <a:t>.</a:t>
            </a:r>
          </a:p>
          <a:p>
            <a:pPr>
              <a:spcBef>
                <a:spcPts val="1200"/>
              </a:spcBef>
            </a:pPr>
            <a:r>
              <a:rPr lang="en-US" sz="2200" dirty="0"/>
              <a:t>Joshua ended his speech by assuring that he and his household would serve God, and urging them to follow his example</a:t>
            </a:r>
            <a:r>
              <a:rPr lang="es-ES" sz="2200" dirty="0"/>
              <a:t>:</a:t>
            </a:r>
          </a:p>
          <a:p>
            <a:pPr>
              <a:spcBef>
                <a:spcPts val="1200"/>
              </a:spcBef>
            </a:pPr>
            <a:r>
              <a:rPr lang="es-ES" sz="2200" dirty="0"/>
              <a:t>«</a:t>
            </a:r>
            <a:r>
              <a:rPr lang="en-US" sz="2200" dirty="0"/>
              <a:t>And if it seem evil unto you to serve the Lord, choose you this day whom ye will serve; whether the gods which your fathers served that were on the other side of the flood, or the gods of the Amorites, in whose land ye dwell: but as for me and my house, we will serve the Lord. </a:t>
            </a:r>
            <a:r>
              <a:rPr lang="es-ES" sz="2200" dirty="0"/>
              <a:t>» (Joshua 24:15).</a:t>
            </a:r>
          </a:p>
        </p:txBody>
      </p:sp>
      <p:pic>
        <p:nvPicPr>
          <p:cNvPr id="11" name="Imagen 10" descr="Pintura de una persona con un vestido de flores&#10;&#10;Descripción generada automáticamente con confianza baja">
            <a:extLst>
              <a:ext uri="{FF2B5EF4-FFF2-40B4-BE49-F238E27FC236}">
                <a16:creationId xmlns:a16="http://schemas.microsoft.com/office/drawing/2014/main" id="{E85EE12E-5295-C87D-0E31-67652B4EA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53" y="810629"/>
            <a:ext cx="5236569" cy="58780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 name="Grupo 1">
            <a:extLst>
              <a:ext uri="{FF2B5EF4-FFF2-40B4-BE49-F238E27FC236}">
                <a16:creationId xmlns:a16="http://schemas.microsoft.com/office/drawing/2014/main" id="{315A837B-F791-6772-679C-878BE0F54DA6}"/>
              </a:ext>
            </a:extLst>
          </p:cNvPr>
          <p:cNvGrpSpPr/>
          <p:nvPr/>
        </p:nvGrpSpPr>
        <p:grpSpPr>
          <a:xfrm>
            <a:off x="145829" y="0"/>
            <a:ext cx="2080264" cy="666530"/>
            <a:chOff x="7154554" y="442439"/>
            <a:chExt cx="2080264" cy="666530"/>
          </a:xfrm>
        </p:grpSpPr>
        <p:pic>
          <p:nvPicPr>
            <p:cNvPr id="4" name="Imagen 3" descr="Imagen que contiene alfombra&#10;&#10;Descripción generada automáticamente">
              <a:extLst>
                <a:ext uri="{FF2B5EF4-FFF2-40B4-BE49-F238E27FC236}">
                  <a16:creationId xmlns:a16="http://schemas.microsoft.com/office/drawing/2014/main" id="{C4799AAE-EAF7-81F5-7335-F5A01B8DF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554" y="474983"/>
              <a:ext cx="2080264" cy="633986"/>
            </a:xfrm>
            <a:prstGeom prst="rect">
              <a:avLst/>
            </a:prstGeom>
          </p:spPr>
        </p:pic>
        <p:sp>
          <p:nvSpPr>
            <p:cNvPr id="6" name="CuadroTexto 5">
              <a:extLst>
                <a:ext uri="{FF2B5EF4-FFF2-40B4-BE49-F238E27FC236}">
                  <a16:creationId xmlns:a16="http://schemas.microsoft.com/office/drawing/2014/main" id="{308601BC-279F-ABFE-81D1-17A535F2DE7C}"/>
                </a:ext>
              </a:extLst>
            </p:cNvPr>
            <p:cNvSpPr txBox="1"/>
            <p:nvPr/>
          </p:nvSpPr>
          <p:spPr>
            <a:xfrm>
              <a:off x="7363035" y="442439"/>
              <a:ext cx="1663301" cy="646331"/>
            </a:xfrm>
            <a:prstGeom prst="rect">
              <a:avLst/>
            </a:prstGeom>
            <a:noFill/>
          </p:spPr>
          <p:txBody>
            <a:bodyPr wrap="square">
              <a:spAutoFit/>
            </a:bodyPr>
            <a:lstStyle/>
            <a:p>
              <a:pPr algn="ctr"/>
              <a:r>
                <a:rPr lang="es-ES" sz="3600" b="1" dirty="0">
                  <a:solidFill>
                    <a:srgbClr val="FFFF00"/>
                  </a:solidFill>
                  <a:effectLst>
                    <a:outerShdw blurRad="50800" dist="38100" dir="13500000" algn="br" rotWithShape="0">
                      <a:prstClr val="black">
                        <a:alpha val="40000"/>
                      </a:prstClr>
                    </a:outerShdw>
                  </a:effectLst>
                </a:rPr>
                <a:t>Joshua</a:t>
              </a:r>
            </a:p>
          </p:txBody>
        </p:sp>
      </p:grpSp>
      <p:pic>
        <p:nvPicPr>
          <p:cNvPr id="8" name="Gráfico 7" descr="Marca de insignia con relleno sólido">
            <a:extLst>
              <a:ext uri="{FF2B5EF4-FFF2-40B4-BE49-F238E27FC236}">
                <a16:creationId xmlns:a16="http://schemas.microsoft.com/office/drawing/2014/main" id="{383B1B18-83ED-EF27-CD53-B64EB48572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8526" y="78003"/>
            <a:ext cx="543066" cy="543066"/>
          </a:xfrm>
          <a:prstGeom prst="rect">
            <a:avLst/>
          </a:prstGeom>
        </p:spPr>
      </p:pic>
    </p:spTree>
    <p:extLst>
      <p:ext uri="{BB962C8B-B14F-4D97-AF65-F5344CB8AC3E}">
        <p14:creationId xmlns:p14="http://schemas.microsoft.com/office/powerpoint/2010/main" val="1454613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800" decel="100000"/>
                                        <p:tgtEl>
                                          <p:spTgt spid="2"/>
                                        </p:tgtEl>
                                      </p:cBhvr>
                                    </p:animEffect>
                                    <p:anim calcmode="lin" valueType="num">
                                      <p:cBhvr>
                                        <p:cTn id="19" dur="800" decel="100000" fill="hold"/>
                                        <p:tgtEl>
                                          <p:spTgt spid="2"/>
                                        </p:tgtEl>
                                        <p:attrNameLst>
                                          <p:attrName>style.rotation</p:attrName>
                                        </p:attrNameLst>
                                      </p:cBhvr>
                                      <p:tavLst>
                                        <p:tav tm="0">
                                          <p:val>
                                            <p:fltVal val="-90"/>
                                          </p:val>
                                        </p:tav>
                                        <p:tav tm="100000">
                                          <p:val>
                                            <p:fltVal val="0"/>
                                          </p:val>
                                        </p:tav>
                                      </p:tavLst>
                                    </p:anim>
                                    <p:anim calcmode="lin" valueType="num">
                                      <p:cBhvr>
                                        <p:cTn id="20" dur="800" decel="100000" fill="hold"/>
                                        <p:tgtEl>
                                          <p:spTgt spid="2"/>
                                        </p:tgtEl>
                                        <p:attrNameLst>
                                          <p:attrName>ppt_x</p:attrName>
                                        </p:attrNameLst>
                                      </p:cBhvr>
                                      <p:tavLst>
                                        <p:tav tm="0">
                                          <p:val>
                                            <p:strVal val="#ppt_x+0.4"/>
                                          </p:val>
                                        </p:tav>
                                        <p:tav tm="100000">
                                          <p:val>
                                            <p:strVal val="#ppt_x-0.05"/>
                                          </p:val>
                                        </p:tav>
                                      </p:tavLst>
                                    </p:anim>
                                    <p:anim calcmode="lin" valueType="num">
                                      <p:cBhvr>
                                        <p:cTn id="21" dur="800" decel="100000" fill="hold"/>
                                        <p:tgtEl>
                                          <p:spTgt spid="2"/>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800" decel="100000"/>
                                        <p:tgtEl>
                                          <p:spTgt spid="11"/>
                                        </p:tgtEl>
                                      </p:cBhvr>
                                    </p:animEffect>
                                    <p:anim calcmode="lin" valueType="num">
                                      <p:cBhvr>
                                        <p:cTn id="27" dur="800" decel="100000" fill="hold"/>
                                        <p:tgtEl>
                                          <p:spTgt spid="11"/>
                                        </p:tgtEl>
                                        <p:attrNameLst>
                                          <p:attrName>style.rotation</p:attrName>
                                        </p:attrNameLst>
                                      </p:cBhvr>
                                      <p:tavLst>
                                        <p:tav tm="0">
                                          <p:val>
                                            <p:fltVal val="-90"/>
                                          </p:val>
                                        </p:tav>
                                        <p:tav tm="100000">
                                          <p:val>
                                            <p:fltVal val="0"/>
                                          </p:val>
                                        </p:tav>
                                      </p:tavLst>
                                    </p:anim>
                                    <p:anim calcmode="lin" valueType="num">
                                      <p:cBhvr>
                                        <p:cTn id="28" dur="800" decel="100000" fill="hold"/>
                                        <p:tgtEl>
                                          <p:spTgt spid="11"/>
                                        </p:tgtEl>
                                        <p:attrNameLst>
                                          <p:attrName>ppt_x</p:attrName>
                                        </p:attrNameLst>
                                      </p:cBhvr>
                                      <p:tavLst>
                                        <p:tav tm="0">
                                          <p:val>
                                            <p:strVal val="#ppt_x+0.4"/>
                                          </p:val>
                                        </p:tav>
                                        <p:tav tm="100000">
                                          <p:val>
                                            <p:strVal val="#ppt_x-0.05"/>
                                          </p:val>
                                        </p:tav>
                                      </p:tavLst>
                                    </p:anim>
                                    <p:anim calcmode="lin" valueType="num">
                                      <p:cBhvr>
                                        <p:cTn id="29" dur="800" decel="100000" fill="hold"/>
                                        <p:tgtEl>
                                          <p:spTgt spid="11"/>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wipe(left)">
                                      <p:cBhvr>
                                        <p:cTn id="40" dur="500"/>
                                        <p:tgtEl>
                                          <p:spTgt spid="9">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Effect transition="in" filter="wipe(left)">
                                      <p:cBhvr>
                                        <p:cTn id="45" dur="500"/>
                                        <p:tgtEl>
                                          <p:spTgt spid="9">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xEl>
                                              <p:pRg st="3" end="3"/>
                                            </p:txEl>
                                          </p:spTgt>
                                        </p:tgtEl>
                                        <p:attrNameLst>
                                          <p:attrName>style.visibility</p:attrName>
                                        </p:attrNameLst>
                                      </p:cBhvr>
                                      <p:to>
                                        <p:strVal val="visible"/>
                                      </p:to>
                                    </p:set>
                                    <p:animEffect transition="in" filter="wipe(left)">
                                      <p:cBhvr>
                                        <p:cTn id="50" dur="500"/>
                                        <p:tgtEl>
                                          <p:spTgt spid="9">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animEffect transition="in" filter="wipe(left)">
                                      <p:cBhvr>
                                        <p:cTn id="5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EBB4"/>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F6EADEEB-236C-CEDA-7AC7-5B39BEC3B8D3}"/>
              </a:ext>
            </a:extLst>
          </p:cNvPr>
          <p:cNvSpPr txBox="1"/>
          <p:nvPr/>
        </p:nvSpPr>
        <p:spPr>
          <a:xfrm>
            <a:off x="206390" y="1586151"/>
            <a:ext cx="6459820" cy="4770537"/>
          </a:xfrm>
          <a:prstGeom prst="rect">
            <a:avLst/>
          </a:prstGeom>
          <a:noFill/>
        </p:spPr>
        <p:txBody>
          <a:bodyPr wrap="square">
            <a:spAutoFit/>
          </a:bodyPr>
          <a:lstStyle/>
          <a:p>
            <a:pPr>
              <a:spcBef>
                <a:spcPts val="1200"/>
              </a:spcBef>
            </a:pPr>
            <a:r>
              <a:rPr lang="en-US" sz="2200" dirty="0"/>
              <a:t>Senior women were also of great importance to God; for He did not abandon them to their fate</a:t>
            </a:r>
            <a:r>
              <a:rPr lang="es-ES" sz="2200" dirty="0"/>
              <a:t>.</a:t>
            </a:r>
          </a:p>
          <a:p>
            <a:pPr>
              <a:spcBef>
                <a:spcPts val="1200"/>
              </a:spcBef>
            </a:pPr>
            <a:r>
              <a:rPr lang="en-US" sz="2200" dirty="0"/>
              <a:t>The Bible tells us of Naomi, a woman who to society, was a simple old widow who had met a sad end</a:t>
            </a:r>
            <a:r>
              <a:rPr lang="es-ES" sz="2200" dirty="0"/>
              <a:t>.</a:t>
            </a:r>
          </a:p>
          <a:p>
            <a:pPr>
              <a:spcBef>
                <a:spcPts val="1200"/>
              </a:spcBef>
            </a:pPr>
            <a:r>
              <a:rPr lang="en-US" sz="2200" dirty="0"/>
              <a:t>But the Lord, in His mercy, granted her the love and faithfulness of Ruth, who became like a daughter to this lonely mother</a:t>
            </a:r>
            <a:r>
              <a:rPr lang="es-ES" sz="2200" dirty="0"/>
              <a:t>.</a:t>
            </a:r>
          </a:p>
          <a:p>
            <a:pPr>
              <a:spcBef>
                <a:spcPts val="1200"/>
              </a:spcBef>
            </a:pPr>
            <a:r>
              <a:rPr lang="en-US" sz="2200" dirty="0"/>
              <a:t>If you, like Naomi, are only embittered and others consider you of little value, remember that you are of great value to the Lord, and He can turn your sorrows into joy. Ask Him and He will give you what you need</a:t>
            </a:r>
            <a:r>
              <a:rPr lang="es-ES" sz="2200" dirty="0"/>
              <a:t>.</a:t>
            </a:r>
          </a:p>
          <a:p>
            <a:pPr>
              <a:spcBef>
                <a:spcPts val="1200"/>
              </a:spcBef>
            </a:pPr>
            <a:r>
              <a:rPr lang="en-US" sz="2200" dirty="0"/>
              <a:t>You are important to God, and you belong to His family</a:t>
            </a:r>
            <a:r>
              <a:rPr lang="es-ES" sz="2200" dirty="0"/>
              <a:t>. </a:t>
            </a:r>
          </a:p>
        </p:txBody>
      </p:sp>
      <p:sp>
        <p:nvSpPr>
          <p:cNvPr id="9" name="CuadroTexto 8">
            <a:extLst>
              <a:ext uri="{FF2B5EF4-FFF2-40B4-BE49-F238E27FC236}">
                <a16:creationId xmlns:a16="http://schemas.microsoft.com/office/drawing/2014/main" id="{641511FF-8577-7B27-143D-38E160C290B9}"/>
              </a:ext>
            </a:extLst>
          </p:cNvPr>
          <p:cNvSpPr txBox="1"/>
          <p:nvPr/>
        </p:nvSpPr>
        <p:spPr>
          <a:xfrm>
            <a:off x="790646" y="290847"/>
            <a:ext cx="5771323" cy="830997"/>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defRPr sz="2000" b="1"/>
            </a:lvl1pPr>
          </a:lstStyle>
          <a:p>
            <a:r>
              <a:rPr lang="en-US" sz="2400" dirty="0">
                <a:solidFill>
                  <a:srgbClr val="7A6208"/>
                </a:solidFill>
              </a:rPr>
              <a:t>GOD VALUES YOU AND GIVES YOU WHAT YOU NEED</a:t>
            </a:r>
            <a:endParaRPr lang="es-ES" sz="2400" dirty="0">
              <a:solidFill>
                <a:srgbClr val="7A6208"/>
              </a:solidFill>
            </a:endParaRPr>
          </a:p>
        </p:txBody>
      </p:sp>
      <p:pic>
        <p:nvPicPr>
          <p:cNvPr id="15" name="Imagen 14" descr="Un par de personas&#10;&#10;Descripción generada automáticamente con confianza baja">
            <a:extLst>
              <a:ext uri="{FF2B5EF4-FFF2-40B4-BE49-F238E27FC236}">
                <a16:creationId xmlns:a16="http://schemas.microsoft.com/office/drawing/2014/main" id="{EB2AA435-FC4C-D8E4-25AD-E826CCC1B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0451" y="0"/>
            <a:ext cx="5421549" cy="6858000"/>
          </a:xfrm>
          <a:prstGeom prst="rect">
            <a:avLst/>
          </a:prstGeom>
          <a:ln>
            <a:noFill/>
          </a:ln>
          <a:effectLst>
            <a:softEdge rad="112500"/>
          </a:effectLst>
        </p:spPr>
      </p:pic>
      <p:grpSp>
        <p:nvGrpSpPr>
          <p:cNvPr id="2" name="Grupo 1">
            <a:extLst>
              <a:ext uri="{FF2B5EF4-FFF2-40B4-BE49-F238E27FC236}">
                <a16:creationId xmlns:a16="http://schemas.microsoft.com/office/drawing/2014/main" id="{1B633CE0-F336-F2DB-7B36-322AF50C7F7F}"/>
              </a:ext>
            </a:extLst>
          </p:cNvPr>
          <p:cNvGrpSpPr/>
          <p:nvPr/>
        </p:nvGrpSpPr>
        <p:grpSpPr>
          <a:xfrm>
            <a:off x="9827972" y="106181"/>
            <a:ext cx="2080264" cy="666530"/>
            <a:chOff x="9827972" y="106181"/>
            <a:chExt cx="2080264" cy="666530"/>
          </a:xfrm>
        </p:grpSpPr>
        <p:pic>
          <p:nvPicPr>
            <p:cNvPr id="16" name="Imagen 15" descr="Imagen que contiene alfombra&#10;&#10;Descripción generada automáticamente">
              <a:extLst>
                <a:ext uri="{FF2B5EF4-FFF2-40B4-BE49-F238E27FC236}">
                  <a16:creationId xmlns:a16="http://schemas.microsoft.com/office/drawing/2014/main" id="{FD4DF991-8966-2522-BDE9-8E7FFF5EC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7972" y="138725"/>
              <a:ext cx="2080264" cy="633986"/>
            </a:xfrm>
            <a:prstGeom prst="rect">
              <a:avLst/>
            </a:prstGeom>
          </p:spPr>
        </p:pic>
        <p:sp>
          <p:nvSpPr>
            <p:cNvPr id="17" name="CuadroTexto 16">
              <a:extLst>
                <a:ext uri="{FF2B5EF4-FFF2-40B4-BE49-F238E27FC236}">
                  <a16:creationId xmlns:a16="http://schemas.microsoft.com/office/drawing/2014/main" id="{39D35AD0-8807-E4C8-AFC8-CB6AF176148A}"/>
                </a:ext>
              </a:extLst>
            </p:cNvPr>
            <p:cNvSpPr txBox="1"/>
            <p:nvPr/>
          </p:nvSpPr>
          <p:spPr>
            <a:xfrm>
              <a:off x="10036453" y="106181"/>
              <a:ext cx="1663301" cy="646331"/>
            </a:xfrm>
            <a:prstGeom prst="rect">
              <a:avLst/>
            </a:prstGeom>
            <a:noFill/>
          </p:spPr>
          <p:txBody>
            <a:bodyPr wrap="square">
              <a:spAutoFit/>
            </a:bodyPr>
            <a:lstStyle/>
            <a:p>
              <a:pPr algn="ctr"/>
              <a:r>
                <a:rPr lang="es-ES" sz="3600" b="1" dirty="0">
                  <a:solidFill>
                    <a:srgbClr val="FFFF00"/>
                  </a:solidFill>
                  <a:effectLst>
                    <a:outerShdw blurRad="50800" dist="38100" dir="13500000" algn="br" rotWithShape="0">
                      <a:prstClr val="black">
                        <a:alpha val="40000"/>
                      </a:prstClr>
                    </a:outerShdw>
                  </a:effectLst>
                </a:rPr>
                <a:t>Naomi</a:t>
              </a:r>
            </a:p>
          </p:txBody>
        </p:sp>
      </p:grpSp>
      <p:pic>
        <p:nvPicPr>
          <p:cNvPr id="18" name="Gráfico 17" descr="Marca de insignia con relleno sólido">
            <a:extLst>
              <a:ext uri="{FF2B5EF4-FFF2-40B4-BE49-F238E27FC236}">
                <a16:creationId xmlns:a16="http://schemas.microsoft.com/office/drawing/2014/main" id="{C496E9B2-25B5-E82B-5667-A21BEB164A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631" y="250146"/>
            <a:ext cx="543066" cy="543066"/>
          </a:xfrm>
          <a:prstGeom prst="rect">
            <a:avLst/>
          </a:prstGeom>
        </p:spPr>
      </p:pic>
    </p:spTree>
    <p:extLst>
      <p:ext uri="{BB962C8B-B14F-4D97-AF65-F5344CB8AC3E}">
        <p14:creationId xmlns:p14="http://schemas.microsoft.com/office/powerpoint/2010/main" val="46431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800" decel="100000"/>
                                        <p:tgtEl>
                                          <p:spTgt spid="2"/>
                                        </p:tgtEl>
                                      </p:cBhvr>
                                    </p:animEffect>
                                    <p:anim calcmode="lin" valueType="num">
                                      <p:cBhvr>
                                        <p:cTn id="19" dur="800" decel="100000" fill="hold"/>
                                        <p:tgtEl>
                                          <p:spTgt spid="2"/>
                                        </p:tgtEl>
                                        <p:attrNameLst>
                                          <p:attrName>style.rotation</p:attrName>
                                        </p:attrNameLst>
                                      </p:cBhvr>
                                      <p:tavLst>
                                        <p:tav tm="0">
                                          <p:val>
                                            <p:fltVal val="-90"/>
                                          </p:val>
                                        </p:tav>
                                        <p:tav tm="100000">
                                          <p:val>
                                            <p:fltVal val="0"/>
                                          </p:val>
                                        </p:tav>
                                      </p:tavLst>
                                    </p:anim>
                                    <p:anim calcmode="lin" valueType="num">
                                      <p:cBhvr>
                                        <p:cTn id="20" dur="800" decel="100000" fill="hold"/>
                                        <p:tgtEl>
                                          <p:spTgt spid="2"/>
                                        </p:tgtEl>
                                        <p:attrNameLst>
                                          <p:attrName>ppt_x</p:attrName>
                                        </p:attrNameLst>
                                      </p:cBhvr>
                                      <p:tavLst>
                                        <p:tav tm="0">
                                          <p:val>
                                            <p:strVal val="#ppt_x+0.4"/>
                                          </p:val>
                                        </p:tav>
                                        <p:tav tm="100000">
                                          <p:val>
                                            <p:strVal val="#ppt_x-0.05"/>
                                          </p:val>
                                        </p:tav>
                                      </p:tavLst>
                                    </p:anim>
                                    <p:anim calcmode="lin" valueType="num">
                                      <p:cBhvr>
                                        <p:cTn id="21" dur="800" decel="100000" fill="hold"/>
                                        <p:tgtEl>
                                          <p:spTgt spid="2"/>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800" decel="100000"/>
                                        <p:tgtEl>
                                          <p:spTgt spid="15"/>
                                        </p:tgtEl>
                                      </p:cBhvr>
                                    </p:animEffect>
                                    <p:anim calcmode="lin" valueType="num">
                                      <p:cBhvr>
                                        <p:cTn id="27" dur="800" decel="100000" fill="hold"/>
                                        <p:tgtEl>
                                          <p:spTgt spid="15"/>
                                        </p:tgtEl>
                                        <p:attrNameLst>
                                          <p:attrName>style.rotation</p:attrName>
                                        </p:attrNameLst>
                                      </p:cBhvr>
                                      <p:tavLst>
                                        <p:tav tm="0">
                                          <p:val>
                                            <p:fltVal val="-90"/>
                                          </p:val>
                                        </p:tav>
                                        <p:tav tm="100000">
                                          <p:val>
                                            <p:fltVal val="0"/>
                                          </p:val>
                                        </p:tav>
                                      </p:tavLst>
                                    </p:anim>
                                    <p:anim calcmode="lin" valueType="num">
                                      <p:cBhvr>
                                        <p:cTn id="28" dur="800" decel="100000" fill="hold"/>
                                        <p:tgtEl>
                                          <p:spTgt spid="15"/>
                                        </p:tgtEl>
                                        <p:attrNameLst>
                                          <p:attrName>ppt_x</p:attrName>
                                        </p:attrNameLst>
                                      </p:cBhvr>
                                      <p:tavLst>
                                        <p:tav tm="0">
                                          <p:val>
                                            <p:strVal val="#ppt_x+0.4"/>
                                          </p:val>
                                        </p:tav>
                                        <p:tav tm="100000">
                                          <p:val>
                                            <p:strVal val="#ppt_x-0.05"/>
                                          </p:val>
                                        </p:tav>
                                      </p:tavLst>
                                    </p:anim>
                                    <p:anim calcmode="lin" valueType="num">
                                      <p:cBhvr>
                                        <p:cTn id="29" dur="800" decel="100000" fill="hold"/>
                                        <p:tgtEl>
                                          <p:spTgt spid="15"/>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wipe(left)">
                                      <p:cBhvr>
                                        <p:cTn id="36" dur="5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Effect transition="in" filter="wipe(left)">
                                      <p:cBhvr>
                                        <p:cTn id="41" dur="500"/>
                                        <p:tgtEl>
                                          <p:spTgt spid="7">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Effect transition="in" filter="wipe(left)">
                                      <p:cBhvr>
                                        <p:cTn id="46" dur="500"/>
                                        <p:tgtEl>
                                          <p:spTgt spid="7">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xEl>
                                              <p:pRg st="3" end="3"/>
                                            </p:txEl>
                                          </p:spTgt>
                                        </p:tgtEl>
                                        <p:attrNameLst>
                                          <p:attrName>style.visibility</p:attrName>
                                        </p:attrNameLst>
                                      </p:cBhvr>
                                      <p:to>
                                        <p:strVal val="visible"/>
                                      </p:to>
                                    </p:set>
                                    <p:animEffect transition="in" filter="wipe(left)">
                                      <p:cBhvr>
                                        <p:cTn id="51" dur="500"/>
                                        <p:tgtEl>
                                          <p:spTgt spid="7">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xEl>
                                              <p:pRg st="4" end="4"/>
                                            </p:txEl>
                                          </p:spTgt>
                                        </p:tgtEl>
                                        <p:attrNameLst>
                                          <p:attrName>style.visibility</p:attrName>
                                        </p:attrNameLst>
                                      </p:cBhvr>
                                      <p:to>
                                        <p:strVal val="visible"/>
                                      </p:to>
                                    </p:set>
                                    <p:animEffect transition="in" filter="wipe(left)">
                                      <p:cBhvr>
                                        <p:cTn id="5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CBFE6"/>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09B7D23-3EDC-6B50-0EDC-BFBDE5E63795}"/>
              </a:ext>
            </a:extLst>
          </p:cNvPr>
          <p:cNvSpPr txBox="1"/>
          <p:nvPr/>
        </p:nvSpPr>
        <p:spPr>
          <a:xfrm>
            <a:off x="6241350" y="818855"/>
            <a:ext cx="5988750" cy="5940088"/>
          </a:xfrm>
          <a:prstGeom prst="rect">
            <a:avLst/>
          </a:prstGeom>
          <a:noFill/>
        </p:spPr>
        <p:txBody>
          <a:bodyPr wrap="square">
            <a:spAutoFit/>
          </a:bodyPr>
          <a:lstStyle/>
          <a:p>
            <a:pPr>
              <a:spcBef>
                <a:spcPts val="1200"/>
              </a:spcBef>
            </a:pPr>
            <a:r>
              <a:rPr lang="en-US" sz="2000" dirty="0"/>
              <a:t>Another woman distinguished by heaven was Anna</a:t>
            </a:r>
            <a:r>
              <a:rPr lang="es-ES" sz="2000" dirty="0"/>
              <a:t>. </a:t>
            </a:r>
          </a:p>
          <a:p>
            <a:pPr>
              <a:spcBef>
                <a:spcPts val="1200"/>
              </a:spcBef>
            </a:pPr>
            <a:r>
              <a:rPr lang="en-US" sz="2000" dirty="0"/>
              <a:t>The Bible tells us that she was eighty-four years old as a widow, and that night and day she served in the temple</a:t>
            </a:r>
            <a:r>
              <a:rPr lang="es-ES" sz="2000" dirty="0"/>
              <a:t>.</a:t>
            </a:r>
          </a:p>
          <a:p>
            <a:pPr>
              <a:spcBef>
                <a:spcPts val="1200"/>
              </a:spcBef>
            </a:pPr>
            <a:r>
              <a:rPr lang="en-US" sz="2000" dirty="0"/>
              <a:t>These few qualities tell us that this woman did not allow the loss of her husband to prevent her from working for God,  and the Lord gave her the gift of being able to know the One who would save the world</a:t>
            </a:r>
            <a:r>
              <a:rPr lang="es-ES" sz="2000" dirty="0"/>
              <a:t>. «</a:t>
            </a:r>
            <a:r>
              <a:rPr lang="en-US" sz="2000" dirty="0"/>
              <a:t>And she coming in that instant gave thanks likewise unto the Lord, and </a:t>
            </a:r>
            <a:r>
              <a:rPr lang="en-US" sz="2000" dirty="0" err="1"/>
              <a:t>spake</a:t>
            </a:r>
            <a:r>
              <a:rPr lang="en-US" sz="2000" dirty="0"/>
              <a:t> of him to all them that looked for redemption in Jerusalem. </a:t>
            </a:r>
            <a:r>
              <a:rPr lang="es-ES" sz="2000" dirty="0"/>
              <a:t>» (Luke 2: 38).</a:t>
            </a:r>
          </a:p>
          <a:p>
            <a:pPr>
              <a:spcBef>
                <a:spcPts val="1200"/>
              </a:spcBef>
            </a:pPr>
            <a:r>
              <a:rPr lang="en-US" sz="2000" dirty="0"/>
              <a:t>Heaven did not reject the self-sacrificing work of this servant of God. She served in the temple despite her age. The Lord accepted what her physical strength allowed her to do</a:t>
            </a:r>
            <a:r>
              <a:rPr lang="es-ES" sz="2000" dirty="0"/>
              <a:t>. </a:t>
            </a:r>
          </a:p>
          <a:p>
            <a:pPr>
              <a:spcBef>
                <a:spcPts val="1200"/>
              </a:spcBef>
            </a:pPr>
            <a:r>
              <a:rPr lang="en-US" sz="2000" dirty="0"/>
              <a:t>What work or activity can you do? Value your efforts; you have much to give; Don't limit yourself because you lack the energy of youth</a:t>
            </a:r>
            <a:r>
              <a:rPr lang="es-ES" sz="2000" dirty="0"/>
              <a:t>. </a:t>
            </a:r>
          </a:p>
        </p:txBody>
      </p:sp>
      <p:sp>
        <p:nvSpPr>
          <p:cNvPr id="5" name="CuadroTexto 4">
            <a:extLst>
              <a:ext uri="{FF2B5EF4-FFF2-40B4-BE49-F238E27FC236}">
                <a16:creationId xmlns:a16="http://schemas.microsoft.com/office/drawing/2014/main" id="{3839B9CD-F2CA-340E-FAAE-357E15D0009F}"/>
              </a:ext>
            </a:extLst>
          </p:cNvPr>
          <p:cNvSpPr txBox="1"/>
          <p:nvPr/>
        </p:nvSpPr>
        <p:spPr>
          <a:xfrm>
            <a:off x="4705419" y="219104"/>
            <a:ext cx="7114401" cy="461665"/>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defRPr sz="2000" b="1"/>
            </a:lvl1pPr>
          </a:lstStyle>
          <a:p>
            <a:r>
              <a:rPr lang="en-US" sz="2400" dirty="0"/>
              <a:t>GOD PRAISES AND REWARDS YOUR SELFLESS WORK</a:t>
            </a:r>
            <a:endParaRPr lang="es-ES" sz="2400" dirty="0">
              <a:solidFill>
                <a:srgbClr val="1D5885"/>
              </a:solidFill>
            </a:endParaRPr>
          </a:p>
        </p:txBody>
      </p:sp>
      <p:pic>
        <p:nvPicPr>
          <p:cNvPr id="9" name="Imagen 8" descr="Imagen que contiene edificio, hombre, mujer, sostener&#10;&#10;Descripción generada automáticamente">
            <a:extLst>
              <a:ext uri="{FF2B5EF4-FFF2-40B4-BE49-F238E27FC236}">
                <a16:creationId xmlns:a16="http://schemas.microsoft.com/office/drawing/2014/main" id="{E4CADD03-F091-46AC-36AA-86B387958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49" y="1314449"/>
            <a:ext cx="5763602" cy="52129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 name="Grupo 1">
            <a:extLst>
              <a:ext uri="{FF2B5EF4-FFF2-40B4-BE49-F238E27FC236}">
                <a16:creationId xmlns:a16="http://schemas.microsoft.com/office/drawing/2014/main" id="{0AF79B31-4776-3EAF-6C46-0DDEFB320709}"/>
              </a:ext>
            </a:extLst>
          </p:cNvPr>
          <p:cNvGrpSpPr/>
          <p:nvPr/>
        </p:nvGrpSpPr>
        <p:grpSpPr>
          <a:xfrm>
            <a:off x="206713" y="81524"/>
            <a:ext cx="2080264" cy="666530"/>
            <a:chOff x="206713" y="81524"/>
            <a:chExt cx="2080264" cy="666530"/>
          </a:xfrm>
        </p:grpSpPr>
        <p:pic>
          <p:nvPicPr>
            <p:cNvPr id="10" name="Imagen 9" descr="Imagen que contiene alfombra&#10;&#10;Descripción generada automáticamente">
              <a:extLst>
                <a:ext uri="{FF2B5EF4-FFF2-40B4-BE49-F238E27FC236}">
                  <a16:creationId xmlns:a16="http://schemas.microsoft.com/office/drawing/2014/main" id="{A6593EF8-C899-92B2-EF7C-D484D75EC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13" y="114068"/>
              <a:ext cx="2080264" cy="633986"/>
            </a:xfrm>
            <a:prstGeom prst="rect">
              <a:avLst/>
            </a:prstGeom>
          </p:spPr>
        </p:pic>
        <p:sp>
          <p:nvSpPr>
            <p:cNvPr id="11" name="CuadroTexto 10">
              <a:extLst>
                <a:ext uri="{FF2B5EF4-FFF2-40B4-BE49-F238E27FC236}">
                  <a16:creationId xmlns:a16="http://schemas.microsoft.com/office/drawing/2014/main" id="{BFFF49CF-F8F7-BFF0-1346-091B795CE98A}"/>
                </a:ext>
              </a:extLst>
            </p:cNvPr>
            <p:cNvSpPr txBox="1"/>
            <p:nvPr/>
          </p:nvSpPr>
          <p:spPr>
            <a:xfrm>
              <a:off x="415194" y="81524"/>
              <a:ext cx="1663301" cy="646331"/>
            </a:xfrm>
            <a:prstGeom prst="rect">
              <a:avLst/>
            </a:prstGeom>
            <a:noFill/>
          </p:spPr>
          <p:txBody>
            <a:bodyPr wrap="square">
              <a:spAutoFit/>
            </a:bodyPr>
            <a:lstStyle/>
            <a:p>
              <a:pPr algn="ctr"/>
              <a:r>
                <a:rPr lang="es-ES" sz="3600" b="1" dirty="0">
                  <a:solidFill>
                    <a:srgbClr val="FFFF00"/>
                  </a:solidFill>
                  <a:effectLst>
                    <a:outerShdw blurRad="50800" dist="38100" dir="13500000" algn="br" rotWithShape="0">
                      <a:prstClr val="black">
                        <a:alpha val="40000"/>
                      </a:prstClr>
                    </a:outerShdw>
                  </a:effectLst>
                </a:rPr>
                <a:t>Anna</a:t>
              </a:r>
              <a:r>
                <a:rPr lang="es-ES" sz="3600" b="1" dirty="0">
                  <a:solidFill>
                    <a:srgbClr val="FFFF00"/>
                  </a:solidFill>
                  <a:effectLst>
                    <a:innerShdw blurRad="63500" dist="50800" dir="16200000">
                      <a:prstClr val="black">
                        <a:alpha val="50000"/>
                      </a:prstClr>
                    </a:innerShdw>
                  </a:effectLst>
                </a:rPr>
                <a:t> </a:t>
              </a:r>
            </a:p>
          </p:txBody>
        </p:sp>
      </p:grpSp>
      <p:pic>
        <p:nvPicPr>
          <p:cNvPr id="12" name="Gráfico 11" descr="Marca de insignia con relleno sólido">
            <a:extLst>
              <a:ext uri="{FF2B5EF4-FFF2-40B4-BE49-F238E27FC236}">
                <a16:creationId xmlns:a16="http://schemas.microsoft.com/office/drawing/2014/main" id="{1CF7BA6F-F1B7-1E15-9F39-72CBB0D822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2353" y="185726"/>
            <a:ext cx="543066" cy="543066"/>
          </a:xfrm>
          <a:prstGeom prst="rect">
            <a:avLst/>
          </a:prstGeom>
        </p:spPr>
      </p:pic>
    </p:spTree>
    <p:extLst>
      <p:ext uri="{BB962C8B-B14F-4D97-AF65-F5344CB8AC3E}">
        <p14:creationId xmlns:p14="http://schemas.microsoft.com/office/powerpoint/2010/main" val="1278378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800" decel="100000"/>
                                        <p:tgtEl>
                                          <p:spTgt spid="2"/>
                                        </p:tgtEl>
                                      </p:cBhvr>
                                    </p:animEffect>
                                    <p:anim calcmode="lin" valueType="num">
                                      <p:cBhvr>
                                        <p:cTn id="19" dur="800" decel="100000" fill="hold"/>
                                        <p:tgtEl>
                                          <p:spTgt spid="2"/>
                                        </p:tgtEl>
                                        <p:attrNameLst>
                                          <p:attrName>style.rotation</p:attrName>
                                        </p:attrNameLst>
                                      </p:cBhvr>
                                      <p:tavLst>
                                        <p:tav tm="0">
                                          <p:val>
                                            <p:fltVal val="-90"/>
                                          </p:val>
                                        </p:tav>
                                        <p:tav tm="100000">
                                          <p:val>
                                            <p:fltVal val="0"/>
                                          </p:val>
                                        </p:tav>
                                      </p:tavLst>
                                    </p:anim>
                                    <p:anim calcmode="lin" valueType="num">
                                      <p:cBhvr>
                                        <p:cTn id="20" dur="800" decel="100000" fill="hold"/>
                                        <p:tgtEl>
                                          <p:spTgt spid="2"/>
                                        </p:tgtEl>
                                        <p:attrNameLst>
                                          <p:attrName>ppt_x</p:attrName>
                                        </p:attrNameLst>
                                      </p:cBhvr>
                                      <p:tavLst>
                                        <p:tav tm="0">
                                          <p:val>
                                            <p:strVal val="#ppt_x+0.4"/>
                                          </p:val>
                                        </p:tav>
                                        <p:tav tm="100000">
                                          <p:val>
                                            <p:strVal val="#ppt_x-0.05"/>
                                          </p:val>
                                        </p:tav>
                                      </p:tavLst>
                                    </p:anim>
                                    <p:anim calcmode="lin" valueType="num">
                                      <p:cBhvr>
                                        <p:cTn id="21" dur="800" decel="100000" fill="hold"/>
                                        <p:tgtEl>
                                          <p:spTgt spid="2"/>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800" decel="100000"/>
                                        <p:tgtEl>
                                          <p:spTgt spid="9"/>
                                        </p:tgtEl>
                                      </p:cBhvr>
                                    </p:animEffect>
                                    <p:anim calcmode="lin" valueType="num">
                                      <p:cBhvr>
                                        <p:cTn id="27" dur="800" decel="100000" fill="hold"/>
                                        <p:tgtEl>
                                          <p:spTgt spid="9"/>
                                        </p:tgtEl>
                                        <p:attrNameLst>
                                          <p:attrName>style.rotation</p:attrName>
                                        </p:attrNameLst>
                                      </p:cBhvr>
                                      <p:tavLst>
                                        <p:tav tm="0">
                                          <p:val>
                                            <p:fltVal val="-90"/>
                                          </p:val>
                                        </p:tav>
                                        <p:tav tm="100000">
                                          <p:val>
                                            <p:fltVal val="0"/>
                                          </p:val>
                                        </p:tav>
                                      </p:tavLst>
                                    </p:anim>
                                    <p:anim calcmode="lin" valueType="num">
                                      <p:cBhvr>
                                        <p:cTn id="28" dur="800" decel="100000" fill="hold"/>
                                        <p:tgtEl>
                                          <p:spTgt spid="9"/>
                                        </p:tgtEl>
                                        <p:attrNameLst>
                                          <p:attrName>ppt_x</p:attrName>
                                        </p:attrNameLst>
                                      </p:cBhvr>
                                      <p:tavLst>
                                        <p:tav tm="0">
                                          <p:val>
                                            <p:strVal val="#ppt_x+0.4"/>
                                          </p:val>
                                        </p:tav>
                                        <p:tav tm="100000">
                                          <p:val>
                                            <p:strVal val="#ppt_x-0.05"/>
                                          </p:val>
                                        </p:tav>
                                      </p:tavLst>
                                    </p:anim>
                                    <p:anim calcmode="lin" valueType="num">
                                      <p:cBhvr>
                                        <p:cTn id="29" dur="800" decel="100000" fill="hold"/>
                                        <p:tgtEl>
                                          <p:spTgt spid="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left)">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left)">
                                      <p:cBhvr>
                                        <p:cTn id="46" dur="5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Effect transition="in" filter="wipe(left)">
                                      <p:cBhvr>
                                        <p:cTn id="51" dur="500"/>
                                        <p:tgtEl>
                                          <p:spTgt spid="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wipe(left)">
                                      <p:cBhvr>
                                        <p:cTn id="5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A9E5"/>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DF5535-9AC6-6B87-8582-6B9019379976}"/>
              </a:ext>
            </a:extLst>
          </p:cNvPr>
          <p:cNvSpPr txBox="1"/>
          <p:nvPr/>
        </p:nvSpPr>
        <p:spPr>
          <a:xfrm>
            <a:off x="167502" y="1349395"/>
            <a:ext cx="6641072" cy="5293757"/>
          </a:xfrm>
          <a:prstGeom prst="rect">
            <a:avLst/>
          </a:prstGeom>
          <a:noFill/>
        </p:spPr>
        <p:txBody>
          <a:bodyPr wrap="square">
            <a:spAutoFit/>
          </a:bodyPr>
          <a:lstStyle/>
          <a:p>
            <a:pPr>
              <a:spcBef>
                <a:spcPts val="1200"/>
              </a:spcBef>
            </a:pPr>
            <a:r>
              <a:rPr lang="en-US" sz="2200" dirty="0">
                <a:solidFill>
                  <a:prstClr val="black"/>
                </a:solidFill>
              </a:rPr>
              <a:t>Don't corner yourself and tend to remain anonymous. Your attitude towards life must be optimistic and willing to make great achievements.</a:t>
            </a:r>
          </a:p>
          <a:p>
            <a:pPr>
              <a:spcBef>
                <a:spcPts val="1200"/>
              </a:spcBef>
            </a:pPr>
            <a:r>
              <a:rPr lang="en-US" sz="2200" dirty="0">
                <a:solidFill>
                  <a:prstClr val="black"/>
                </a:solidFill>
              </a:rPr>
              <a:t>Caleb is a good example of what God expects of you.</a:t>
            </a:r>
          </a:p>
          <a:p>
            <a:pPr>
              <a:spcBef>
                <a:spcPts val="1200"/>
              </a:spcBef>
            </a:pPr>
            <a:r>
              <a:rPr lang="en-US" sz="2200" dirty="0">
                <a:solidFill>
                  <a:prstClr val="black"/>
                </a:solidFill>
              </a:rPr>
              <a:t>At eighty-five, he was willing to fight to acquire the promised land. He didn't care how dangerous his mission seemed or the indifference of those around him; he trusted God wholeheartedly. "Give me now this mountain, of which the Lord spoke that day; For you heard in that day that the Anakims are there, and that there are great and fortified cities. Perhaps the Lord will be with me, and I will cast them out, as the Lord has said" (Joshua 14:12).</a:t>
            </a:r>
          </a:p>
          <a:p>
            <a:pPr>
              <a:spcBef>
                <a:spcPts val="1200"/>
              </a:spcBef>
            </a:pPr>
            <a:r>
              <a:rPr lang="en-US" sz="2200" dirty="0">
                <a:solidFill>
                  <a:prstClr val="black"/>
                </a:solidFill>
              </a:rPr>
              <a:t>Trust God, act and he will work wonders in your life.</a:t>
            </a:r>
            <a:endParaRPr lang="es-ES" sz="2200" dirty="0"/>
          </a:p>
        </p:txBody>
      </p:sp>
      <p:pic>
        <p:nvPicPr>
          <p:cNvPr id="9" name="Imagen 8">
            <a:extLst>
              <a:ext uri="{FF2B5EF4-FFF2-40B4-BE49-F238E27FC236}">
                <a16:creationId xmlns:a16="http://schemas.microsoft.com/office/drawing/2014/main" id="{CE4AB5E6-3325-D938-17C5-CFBD5E0BD81E}"/>
              </a:ext>
            </a:extLst>
          </p:cNvPr>
          <p:cNvPicPr>
            <a:picLocks noChangeAspect="1"/>
          </p:cNvPicPr>
          <p:nvPr/>
        </p:nvPicPr>
        <p:blipFill>
          <a:blip r:embed="rId3"/>
          <a:stretch>
            <a:fillRect/>
          </a:stretch>
        </p:blipFill>
        <p:spPr>
          <a:xfrm>
            <a:off x="6948774" y="322183"/>
            <a:ext cx="4978512" cy="62136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3" name="Grupo 12">
            <a:extLst>
              <a:ext uri="{FF2B5EF4-FFF2-40B4-BE49-F238E27FC236}">
                <a16:creationId xmlns:a16="http://schemas.microsoft.com/office/drawing/2014/main" id="{164C2CDE-89CF-A3E5-E66D-8C7C84A5F27D}"/>
              </a:ext>
            </a:extLst>
          </p:cNvPr>
          <p:cNvGrpSpPr/>
          <p:nvPr/>
        </p:nvGrpSpPr>
        <p:grpSpPr>
          <a:xfrm>
            <a:off x="9723493" y="404416"/>
            <a:ext cx="2080264" cy="666530"/>
            <a:chOff x="9827972" y="106181"/>
            <a:chExt cx="2080264" cy="666530"/>
          </a:xfrm>
        </p:grpSpPr>
        <p:pic>
          <p:nvPicPr>
            <p:cNvPr id="10" name="Imagen 9" descr="Imagen que contiene alfombra&#10;&#10;Descripción generada automáticamente">
              <a:extLst>
                <a:ext uri="{FF2B5EF4-FFF2-40B4-BE49-F238E27FC236}">
                  <a16:creationId xmlns:a16="http://schemas.microsoft.com/office/drawing/2014/main" id="{B977368A-2762-BE30-0E50-434988105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7972" y="138725"/>
              <a:ext cx="2080264" cy="633986"/>
            </a:xfrm>
            <a:prstGeom prst="rect">
              <a:avLst/>
            </a:prstGeom>
          </p:spPr>
        </p:pic>
        <p:sp>
          <p:nvSpPr>
            <p:cNvPr id="11" name="CuadroTexto 10">
              <a:extLst>
                <a:ext uri="{FF2B5EF4-FFF2-40B4-BE49-F238E27FC236}">
                  <a16:creationId xmlns:a16="http://schemas.microsoft.com/office/drawing/2014/main" id="{19297469-41C5-3152-260B-5FA1BFF2A72A}"/>
                </a:ext>
              </a:extLst>
            </p:cNvPr>
            <p:cNvSpPr txBox="1"/>
            <p:nvPr/>
          </p:nvSpPr>
          <p:spPr>
            <a:xfrm>
              <a:off x="10036453" y="106181"/>
              <a:ext cx="1663301" cy="646331"/>
            </a:xfrm>
            <a:prstGeom prst="rect">
              <a:avLst/>
            </a:prstGeom>
            <a:noFill/>
          </p:spPr>
          <p:txBody>
            <a:bodyPr wrap="square">
              <a:spAutoFit/>
            </a:bodyPr>
            <a:lstStyle/>
            <a:p>
              <a:pPr algn="ctr"/>
              <a:r>
                <a:rPr lang="es-ES" sz="3600" b="1" dirty="0">
                  <a:solidFill>
                    <a:srgbClr val="FFFF00"/>
                  </a:solidFill>
                  <a:effectLst>
                    <a:outerShdw blurRad="50800" dist="38100" dir="13500000" algn="br" rotWithShape="0">
                      <a:prstClr val="black">
                        <a:alpha val="40000"/>
                      </a:prstClr>
                    </a:outerShdw>
                  </a:effectLst>
                </a:rPr>
                <a:t>Caleb</a:t>
              </a:r>
            </a:p>
          </p:txBody>
        </p:sp>
      </p:grpSp>
      <p:sp>
        <p:nvSpPr>
          <p:cNvPr id="5" name="CuadroTexto 4">
            <a:extLst>
              <a:ext uri="{FF2B5EF4-FFF2-40B4-BE49-F238E27FC236}">
                <a16:creationId xmlns:a16="http://schemas.microsoft.com/office/drawing/2014/main" id="{EFF4F51A-4B07-9A42-A58C-EA5334DD5D97}"/>
              </a:ext>
            </a:extLst>
          </p:cNvPr>
          <p:cNvSpPr txBox="1"/>
          <p:nvPr/>
        </p:nvSpPr>
        <p:spPr>
          <a:xfrm>
            <a:off x="745516" y="149066"/>
            <a:ext cx="5668026" cy="1200329"/>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defRPr sz="2000" b="1"/>
            </a:lvl1pPr>
          </a:lstStyle>
          <a:p>
            <a:r>
              <a:rPr lang="en-US" sz="2400" dirty="0">
                <a:solidFill>
                  <a:srgbClr val="7030A0"/>
                </a:solidFill>
              </a:rPr>
              <a:t>TRUST GOD WHOLEHEARTEDLY AND MOVE FORWARD BY FAITH ACCOMPLISHING YOUR MISSION</a:t>
            </a:r>
            <a:endParaRPr lang="es-ES" sz="2400" dirty="0">
              <a:solidFill>
                <a:srgbClr val="7030A0"/>
              </a:solidFill>
            </a:endParaRPr>
          </a:p>
        </p:txBody>
      </p:sp>
      <p:pic>
        <p:nvPicPr>
          <p:cNvPr id="12" name="Gráfico 11" descr="Marca de insignia con relleno sólido">
            <a:extLst>
              <a:ext uri="{FF2B5EF4-FFF2-40B4-BE49-F238E27FC236}">
                <a16:creationId xmlns:a16="http://schemas.microsoft.com/office/drawing/2014/main" id="{D1ECC138-A717-E4D4-6D64-8B11498A5E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764" y="87131"/>
            <a:ext cx="543066" cy="543066"/>
          </a:xfrm>
          <a:prstGeom prst="rect">
            <a:avLst/>
          </a:prstGeom>
        </p:spPr>
      </p:pic>
    </p:spTree>
    <p:extLst>
      <p:ext uri="{BB962C8B-B14F-4D97-AF65-F5344CB8AC3E}">
        <p14:creationId xmlns:p14="http://schemas.microsoft.com/office/powerpoint/2010/main" val="2119506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800" decel="100000"/>
                                        <p:tgtEl>
                                          <p:spTgt spid="13"/>
                                        </p:tgtEl>
                                      </p:cBhvr>
                                    </p:animEffect>
                                    <p:anim calcmode="lin" valueType="num">
                                      <p:cBhvr>
                                        <p:cTn id="19" dur="800" decel="100000" fill="hold"/>
                                        <p:tgtEl>
                                          <p:spTgt spid="13"/>
                                        </p:tgtEl>
                                        <p:attrNameLst>
                                          <p:attrName>style.rotation</p:attrName>
                                        </p:attrNameLst>
                                      </p:cBhvr>
                                      <p:tavLst>
                                        <p:tav tm="0">
                                          <p:val>
                                            <p:fltVal val="-90"/>
                                          </p:val>
                                        </p:tav>
                                        <p:tav tm="100000">
                                          <p:val>
                                            <p:fltVal val="0"/>
                                          </p:val>
                                        </p:tav>
                                      </p:tavLst>
                                    </p:anim>
                                    <p:anim calcmode="lin" valueType="num">
                                      <p:cBhvr>
                                        <p:cTn id="20" dur="800" decel="100000" fill="hold"/>
                                        <p:tgtEl>
                                          <p:spTgt spid="13"/>
                                        </p:tgtEl>
                                        <p:attrNameLst>
                                          <p:attrName>ppt_x</p:attrName>
                                        </p:attrNameLst>
                                      </p:cBhvr>
                                      <p:tavLst>
                                        <p:tav tm="0">
                                          <p:val>
                                            <p:strVal val="#ppt_x+0.4"/>
                                          </p:val>
                                        </p:tav>
                                        <p:tav tm="100000">
                                          <p:val>
                                            <p:strVal val="#ppt_x-0.05"/>
                                          </p:val>
                                        </p:tav>
                                      </p:tavLst>
                                    </p:anim>
                                    <p:anim calcmode="lin" valueType="num">
                                      <p:cBhvr>
                                        <p:cTn id="21" dur="800" decel="100000" fill="hold"/>
                                        <p:tgtEl>
                                          <p:spTgt spid="13"/>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800" decel="100000"/>
                                        <p:tgtEl>
                                          <p:spTgt spid="9"/>
                                        </p:tgtEl>
                                      </p:cBhvr>
                                    </p:animEffect>
                                    <p:anim calcmode="lin" valueType="num">
                                      <p:cBhvr>
                                        <p:cTn id="27" dur="800" decel="100000" fill="hold"/>
                                        <p:tgtEl>
                                          <p:spTgt spid="9"/>
                                        </p:tgtEl>
                                        <p:attrNameLst>
                                          <p:attrName>style.rotation</p:attrName>
                                        </p:attrNameLst>
                                      </p:cBhvr>
                                      <p:tavLst>
                                        <p:tav tm="0">
                                          <p:val>
                                            <p:fltVal val="-90"/>
                                          </p:val>
                                        </p:tav>
                                        <p:tav tm="100000">
                                          <p:val>
                                            <p:fltVal val="0"/>
                                          </p:val>
                                        </p:tav>
                                      </p:tavLst>
                                    </p:anim>
                                    <p:anim calcmode="lin" valueType="num">
                                      <p:cBhvr>
                                        <p:cTn id="28" dur="800" decel="100000" fill="hold"/>
                                        <p:tgtEl>
                                          <p:spTgt spid="9"/>
                                        </p:tgtEl>
                                        <p:attrNameLst>
                                          <p:attrName>ppt_x</p:attrName>
                                        </p:attrNameLst>
                                      </p:cBhvr>
                                      <p:tavLst>
                                        <p:tav tm="0">
                                          <p:val>
                                            <p:strVal val="#ppt_x+0.4"/>
                                          </p:val>
                                        </p:tav>
                                        <p:tav tm="100000">
                                          <p:val>
                                            <p:strVal val="#ppt_x-0.05"/>
                                          </p:val>
                                        </p:tav>
                                      </p:tavLst>
                                    </p:anim>
                                    <p:anim calcmode="lin" valueType="num">
                                      <p:cBhvr>
                                        <p:cTn id="29" dur="800" decel="100000" fill="hold"/>
                                        <p:tgtEl>
                                          <p:spTgt spid="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left)">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left)">
                                      <p:cBhvr>
                                        <p:cTn id="46" dur="5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Effect transition="in" filter="wipe(left)">
                                      <p:cBhvr>
                                        <p:cTn id="5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1608</TotalTime>
  <Words>1562</Words>
  <Application>Microsoft Office PowerPoint</Application>
  <PresentationFormat>Panorámica</PresentationFormat>
  <Paragraphs>80</Paragraphs>
  <Slides>11</Slides>
  <Notes>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11</vt:i4>
      </vt:variant>
    </vt:vector>
  </HeadingPairs>
  <TitlesOfParts>
    <vt:vector size="16" baseType="lpstr">
      <vt:lpstr>Arial</vt:lpstr>
      <vt:lpstr>Calibri</vt:lpstr>
      <vt:lpstr>Calibri Light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131</cp:revision>
  <dcterms:created xsi:type="dcterms:W3CDTF">2022-08-23T07:59:47Z</dcterms:created>
  <dcterms:modified xsi:type="dcterms:W3CDTF">2024-08-07T19:46:14Z</dcterms:modified>
</cp:coreProperties>
</file>