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283" r:id="rId2"/>
    <p:sldId id="258" r:id="rId3"/>
    <p:sldId id="259" r:id="rId4"/>
    <p:sldId id="262" r:id="rId5"/>
    <p:sldId id="263" r:id="rId6"/>
    <p:sldId id="261" r:id="rId7"/>
    <p:sldId id="264" r:id="rId8"/>
    <p:sldId id="265" r:id="rId9"/>
    <p:sldId id="266" r:id="rId10"/>
    <p:sldId id="267" r:id="rId11"/>
    <p:sldId id="268" r:id="rId12"/>
    <p:sldId id="270" r:id="rId13"/>
    <p:sldId id="269" r:id="rId14"/>
    <p:sldId id="271" r:id="rId15"/>
    <p:sldId id="272" r:id="rId16"/>
    <p:sldId id="273" r:id="rId17"/>
    <p:sldId id="274" r:id="rId18"/>
    <p:sldId id="275" r:id="rId19"/>
    <p:sldId id="276" r:id="rId20"/>
    <p:sldId id="277" r:id="rId21"/>
    <p:sldId id="278" r:id="rId22"/>
    <p:sldId id="279" r:id="rId23"/>
    <p:sldId id="280" r:id="rId24"/>
    <p:sldId id="281" r:id="rId25"/>
  </p:sldIdLst>
  <p:sldSz cx="12192000" cy="6858000"/>
  <p:notesSz cx="6858000" cy="9144000"/>
  <p:embeddedFontLst>
    <p:embeddedFont>
      <p:font typeface="Sabon Next LT" panose="02000500000000000000" pitchFamily="2" charset="0"/>
      <p:regular r:id="rId27"/>
      <p:bold r:id="rId28"/>
      <p:italic r:id="rId29"/>
      <p:boldItalic r:id="rId3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60AF"/>
    <a:srgbClr val="B39133"/>
    <a:srgbClr val="D1C69F"/>
    <a:srgbClr val="706500"/>
    <a:srgbClr val="FFEB29"/>
    <a:srgbClr val="B9B58D"/>
    <a:srgbClr val="FFCC81"/>
    <a:srgbClr val="DAB578"/>
    <a:srgbClr val="DEBC86"/>
    <a:srgbClr val="AC7B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E7E109-2E3A-41E5-AE11-81DD8285250C}" v="48" dt="2024-08-12T14:19:39.7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069" autoAdjust="0"/>
  </p:normalViewPr>
  <p:slideViewPr>
    <p:cSldViewPr snapToGrid="0">
      <p:cViewPr varScale="1">
        <p:scale>
          <a:sx n="97" d="100"/>
          <a:sy n="97" d="100"/>
        </p:scale>
        <p:origin x="97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86E7E109-2E3A-41E5-AE11-81DD8285250C}"/>
    <pc:docChg chg="modSld">
      <pc:chgData name="Yolanda Desarme" userId="da06884b4d1911c2" providerId="LiveId" clId="{86E7E109-2E3A-41E5-AE11-81DD8285250C}" dt="2024-08-12T14:41:03.926" v="257" actId="34136"/>
      <pc:docMkLst>
        <pc:docMk/>
      </pc:docMkLst>
      <pc:sldChg chg="modSp">
        <pc:chgData name="Yolanda Desarme" userId="da06884b4d1911c2" providerId="LiveId" clId="{86E7E109-2E3A-41E5-AE11-81DD8285250C}" dt="2024-08-08T13:11:57.694" v="36" actId="6549"/>
        <pc:sldMkLst>
          <pc:docMk/>
          <pc:sldMk cId="1368590440" sldId="258"/>
        </pc:sldMkLst>
        <pc:spChg chg="mod">
          <ac:chgData name="Yolanda Desarme" userId="da06884b4d1911c2" providerId="LiveId" clId="{86E7E109-2E3A-41E5-AE11-81DD8285250C}" dt="2024-08-08T13:11:57.694" v="36" actId="6549"/>
          <ac:spMkLst>
            <pc:docMk/>
            <pc:sldMk cId="1368590440" sldId="258"/>
            <ac:spMk id="3" creationId="{979BAE7E-CD38-0A6D-F683-79A0590674B6}"/>
          </ac:spMkLst>
        </pc:spChg>
      </pc:sldChg>
      <pc:sldChg chg="modSp mod">
        <pc:chgData name="Yolanda Desarme" userId="da06884b4d1911c2" providerId="LiveId" clId="{86E7E109-2E3A-41E5-AE11-81DD8285250C}" dt="2024-08-12T14:39:56.348" v="253" actId="20577"/>
        <pc:sldMkLst>
          <pc:docMk/>
          <pc:sldMk cId="3811295352" sldId="259"/>
        </pc:sldMkLst>
        <pc:spChg chg="mod">
          <ac:chgData name="Yolanda Desarme" userId="da06884b4d1911c2" providerId="LiveId" clId="{86E7E109-2E3A-41E5-AE11-81DD8285250C}" dt="2024-08-12T14:39:56.348" v="253" actId="20577"/>
          <ac:spMkLst>
            <pc:docMk/>
            <pc:sldMk cId="3811295352" sldId="259"/>
            <ac:spMk id="3" creationId="{6CD06797-41F8-8B13-1131-C4C3EE1AA7D4}"/>
          </ac:spMkLst>
        </pc:spChg>
      </pc:sldChg>
      <pc:sldChg chg="modSp mod">
        <pc:chgData name="Yolanda Desarme" userId="da06884b4d1911c2" providerId="LiveId" clId="{86E7E109-2E3A-41E5-AE11-81DD8285250C}" dt="2024-08-12T14:38:41.978" v="224" actId="6549"/>
        <pc:sldMkLst>
          <pc:docMk/>
          <pc:sldMk cId="3523884218" sldId="261"/>
        </pc:sldMkLst>
        <pc:spChg chg="mod">
          <ac:chgData name="Yolanda Desarme" userId="da06884b4d1911c2" providerId="LiveId" clId="{86E7E109-2E3A-41E5-AE11-81DD8285250C}" dt="2024-08-12T14:38:41.978" v="224" actId="6549"/>
          <ac:spMkLst>
            <pc:docMk/>
            <pc:sldMk cId="3523884218" sldId="261"/>
            <ac:spMk id="3" creationId="{B53A9443-5094-DD4B-798E-4C77284B7651}"/>
          </ac:spMkLst>
        </pc:spChg>
      </pc:sldChg>
      <pc:sldChg chg="modSp mod">
        <pc:chgData name="Yolanda Desarme" userId="da06884b4d1911c2" providerId="LiveId" clId="{86E7E109-2E3A-41E5-AE11-81DD8285250C}" dt="2024-08-12T14:39:31.994" v="243" actId="20577"/>
        <pc:sldMkLst>
          <pc:docMk/>
          <pc:sldMk cId="2023135265" sldId="262"/>
        </pc:sldMkLst>
        <pc:spChg chg="mod">
          <ac:chgData name="Yolanda Desarme" userId="da06884b4d1911c2" providerId="LiveId" clId="{86E7E109-2E3A-41E5-AE11-81DD8285250C}" dt="2024-08-12T14:39:31.994" v="243" actId="20577"/>
          <ac:spMkLst>
            <pc:docMk/>
            <pc:sldMk cId="2023135265" sldId="262"/>
            <ac:spMk id="3" creationId="{5C863E8F-02CA-EA86-A5C0-338B56F4E7D8}"/>
          </ac:spMkLst>
        </pc:spChg>
        <pc:grpChg chg="mod">
          <ac:chgData name="Yolanda Desarme" userId="da06884b4d1911c2" providerId="LiveId" clId="{86E7E109-2E3A-41E5-AE11-81DD8285250C}" dt="2024-08-08T13:13:15.449" v="42" actId="14100"/>
          <ac:grpSpMkLst>
            <pc:docMk/>
            <pc:sldMk cId="2023135265" sldId="262"/>
            <ac:grpSpMk id="2" creationId="{E40BADCD-425E-706D-FE8E-F5363559A006}"/>
          </ac:grpSpMkLst>
        </pc:grpChg>
        <pc:picChg chg="mod">
          <ac:chgData name="Yolanda Desarme" userId="da06884b4d1911c2" providerId="LiveId" clId="{86E7E109-2E3A-41E5-AE11-81DD8285250C}" dt="2024-08-08T13:12:50.129" v="38" actId="14100"/>
          <ac:picMkLst>
            <pc:docMk/>
            <pc:sldMk cId="2023135265" sldId="262"/>
            <ac:picMk id="4" creationId="{BB61E872-C543-1CD8-5557-A4E6342BFD30}"/>
          </ac:picMkLst>
        </pc:picChg>
      </pc:sldChg>
      <pc:sldChg chg="modSp mod">
        <pc:chgData name="Yolanda Desarme" userId="da06884b4d1911c2" providerId="LiveId" clId="{86E7E109-2E3A-41E5-AE11-81DD8285250C}" dt="2024-08-12T14:39:08.346" v="235" actId="6549"/>
        <pc:sldMkLst>
          <pc:docMk/>
          <pc:sldMk cId="3900538399" sldId="263"/>
        </pc:sldMkLst>
        <pc:spChg chg="mod">
          <ac:chgData name="Yolanda Desarme" userId="da06884b4d1911c2" providerId="LiveId" clId="{86E7E109-2E3A-41E5-AE11-81DD8285250C}" dt="2024-08-12T14:39:08.346" v="235" actId="6549"/>
          <ac:spMkLst>
            <pc:docMk/>
            <pc:sldMk cId="3900538399" sldId="263"/>
            <ac:spMk id="5" creationId="{81D9928B-C23E-8BA1-8353-A0645335BCF7}"/>
          </ac:spMkLst>
        </pc:spChg>
      </pc:sldChg>
      <pc:sldChg chg="modSp mod">
        <pc:chgData name="Yolanda Desarme" userId="da06884b4d1911c2" providerId="LiveId" clId="{86E7E109-2E3A-41E5-AE11-81DD8285250C}" dt="2024-08-12T14:38:11.546" v="210" actId="20577"/>
        <pc:sldMkLst>
          <pc:docMk/>
          <pc:sldMk cId="1342626492" sldId="264"/>
        </pc:sldMkLst>
        <pc:spChg chg="mod">
          <ac:chgData name="Yolanda Desarme" userId="da06884b4d1911c2" providerId="LiveId" clId="{86E7E109-2E3A-41E5-AE11-81DD8285250C}" dt="2024-08-12T14:19:39.784" v="56" actId="6549"/>
          <ac:spMkLst>
            <pc:docMk/>
            <pc:sldMk cId="1342626492" sldId="264"/>
            <ac:spMk id="5" creationId="{C1479B8C-BAD9-9110-8798-DC4CF59459C3}"/>
          </ac:spMkLst>
        </pc:spChg>
        <pc:spChg chg="mod">
          <ac:chgData name="Yolanda Desarme" userId="da06884b4d1911c2" providerId="LiveId" clId="{86E7E109-2E3A-41E5-AE11-81DD8285250C}" dt="2024-08-12T14:38:11.546" v="210" actId="20577"/>
          <ac:spMkLst>
            <pc:docMk/>
            <pc:sldMk cId="1342626492" sldId="264"/>
            <ac:spMk id="9" creationId="{FC7F67F5-DC62-98A0-5410-9794D6F79073}"/>
          </ac:spMkLst>
        </pc:spChg>
      </pc:sldChg>
      <pc:sldChg chg="modSp mod">
        <pc:chgData name="Yolanda Desarme" userId="da06884b4d1911c2" providerId="LiveId" clId="{86E7E109-2E3A-41E5-AE11-81DD8285250C}" dt="2024-08-12T14:37:48.696" v="200" actId="6549"/>
        <pc:sldMkLst>
          <pc:docMk/>
          <pc:sldMk cId="1692094819" sldId="265"/>
        </pc:sldMkLst>
        <pc:spChg chg="mod">
          <ac:chgData name="Yolanda Desarme" userId="da06884b4d1911c2" providerId="LiveId" clId="{86E7E109-2E3A-41E5-AE11-81DD8285250C}" dt="2024-08-12T14:37:48.696" v="200" actId="6549"/>
          <ac:spMkLst>
            <pc:docMk/>
            <pc:sldMk cId="1692094819" sldId="265"/>
            <ac:spMk id="3" creationId="{B0378D40-889B-9906-0845-76C70C0E57FD}"/>
          </ac:spMkLst>
        </pc:spChg>
      </pc:sldChg>
      <pc:sldChg chg="modSp mod">
        <pc:chgData name="Yolanda Desarme" userId="da06884b4d1911c2" providerId="LiveId" clId="{86E7E109-2E3A-41E5-AE11-81DD8285250C}" dt="2024-08-12T14:37:05.806" v="182" actId="20577"/>
        <pc:sldMkLst>
          <pc:docMk/>
          <pc:sldMk cId="3678373577" sldId="266"/>
        </pc:sldMkLst>
        <pc:spChg chg="mod">
          <ac:chgData name="Yolanda Desarme" userId="da06884b4d1911c2" providerId="LiveId" clId="{86E7E109-2E3A-41E5-AE11-81DD8285250C}" dt="2024-08-12T14:37:05.806" v="182" actId="20577"/>
          <ac:spMkLst>
            <pc:docMk/>
            <pc:sldMk cId="3678373577" sldId="266"/>
            <ac:spMk id="4" creationId="{B6858DDF-5B3C-78DB-6504-B1F21778EDBE}"/>
          </ac:spMkLst>
        </pc:spChg>
      </pc:sldChg>
      <pc:sldChg chg="modSp mod">
        <pc:chgData name="Yolanda Desarme" userId="da06884b4d1911c2" providerId="LiveId" clId="{86E7E109-2E3A-41E5-AE11-81DD8285250C}" dt="2024-08-12T14:36:35.453" v="170" actId="20577"/>
        <pc:sldMkLst>
          <pc:docMk/>
          <pc:sldMk cId="2455411717" sldId="267"/>
        </pc:sldMkLst>
        <pc:spChg chg="mod">
          <ac:chgData name="Yolanda Desarme" userId="da06884b4d1911c2" providerId="LiveId" clId="{86E7E109-2E3A-41E5-AE11-81DD8285250C}" dt="2024-08-12T14:36:35.453" v="170" actId="20577"/>
          <ac:spMkLst>
            <pc:docMk/>
            <pc:sldMk cId="2455411717" sldId="267"/>
            <ac:spMk id="4" creationId="{6C96EF96-0670-3BED-15C0-69E4C394228C}"/>
          </ac:spMkLst>
        </pc:spChg>
      </pc:sldChg>
      <pc:sldChg chg="modSp mod">
        <pc:chgData name="Yolanda Desarme" userId="da06884b4d1911c2" providerId="LiveId" clId="{86E7E109-2E3A-41E5-AE11-81DD8285250C}" dt="2024-08-12T14:36:23.405" v="166" actId="6549"/>
        <pc:sldMkLst>
          <pc:docMk/>
          <pc:sldMk cId="2545883062" sldId="268"/>
        </pc:sldMkLst>
        <pc:spChg chg="mod">
          <ac:chgData name="Yolanda Desarme" userId="da06884b4d1911c2" providerId="LiveId" clId="{86E7E109-2E3A-41E5-AE11-81DD8285250C}" dt="2024-08-12T14:36:23.405" v="166" actId="6549"/>
          <ac:spMkLst>
            <pc:docMk/>
            <pc:sldMk cId="2545883062" sldId="268"/>
            <ac:spMk id="4" creationId="{BF93C389-E780-31C1-FA24-768381B3FB6E}"/>
          </ac:spMkLst>
        </pc:spChg>
      </pc:sldChg>
      <pc:sldChg chg="modSp mod">
        <pc:chgData name="Yolanda Desarme" userId="da06884b4d1911c2" providerId="LiveId" clId="{86E7E109-2E3A-41E5-AE11-81DD8285250C}" dt="2024-08-12T14:35:33.325" v="144" actId="6549"/>
        <pc:sldMkLst>
          <pc:docMk/>
          <pc:sldMk cId="503372083" sldId="269"/>
        </pc:sldMkLst>
        <pc:spChg chg="mod">
          <ac:chgData name="Yolanda Desarme" userId="da06884b4d1911c2" providerId="LiveId" clId="{86E7E109-2E3A-41E5-AE11-81DD8285250C}" dt="2024-08-10T02:27:45.502" v="44" actId="20577"/>
          <ac:spMkLst>
            <pc:docMk/>
            <pc:sldMk cId="503372083" sldId="269"/>
            <ac:spMk id="3" creationId="{0008275B-6DD9-68D8-E002-E76A694A517D}"/>
          </ac:spMkLst>
        </pc:spChg>
        <pc:spChg chg="mod">
          <ac:chgData name="Yolanda Desarme" userId="da06884b4d1911c2" providerId="LiveId" clId="{86E7E109-2E3A-41E5-AE11-81DD8285250C}" dt="2024-08-12T14:35:33.325" v="144" actId="6549"/>
          <ac:spMkLst>
            <pc:docMk/>
            <pc:sldMk cId="503372083" sldId="269"/>
            <ac:spMk id="4" creationId="{39676476-A895-FF03-45AD-568A2846AF1C}"/>
          </ac:spMkLst>
        </pc:spChg>
      </pc:sldChg>
      <pc:sldChg chg="modSp mod">
        <pc:chgData name="Yolanda Desarme" userId="da06884b4d1911c2" providerId="LiveId" clId="{86E7E109-2E3A-41E5-AE11-81DD8285250C}" dt="2024-08-12T14:35:50.987" v="152" actId="20577"/>
        <pc:sldMkLst>
          <pc:docMk/>
          <pc:sldMk cId="4079748481" sldId="270"/>
        </pc:sldMkLst>
        <pc:spChg chg="mod">
          <ac:chgData name="Yolanda Desarme" userId="da06884b4d1911c2" providerId="LiveId" clId="{86E7E109-2E3A-41E5-AE11-81DD8285250C}" dt="2024-08-12T14:35:50.987" v="152" actId="20577"/>
          <ac:spMkLst>
            <pc:docMk/>
            <pc:sldMk cId="4079748481" sldId="270"/>
            <ac:spMk id="4" creationId="{3F215201-4DE0-72BC-74AE-92EB64FEBE92}"/>
          </ac:spMkLst>
        </pc:spChg>
      </pc:sldChg>
      <pc:sldChg chg="modSp mod">
        <pc:chgData name="Yolanda Desarme" userId="da06884b4d1911c2" providerId="LiveId" clId="{86E7E109-2E3A-41E5-AE11-81DD8285250C}" dt="2024-08-12T14:35:19.853" v="138" actId="6549"/>
        <pc:sldMkLst>
          <pc:docMk/>
          <pc:sldMk cId="773391947" sldId="271"/>
        </pc:sldMkLst>
        <pc:spChg chg="mod">
          <ac:chgData name="Yolanda Desarme" userId="da06884b4d1911c2" providerId="LiveId" clId="{86E7E109-2E3A-41E5-AE11-81DD8285250C}" dt="2024-08-12T14:35:19.853" v="138" actId="6549"/>
          <ac:spMkLst>
            <pc:docMk/>
            <pc:sldMk cId="773391947" sldId="271"/>
            <ac:spMk id="4" creationId="{84C13DBE-7164-DD17-516E-929A45CE8C75}"/>
          </ac:spMkLst>
        </pc:spChg>
      </pc:sldChg>
      <pc:sldChg chg="modSp">
        <pc:chgData name="Yolanda Desarme" userId="da06884b4d1911c2" providerId="LiveId" clId="{86E7E109-2E3A-41E5-AE11-81DD8285250C}" dt="2024-08-10T02:29:38.584" v="48" actId="20577"/>
        <pc:sldMkLst>
          <pc:docMk/>
          <pc:sldMk cId="12066908" sldId="272"/>
        </pc:sldMkLst>
        <pc:spChg chg="mod">
          <ac:chgData name="Yolanda Desarme" userId="da06884b4d1911c2" providerId="LiveId" clId="{86E7E109-2E3A-41E5-AE11-81DD8285250C}" dt="2024-08-10T02:29:38.584" v="48" actId="20577"/>
          <ac:spMkLst>
            <pc:docMk/>
            <pc:sldMk cId="12066908" sldId="272"/>
            <ac:spMk id="3" creationId="{88F1D940-C885-9584-4973-85DA06C209B2}"/>
          </ac:spMkLst>
        </pc:spChg>
      </pc:sldChg>
      <pc:sldChg chg="modSp mod">
        <pc:chgData name="Yolanda Desarme" userId="da06884b4d1911c2" providerId="LiveId" clId="{86E7E109-2E3A-41E5-AE11-81DD8285250C}" dt="2024-08-12T14:34:56.645" v="132" actId="20577"/>
        <pc:sldMkLst>
          <pc:docMk/>
          <pc:sldMk cId="2586571582" sldId="273"/>
        </pc:sldMkLst>
        <pc:spChg chg="mod">
          <ac:chgData name="Yolanda Desarme" userId="da06884b4d1911c2" providerId="LiveId" clId="{86E7E109-2E3A-41E5-AE11-81DD8285250C}" dt="2024-08-12T14:34:56.645" v="132" actId="20577"/>
          <ac:spMkLst>
            <pc:docMk/>
            <pc:sldMk cId="2586571582" sldId="273"/>
            <ac:spMk id="3" creationId="{07CE2904-C346-AC45-F12F-E1F88E89E202}"/>
          </ac:spMkLst>
        </pc:spChg>
      </pc:sldChg>
      <pc:sldChg chg="modSp mod">
        <pc:chgData name="Yolanda Desarme" userId="da06884b4d1911c2" providerId="LiveId" clId="{86E7E109-2E3A-41E5-AE11-81DD8285250C}" dt="2024-08-12T14:34:26.058" v="118" actId="20577"/>
        <pc:sldMkLst>
          <pc:docMk/>
          <pc:sldMk cId="950178950" sldId="274"/>
        </pc:sldMkLst>
        <pc:spChg chg="mod">
          <ac:chgData name="Yolanda Desarme" userId="da06884b4d1911c2" providerId="LiveId" clId="{86E7E109-2E3A-41E5-AE11-81DD8285250C}" dt="2024-08-12T14:34:26.058" v="118" actId="20577"/>
          <ac:spMkLst>
            <pc:docMk/>
            <pc:sldMk cId="950178950" sldId="274"/>
            <ac:spMk id="8" creationId="{EF4D024A-2810-64A5-56D3-DF4AB3B62DE8}"/>
          </ac:spMkLst>
        </pc:spChg>
      </pc:sldChg>
      <pc:sldChg chg="modSp mod">
        <pc:chgData name="Yolanda Desarme" userId="da06884b4d1911c2" providerId="LiveId" clId="{86E7E109-2E3A-41E5-AE11-81DD8285250C}" dt="2024-08-12T14:08:59.384" v="49" actId="27107"/>
        <pc:sldMkLst>
          <pc:docMk/>
          <pc:sldMk cId="1256262846" sldId="275"/>
        </pc:sldMkLst>
        <pc:spChg chg="mod">
          <ac:chgData name="Yolanda Desarme" userId="da06884b4d1911c2" providerId="LiveId" clId="{86E7E109-2E3A-41E5-AE11-81DD8285250C}" dt="2024-08-12T14:08:59.384" v="49" actId="27107"/>
          <ac:spMkLst>
            <pc:docMk/>
            <pc:sldMk cId="1256262846" sldId="275"/>
            <ac:spMk id="3" creationId="{D0DEDB60-9087-5801-2D00-5D8D445CE4BF}"/>
          </ac:spMkLst>
        </pc:spChg>
      </pc:sldChg>
      <pc:sldChg chg="modSp mod">
        <pc:chgData name="Yolanda Desarme" userId="da06884b4d1911c2" providerId="LiveId" clId="{86E7E109-2E3A-41E5-AE11-81DD8285250C}" dt="2024-08-12T14:28:26.665" v="74" actId="20577"/>
        <pc:sldMkLst>
          <pc:docMk/>
          <pc:sldMk cId="2432476083" sldId="276"/>
        </pc:sldMkLst>
        <pc:spChg chg="mod">
          <ac:chgData name="Yolanda Desarme" userId="da06884b4d1911c2" providerId="LiveId" clId="{86E7E109-2E3A-41E5-AE11-81DD8285250C}" dt="2024-08-12T14:28:26.665" v="74" actId="20577"/>
          <ac:spMkLst>
            <pc:docMk/>
            <pc:sldMk cId="2432476083" sldId="276"/>
            <ac:spMk id="6" creationId="{0F0FA19F-8BB0-7E03-DDE1-36912BE4B82A}"/>
          </ac:spMkLst>
        </pc:spChg>
      </pc:sldChg>
      <pc:sldChg chg="modSp mod">
        <pc:chgData name="Yolanda Desarme" userId="da06884b4d1911c2" providerId="LiveId" clId="{86E7E109-2E3A-41E5-AE11-81DD8285250C}" dt="2024-08-12T14:28:42.949" v="80" actId="20577"/>
        <pc:sldMkLst>
          <pc:docMk/>
          <pc:sldMk cId="3369091153" sldId="277"/>
        </pc:sldMkLst>
        <pc:spChg chg="mod">
          <ac:chgData name="Yolanda Desarme" userId="da06884b4d1911c2" providerId="LiveId" clId="{86E7E109-2E3A-41E5-AE11-81DD8285250C}" dt="2024-08-12T14:28:42.949" v="80" actId="20577"/>
          <ac:spMkLst>
            <pc:docMk/>
            <pc:sldMk cId="3369091153" sldId="277"/>
            <ac:spMk id="6" creationId="{FCD551E3-08C9-0EF6-4F9D-057B9DE340DC}"/>
          </ac:spMkLst>
        </pc:spChg>
      </pc:sldChg>
      <pc:sldChg chg="modSp mod">
        <pc:chgData name="Yolanda Desarme" userId="da06884b4d1911c2" providerId="LiveId" clId="{86E7E109-2E3A-41E5-AE11-81DD8285250C}" dt="2024-08-12T14:29:02.579" v="86" actId="6549"/>
        <pc:sldMkLst>
          <pc:docMk/>
          <pc:sldMk cId="1980166224" sldId="278"/>
        </pc:sldMkLst>
        <pc:spChg chg="mod">
          <ac:chgData name="Yolanda Desarme" userId="da06884b4d1911c2" providerId="LiveId" clId="{86E7E109-2E3A-41E5-AE11-81DD8285250C}" dt="2024-08-12T14:11:34.177" v="53" actId="20577"/>
          <ac:spMkLst>
            <pc:docMk/>
            <pc:sldMk cId="1980166224" sldId="278"/>
            <ac:spMk id="3" creationId="{E8CF5963-B041-7F0E-B167-F3BB6095F458}"/>
          </ac:spMkLst>
        </pc:spChg>
        <pc:spChg chg="mod">
          <ac:chgData name="Yolanda Desarme" userId="da06884b4d1911c2" providerId="LiveId" clId="{86E7E109-2E3A-41E5-AE11-81DD8285250C}" dt="2024-08-12T14:29:02.579" v="86" actId="6549"/>
          <ac:spMkLst>
            <pc:docMk/>
            <pc:sldMk cId="1980166224" sldId="278"/>
            <ac:spMk id="4" creationId="{1C2A61A8-3783-1B34-2ED0-D18E99212B04}"/>
          </ac:spMkLst>
        </pc:spChg>
      </pc:sldChg>
      <pc:sldChg chg="modSp mod">
        <pc:chgData name="Yolanda Desarme" userId="da06884b4d1911c2" providerId="LiveId" clId="{86E7E109-2E3A-41E5-AE11-81DD8285250C}" dt="2024-08-12T14:29:21.972" v="94" actId="6549"/>
        <pc:sldMkLst>
          <pc:docMk/>
          <pc:sldMk cId="746974048" sldId="279"/>
        </pc:sldMkLst>
        <pc:spChg chg="mod">
          <ac:chgData name="Yolanda Desarme" userId="da06884b4d1911c2" providerId="LiveId" clId="{86E7E109-2E3A-41E5-AE11-81DD8285250C}" dt="2024-08-12T14:29:21.972" v="94" actId="6549"/>
          <ac:spMkLst>
            <pc:docMk/>
            <pc:sldMk cId="746974048" sldId="279"/>
            <ac:spMk id="4" creationId="{0FDC1231-91B8-7DF0-887D-22DD272C89D1}"/>
          </ac:spMkLst>
        </pc:spChg>
      </pc:sldChg>
      <pc:sldChg chg="modSp mod">
        <pc:chgData name="Yolanda Desarme" userId="da06884b4d1911c2" providerId="LiveId" clId="{86E7E109-2E3A-41E5-AE11-81DD8285250C}" dt="2024-08-12T14:29:42.835" v="104" actId="20577"/>
        <pc:sldMkLst>
          <pc:docMk/>
          <pc:sldMk cId="1127872528" sldId="280"/>
        </pc:sldMkLst>
        <pc:spChg chg="mod">
          <ac:chgData name="Yolanda Desarme" userId="da06884b4d1911c2" providerId="LiveId" clId="{86E7E109-2E3A-41E5-AE11-81DD8285250C}" dt="2024-08-12T14:29:42.835" v="104" actId="20577"/>
          <ac:spMkLst>
            <pc:docMk/>
            <pc:sldMk cId="1127872528" sldId="280"/>
            <ac:spMk id="4" creationId="{F0DD1CB6-1D63-9F2C-2C0B-989973C19991}"/>
          </ac:spMkLst>
        </pc:spChg>
      </pc:sldChg>
      <pc:sldChg chg="modSp mod">
        <pc:chgData name="Yolanda Desarme" userId="da06884b4d1911c2" providerId="LiveId" clId="{86E7E109-2E3A-41E5-AE11-81DD8285250C}" dt="2024-08-12T14:41:03.926" v="257" actId="34136"/>
        <pc:sldMkLst>
          <pc:docMk/>
          <pc:sldMk cId="30933756" sldId="283"/>
        </pc:sldMkLst>
        <pc:picChg chg="mod">
          <ac:chgData name="Yolanda Desarme" userId="da06884b4d1911c2" providerId="LiveId" clId="{86E7E109-2E3A-41E5-AE11-81DD8285250C}" dt="2024-08-12T14:41:03.926" v="257" actId="34136"/>
          <ac:picMkLst>
            <pc:docMk/>
            <pc:sldMk cId="30933756" sldId="283"/>
            <ac:picMk id="5" creationId="{17FEBEE3-7A80-9855-CD62-007FF3EE8FE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CF0C5-18E1-43D7-A8D2-0BF99B7D6925}" type="datetimeFigureOut">
              <a:rPr lang="es-ES" smtClean="0"/>
              <a:t>15/08/2024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7B363F-9844-4BDE-AAC8-FFC2A2C64400}" type="slidenum">
              <a:rPr lang="es-ES" smtClean="0"/>
              <a:t>‹Nº›</a:t>
            </a:fld>
            <a:endParaRPr lang="es-ES"/>
          </a:p>
        </p:txBody>
      </p:sp>
    </p:spTree>
    <p:extLst>
      <p:ext uri="{BB962C8B-B14F-4D97-AF65-F5344CB8AC3E}">
        <p14:creationId xmlns:p14="http://schemas.microsoft.com/office/powerpoint/2010/main" val="3995057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Espíritu Santo le impartiría a </a:t>
            </a:r>
            <a:r>
              <a:rPr lang="es-ES" dirty="0" err="1"/>
              <a:t>Bezaleel</a:t>
            </a:r>
            <a:r>
              <a:rPr lang="es-ES" dirty="0"/>
              <a:t> "ciencia", es decir información fidedigna; "inteligencia", o sea sentido común para aplicar los conocimientos; y "sabiduría", o sea discernimiento, buen juicio y discreción. Además recibiría “destreza adicional en todo arte”, lo que incluía pericia o don artístico en su calidad de artífice principal. </a:t>
            </a:r>
          </a:p>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3</a:t>
            </a:fld>
            <a:endParaRPr lang="es-ES"/>
          </a:p>
        </p:txBody>
      </p:sp>
    </p:spTree>
    <p:extLst>
      <p:ext uri="{BB962C8B-B14F-4D97-AF65-F5344CB8AC3E}">
        <p14:creationId xmlns:p14="http://schemas.microsoft.com/office/powerpoint/2010/main" val="3794572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12</a:t>
            </a:fld>
            <a:endParaRPr lang="es-ES"/>
          </a:p>
        </p:txBody>
      </p:sp>
    </p:spTree>
    <p:extLst>
      <p:ext uri="{BB962C8B-B14F-4D97-AF65-F5344CB8AC3E}">
        <p14:creationId xmlns:p14="http://schemas.microsoft.com/office/powerpoint/2010/main" val="2922556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13</a:t>
            </a:fld>
            <a:endParaRPr lang="es-ES"/>
          </a:p>
        </p:txBody>
      </p:sp>
    </p:spTree>
    <p:extLst>
      <p:ext uri="{BB962C8B-B14F-4D97-AF65-F5344CB8AC3E}">
        <p14:creationId xmlns:p14="http://schemas.microsoft.com/office/powerpoint/2010/main" val="2216111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14</a:t>
            </a:fld>
            <a:endParaRPr lang="es-ES"/>
          </a:p>
        </p:txBody>
      </p:sp>
    </p:spTree>
    <p:extLst>
      <p:ext uri="{BB962C8B-B14F-4D97-AF65-F5344CB8AC3E}">
        <p14:creationId xmlns:p14="http://schemas.microsoft.com/office/powerpoint/2010/main" val="946132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15</a:t>
            </a:fld>
            <a:endParaRPr lang="es-ES"/>
          </a:p>
        </p:txBody>
      </p:sp>
    </p:spTree>
    <p:extLst>
      <p:ext uri="{BB962C8B-B14F-4D97-AF65-F5344CB8AC3E}">
        <p14:creationId xmlns:p14="http://schemas.microsoft.com/office/powerpoint/2010/main" val="3521573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16</a:t>
            </a:fld>
            <a:endParaRPr lang="es-ES"/>
          </a:p>
        </p:txBody>
      </p:sp>
    </p:spTree>
    <p:extLst>
      <p:ext uri="{BB962C8B-B14F-4D97-AF65-F5344CB8AC3E}">
        <p14:creationId xmlns:p14="http://schemas.microsoft.com/office/powerpoint/2010/main" val="3859432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18</a:t>
            </a:fld>
            <a:endParaRPr lang="es-ES"/>
          </a:p>
        </p:txBody>
      </p:sp>
    </p:spTree>
    <p:extLst>
      <p:ext uri="{BB962C8B-B14F-4D97-AF65-F5344CB8AC3E}">
        <p14:creationId xmlns:p14="http://schemas.microsoft.com/office/powerpoint/2010/main" val="1765742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21</a:t>
            </a:fld>
            <a:endParaRPr lang="es-ES"/>
          </a:p>
        </p:txBody>
      </p:sp>
    </p:spTree>
    <p:extLst>
      <p:ext uri="{BB962C8B-B14F-4D97-AF65-F5344CB8AC3E}">
        <p14:creationId xmlns:p14="http://schemas.microsoft.com/office/powerpoint/2010/main" val="1071843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Otoniel fue un juez destacado, ya que no se registra que hubiera cometido ningún desatino ni acto impío.</a:t>
            </a:r>
          </a:p>
          <a:p>
            <a:r>
              <a:rPr lang="es-ES" dirty="0"/>
              <a:t>Cuando fue imbuido del Espíritu de Jehová, Otoniel primero juzgó a Israel y después salió a la guerra. Esto indicaría que arregló lo que estaba mal en medio del pueblo antes de intentar luchar contra el enemigo. Así debería hacerse siempre. Es necesario vencer en primer lugar el pecado, el peor de los enemigos. Sólo cuando este enemigo está dominado, podemos esperar vencer a nuestros enemigos externos. </a:t>
            </a:r>
          </a:p>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4</a:t>
            </a:fld>
            <a:endParaRPr lang="es-ES"/>
          </a:p>
        </p:txBody>
      </p:sp>
    </p:spTree>
    <p:extLst>
      <p:ext uri="{BB962C8B-B14F-4D97-AF65-F5344CB8AC3E}">
        <p14:creationId xmlns:p14="http://schemas.microsoft.com/office/powerpoint/2010/main" val="3909256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Literalmente, "revistió" . Gedeón no comenzó la campaña vestido sólo con la armadura de los soldados, sino "revestido" del poder de Dios. A los que Dios llama para realizar su obra, también los capacita para hacerla.</a:t>
            </a:r>
          </a:p>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5</a:t>
            </a:fld>
            <a:endParaRPr lang="es-ES"/>
          </a:p>
        </p:txBody>
      </p:sp>
    </p:spTree>
    <p:extLst>
      <p:ext uri="{BB962C8B-B14F-4D97-AF65-F5344CB8AC3E}">
        <p14:creationId xmlns:p14="http://schemas.microsoft.com/office/powerpoint/2010/main" val="3423458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6</a:t>
            </a:fld>
            <a:endParaRPr lang="es-ES"/>
          </a:p>
        </p:txBody>
      </p:sp>
    </p:spTree>
    <p:extLst>
      <p:ext uri="{BB962C8B-B14F-4D97-AF65-F5344CB8AC3E}">
        <p14:creationId xmlns:p14="http://schemas.microsoft.com/office/powerpoint/2010/main" val="3957194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presencia del Espíritu Santo es lo que hace que el servicio para Dios sea eficaz para el bien. Puede haber mucha actividad y febril ansiedad, pero a menos que la obra sea santificada por la presencia y el poder del Espíritu, se lograrán pocos resultados buenos y perdurables. </a:t>
            </a:r>
          </a:p>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7</a:t>
            </a:fld>
            <a:endParaRPr lang="es-ES"/>
          </a:p>
        </p:txBody>
      </p:sp>
    </p:spTree>
    <p:extLst>
      <p:ext uri="{BB962C8B-B14F-4D97-AF65-F5344CB8AC3E}">
        <p14:creationId xmlns:p14="http://schemas.microsoft.com/office/powerpoint/2010/main" val="3680233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Sansón: Comenzó a excitarle" (BJ). El verbo hebreo significa "impeler", "impulsar", "turbar", "inquietar", "agitar". Los impulsos del Señor comenzaron a inquietarle, a agitarle la mente para que hiciese planes de actuar en contra de la opresión de los filisteos. Sansón se sintió impulsado a ejercitar en hechos de valor su fuerza poco común.</a:t>
            </a:r>
          </a:p>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8</a:t>
            </a:fld>
            <a:endParaRPr lang="es-ES"/>
          </a:p>
        </p:txBody>
      </p:sp>
    </p:spTree>
    <p:extLst>
      <p:ext uri="{BB962C8B-B14F-4D97-AF65-F5344CB8AC3E}">
        <p14:creationId xmlns:p14="http://schemas.microsoft.com/office/powerpoint/2010/main" val="2284528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9</a:t>
            </a:fld>
            <a:endParaRPr lang="es-ES"/>
          </a:p>
        </p:txBody>
      </p:sp>
    </p:spTree>
    <p:extLst>
      <p:ext uri="{BB962C8B-B14F-4D97-AF65-F5344CB8AC3E}">
        <p14:creationId xmlns:p14="http://schemas.microsoft.com/office/powerpoint/2010/main" val="3160262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10</a:t>
            </a:fld>
            <a:endParaRPr lang="es-ES"/>
          </a:p>
        </p:txBody>
      </p:sp>
    </p:spTree>
    <p:extLst>
      <p:ext uri="{BB962C8B-B14F-4D97-AF65-F5344CB8AC3E}">
        <p14:creationId xmlns:p14="http://schemas.microsoft.com/office/powerpoint/2010/main" val="28820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Indudablemente, la vida de Saúl antes de ese momento no podía haberse considerado como un modelo de piedad. Era poco menos que un milagro que se hubiera convertido en profeta aunque, es cierto, no en el sentido de haber sido llamado al oficio profético. Pero he aquí que estaba ensalzando la majestad y el poder de Dios y expresándose en forma inspirada en cuanto a verdades sagradas. Guardaba un secreto que le debe haber sido difícil mantener, y las confirmatorias pruebas recientes de la gracia y providencia divinas lo conmovían hasta lo más íntimo del alma. Sus emociones reprimidas estallaron ante la evidencia de que las palabras de Samuel se habían cumplido ciertamente: él se había "mudado en otro hombre" (vers. 6). Su experiencia también testificó de que Dios puede transformar a los hombres menos promisorios en instrumentos que le serán útiles.</a:t>
            </a:r>
          </a:p>
          <a:p>
            <a:endParaRPr lang="es-ES" dirty="0"/>
          </a:p>
        </p:txBody>
      </p:sp>
      <p:sp>
        <p:nvSpPr>
          <p:cNvPr id="4" name="Marcador de número de diapositiva 3"/>
          <p:cNvSpPr>
            <a:spLocks noGrp="1"/>
          </p:cNvSpPr>
          <p:nvPr>
            <p:ph type="sldNum" sz="quarter" idx="5"/>
          </p:nvPr>
        </p:nvSpPr>
        <p:spPr/>
        <p:txBody>
          <a:bodyPr/>
          <a:lstStyle/>
          <a:p>
            <a:fld id="{F97B363F-9844-4BDE-AAC8-FFC2A2C64400}" type="slidenum">
              <a:rPr lang="es-ES" smtClean="0"/>
              <a:t>11</a:t>
            </a:fld>
            <a:endParaRPr lang="es-ES"/>
          </a:p>
        </p:txBody>
      </p:sp>
    </p:spTree>
    <p:extLst>
      <p:ext uri="{BB962C8B-B14F-4D97-AF65-F5344CB8AC3E}">
        <p14:creationId xmlns:p14="http://schemas.microsoft.com/office/powerpoint/2010/main" val="2206808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2E7889-5274-64FD-9E83-29A7DCE1F74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B58B8D0-5C57-B87B-B040-E765F00BB9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9205A37-C1CE-DA89-28F8-71C2A6BC80C4}"/>
              </a:ext>
            </a:extLst>
          </p:cNvPr>
          <p:cNvSpPr>
            <a:spLocks noGrp="1"/>
          </p:cNvSpPr>
          <p:nvPr>
            <p:ph type="dt" sz="half" idx="10"/>
          </p:nvPr>
        </p:nvSpPr>
        <p:spPr/>
        <p:txBody>
          <a:bodyPr/>
          <a:lstStyle/>
          <a:p>
            <a:fld id="{907F6BA1-2DFB-40D2-9F2E-C8F41ACEC595}" type="datetimeFigureOut">
              <a:rPr lang="es-ES" smtClean="0"/>
              <a:t>15/08/2024</a:t>
            </a:fld>
            <a:endParaRPr lang="es-ES"/>
          </a:p>
        </p:txBody>
      </p:sp>
      <p:sp>
        <p:nvSpPr>
          <p:cNvPr id="5" name="Marcador de pie de página 4">
            <a:extLst>
              <a:ext uri="{FF2B5EF4-FFF2-40B4-BE49-F238E27FC236}">
                <a16:creationId xmlns:a16="http://schemas.microsoft.com/office/drawing/2014/main" id="{45D76380-6198-1A15-1B88-BC76F845A35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4036C7-C7D0-49B2-EB4E-DB5285E4356F}"/>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69168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1B6290-2C4C-9883-F378-83272E2258B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5EA9B2A-950C-8824-0E88-E62EDC44D08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A1314E7-7506-5D0A-80C1-E567A4AC9606}"/>
              </a:ext>
            </a:extLst>
          </p:cNvPr>
          <p:cNvSpPr>
            <a:spLocks noGrp="1"/>
          </p:cNvSpPr>
          <p:nvPr>
            <p:ph type="dt" sz="half" idx="10"/>
          </p:nvPr>
        </p:nvSpPr>
        <p:spPr/>
        <p:txBody>
          <a:bodyPr/>
          <a:lstStyle/>
          <a:p>
            <a:fld id="{907F6BA1-2DFB-40D2-9F2E-C8F41ACEC595}" type="datetimeFigureOut">
              <a:rPr lang="es-ES" smtClean="0"/>
              <a:t>15/08/2024</a:t>
            </a:fld>
            <a:endParaRPr lang="es-ES"/>
          </a:p>
        </p:txBody>
      </p:sp>
      <p:sp>
        <p:nvSpPr>
          <p:cNvPr id="5" name="Marcador de pie de página 4">
            <a:extLst>
              <a:ext uri="{FF2B5EF4-FFF2-40B4-BE49-F238E27FC236}">
                <a16:creationId xmlns:a16="http://schemas.microsoft.com/office/drawing/2014/main" id="{68E0F62D-2087-486A-58BF-90E12888FEF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FFE15C1-2B0D-92A9-8230-AF960946F2A0}"/>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2677533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9416819-0A62-6EBF-FF5C-246B0F3B682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7F36F38-A472-FCAC-65D4-D3316217127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8F1AA2-F802-0DDB-4EE3-C27682B7BF19}"/>
              </a:ext>
            </a:extLst>
          </p:cNvPr>
          <p:cNvSpPr>
            <a:spLocks noGrp="1"/>
          </p:cNvSpPr>
          <p:nvPr>
            <p:ph type="dt" sz="half" idx="10"/>
          </p:nvPr>
        </p:nvSpPr>
        <p:spPr/>
        <p:txBody>
          <a:bodyPr/>
          <a:lstStyle/>
          <a:p>
            <a:fld id="{907F6BA1-2DFB-40D2-9F2E-C8F41ACEC595}" type="datetimeFigureOut">
              <a:rPr lang="es-ES" smtClean="0"/>
              <a:t>15/08/2024</a:t>
            </a:fld>
            <a:endParaRPr lang="es-ES"/>
          </a:p>
        </p:txBody>
      </p:sp>
      <p:sp>
        <p:nvSpPr>
          <p:cNvPr id="5" name="Marcador de pie de página 4">
            <a:extLst>
              <a:ext uri="{FF2B5EF4-FFF2-40B4-BE49-F238E27FC236}">
                <a16:creationId xmlns:a16="http://schemas.microsoft.com/office/drawing/2014/main" id="{052453C9-87D0-1806-224D-C2D9121EDCC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CB9D94-0219-FF45-1D68-442B1F6B7A5F}"/>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90876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800045-9D52-514A-0141-12361F10523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93A7D7C-734C-79DB-9191-4BBEEF71A2C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D2185E-F381-1FCD-3B25-3A001ED50748}"/>
              </a:ext>
            </a:extLst>
          </p:cNvPr>
          <p:cNvSpPr>
            <a:spLocks noGrp="1"/>
          </p:cNvSpPr>
          <p:nvPr>
            <p:ph type="dt" sz="half" idx="10"/>
          </p:nvPr>
        </p:nvSpPr>
        <p:spPr/>
        <p:txBody>
          <a:bodyPr/>
          <a:lstStyle/>
          <a:p>
            <a:fld id="{907F6BA1-2DFB-40D2-9F2E-C8F41ACEC595}" type="datetimeFigureOut">
              <a:rPr lang="es-ES" smtClean="0"/>
              <a:t>15/08/2024</a:t>
            </a:fld>
            <a:endParaRPr lang="es-ES"/>
          </a:p>
        </p:txBody>
      </p:sp>
      <p:sp>
        <p:nvSpPr>
          <p:cNvPr id="5" name="Marcador de pie de página 4">
            <a:extLst>
              <a:ext uri="{FF2B5EF4-FFF2-40B4-BE49-F238E27FC236}">
                <a16:creationId xmlns:a16="http://schemas.microsoft.com/office/drawing/2014/main" id="{B09028AC-44A8-30D6-7867-86447C5651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205111F-ED46-56CE-D21D-90D34D8A8CE4}"/>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730061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5C4D3D-563B-1B37-C6B7-5757B3DD6DF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6FFF567-7281-822E-64BC-0121223241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AE352B-6360-0EB7-F8CD-6CB564BB046B}"/>
              </a:ext>
            </a:extLst>
          </p:cNvPr>
          <p:cNvSpPr>
            <a:spLocks noGrp="1"/>
          </p:cNvSpPr>
          <p:nvPr>
            <p:ph type="dt" sz="half" idx="10"/>
          </p:nvPr>
        </p:nvSpPr>
        <p:spPr/>
        <p:txBody>
          <a:bodyPr/>
          <a:lstStyle/>
          <a:p>
            <a:fld id="{907F6BA1-2DFB-40D2-9F2E-C8F41ACEC595}" type="datetimeFigureOut">
              <a:rPr lang="es-ES" smtClean="0"/>
              <a:t>15/08/2024</a:t>
            </a:fld>
            <a:endParaRPr lang="es-ES"/>
          </a:p>
        </p:txBody>
      </p:sp>
      <p:sp>
        <p:nvSpPr>
          <p:cNvPr id="5" name="Marcador de pie de página 4">
            <a:extLst>
              <a:ext uri="{FF2B5EF4-FFF2-40B4-BE49-F238E27FC236}">
                <a16:creationId xmlns:a16="http://schemas.microsoft.com/office/drawing/2014/main" id="{C91EE173-3093-4EBA-8B05-62EABED88FE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854B53-0CB7-96CD-C188-EC955F12E50D}"/>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3852626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D639F6-B107-55FE-623B-1EBB38CE12C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BB1D75-CDA3-1946-58D1-B49FCA4E14D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5E30882-29CD-0C9D-6C13-C4F31CBFAF1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C529416-527B-1559-B4C3-0E1C34596C8D}"/>
              </a:ext>
            </a:extLst>
          </p:cNvPr>
          <p:cNvSpPr>
            <a:spLocks noGrp="1"/>
          </p:cNvSpPr>
          <p:nvPr>
            <p:ph type="dt" sz="half" idx="10"/>
          </p:nvPr>
        </p:nvSpPr>
        <p:spPr/>
        <p:txBody>
          <a:bodyPr/>
          <a:lstStyle/>
          <a:p>
            <a:fld id="{907F6BA1-2DFB-40D2-9F2E-C8F41ACEC595}" type="datetimeFigureOut">
              <a:rPr lang="es-ES" smtClean="0"/>
              <a:t>15/08/2024</a:t>
            </a:fld>
            <a:endParaRPr lang="es-ES"/>
          </a:p>
        </p:txBody>
      </p:sp>
      <p:sp>
        <p:nvSpPr>
          <p:cNvPr id="6" name="Marcador de pie de página 5">
            <a:extLst>
              <a:ext uri="{FF2B5EF4-FFF2-40B4-BE49-F238E27FC236}">
                <a16:creationId xmlns:a16="http://schemas.microsoft.com/office/drawing/2014/main" id="{0E1D9E34-2EA6-D2A3-8643-3202FF0E3BA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015F71D-440A-20FA-72D5-31D5538D8BFB}"/>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4096473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1B8F2E-EF03-C30B-6630-C22FEFD01F3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306BA37-D4B5-521D-7B87-A3910312C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2F808D7-FCED-F80B-D83C-1C925D8E1F8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356EA84-8AFB-BE29-2867-FDB46A2E16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BCEF6FC-02C0-3A57-B31F-C25D5A11487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1AC904B-BDF6-AAD6-FF85-73E56E975E53}"/>
              </a:ext>
            </a:extLst>
          </p:cNvPr>
          <p:cNvSpPr>
            <a:spLocks noGrp="1"/>
          </p:cNvSpPr>
          <p:nvPr>
            <p:ph type="dt" sz="half" idx="10"/>
          </p:nvPr>
        </p:nvSpPr>
        <p:spPr/>
        <p:txBody>
          <a:bodyPr/>
          <a:lstStyle/>
          <a:p>
            <a:fld id="{907F6BA1-2DFB-40D2-9F2E-C8F41ACEC595}" type="datetimeFigureOut">
              <a:rPr lang="es-ES" smtClean="0"/>
              <a:t>15/08/2024</a:t>
            </a:fld>
            <a:endParaRPr lang="es-ES"/>
          </a:p>
        </p:txBody>
      </p:sp>
      <p:sp>
        <p:nvSpPr>
          <p:cNvPr id="8" name="Marcador de pie de página 7">
            <a:extLst>
              <a:ext uri="{FF2B5EF4-FFF2-40B4-BE49-F238E27FC236}">
                <a16:creationId xmlns:a16="http://schemas.microsoft.com/office/drawing/2014/main" id="{E041E1EA-5D20-52B7-E666-8A6425515497}"/>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04B9875-F26E-C48E-E859-10258FB9B6D5}"/>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2443732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DD3F39-EDFF-9335-8063-4D442F7E16D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56BDD53-3202-E04B-368C-18C657D23652}"/>
              </a:ext>
            </a:extLst>
          </p:cNvPr>
          <p:cNvSpPr>
            <a:spLocks noGrp="1"/>
          </p:cNvSpPr>
          <p:nvPr>
            <p:ph type="dt" sz="half" idx="10"/>
          </p:nvPr>
        </p:nvSpPr>
        <p:spPr/>
        <p:txBody>
          <a:bodyPr/>
          <a:lstStyle/>
          <a:p>
            <a:fld id="{907F6BA1-2DFB-40D2-9F2E-C8F41ACEC595}" type="datetimeFigureOut">
              <a:rPr lang="es-ES" smtClean="0"/>
              <a:t>15/08/2024</a:t>
            </a:fld>
            <a:endParaRPr lang="es-ES"/>
          </a:p>
        </p:txBody>
      </p:sp>
      <p:sp>
        <p:nvSpPr>
          <p:cNvPr id="4" name="Marcador de pie de página 3">
            <a:extLst>
              <a:ext uri="{FF2B5EF4-FFF2-40B4-BE49-F238E27FC236}">
                <a16:creationId xmlns:a16="http://schemas.microsoft.com/office/drawing/2014/main" id="{B78BFBA6-AC63-A897-E209-4E20F1924F3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B19E1F1-7B80-39A7-C49F-791DE3A20F45}"/>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344277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4493C94-4FA3-5FEC-A6DC-B320221D7E35}"/>
              </a:ext>
            </a:extLst>
          </p:cNvPr>
          <p:cNvSpPr>
            <a:spLocks noGrp="1"/>
          </p:cNvSpPr>
          <p:nvPr>
            <p:ph type="dt" sz="half" idx="10"/>
          </p:nvPr>
        </p:nvSpPr>
        <p:spPr/>
        <p:txBody>
          <a:bodyPr/>
          <a:lstStyle/>
          <a:p>
            <a:fld id="{907F6BA1-2DFB-40D2-9F2E-C8F41ACEC595}" type="datetimeFigureOut">
              <a:rPr lang="es-ES" smtClean="0"/>
              <a:t>15/08/2024</a:t>
            </a:fld>
            <a:endParaRPr lang="es-ES"/>
          </a:p>
        </p:txBody>
      </p:sp>
      <p:sp>
        <p:nvSpPr>
          <p:cNvPr id="3" name="Marcador de pie de página 2">
            <a:extLst>
              <a:ext uri="{FF2B5EF4-FFF2-40B4-BE49-F238E27FC236}">
                <a16:creationId xmlns:a16="http://schemas.microsoft.com/office/drawing/2014/main" id="{AAABAD44-42BE-D6AB-6E4C-BBD3BA32BF2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AD4E8A7-B00A-092A-BDA5-A15F7A2A5AD7}"/>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3504304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15E337-439F-02A5-B582-8607074B67F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9A86FB8-A4ED-8BBD-6C80-5292D0410F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505FB08-E0A0-E659-090D-D0EC11D429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DCC8E83-C9F0-F4ED-2D11-CFD8DBC34550}"/>
              </a:ext>
            </a:extLst>
          </p:cNvPr>
          <p:cNvSpPr>
            <a:spLocks noGrp="1"/>
          </p:cNvSpPr>
          <p:nvPr>
            <p:ph type="dt" sz="half" idx="10"/>
          </p:nvPr>
        </p:nvSpPr>
        <p:spPr/>
        <p:txBody>
          <a:bodyPr/>
          <a:lstStyle/>
          <a:p>
            <a:fld id="{907F6BA1-2DFB-40D2-9F2E-C8F41ACEC595}" type="datetimeFigureOut">
              <a:rPr lang="es-ES" smtClean="0"/>
              <a:t>15/08/2024</a:t>
            </a:fld>
            <a:endParaRPr lang="es-ES"/>
          </a:p>
        </p:txBody>
      </p:sp>
      <p:sp>
        <p:nvSpPr>
          <p:cNvPr id="6" name="Marcador de pie de página 5">
            <a:extLst>
              <a:ext uri="{FF2B5EF4-FFF2-40B4-BE49-F238E27FC236}">
                <a16:creationId xmlns:a16="http://schemas.microsoft.com/office/drawing/2014/main" id="{2AF89CCA-F3C2-39D9-E9CF-EF726735C7A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C77FF61-A728-1FB1-15A3-AE0E0C2E2344}"/>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1705954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2F4870-841A-AA54-9EBE-FCBB46BBF3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37D863D-743A-8CD3-D5F5-AE4DAE9025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0B50ED4-D186-6AD7-E40A-2DD78A56E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C0D2AA-47CD-6FC3-06B0-279337CDC6AD}"/>
              </a:ext>
            </a:extLst>
          </p:cNvPr>
          <p:cNvSpPr>
            <a:spLocks noGrp="1"/>
          </p:cNvSpPr>
          <p:nvPr>
            <p:ph type="dt" sz="half" idx="10"/>
          </p:nvPr>
        </p:nvSpPr>
        <p:spPr/>
        <p:txBody>
          <a:bodyPr/>
          <a:lstStyle/>
          <a:p>
            <a:fld id="{907F6BA1-2DFB-40D2-9F2E-C8F41ACEC595}" type="datetimeFigureOut">
              <a:rPr lang="es-ES" smtClean="0"/>
              <a:t>15/08/2024</a:t>
            </a:fld>
            <a:endParaRPr lang="es-ES"/>
          </a:p>
        </p:txBody>
      </p:sp>
      <p:sp>
        <p:nvSpPr>
          <p:cNvPr id="6" name="Marcador de pie de página 5">
            <a:extLst>
              <a:ext uri="{FF2B5EF4-FFF2-40B4-BE49-F238E27FC236}">
                <a16:creationId xmlns:a16="http://schemas.microsoft.com/office/drawing/2014/main" id="{FBD0CF21-AC00-DCBC-3E15-46288B505CF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5067464-20A2-6D23-6B56-747E89C14C2C}"/>
              </a:ext>
            </a:extLst>
          </p:cNvPr>
          <p:cNvSpPr>
            <a:spLocks noGrp="1"/>
          </p:cNvSpPr>
          <p:nvPr>
            <p:ph type="sldNum" sz="quarter" idx="12"/>
          </p:nvPr>
        </p:nvSpPr>
        <p:spPr/>
        <p:txBody>
          <a:bodyPr/>
          <a:lstStyle/>
          <a:p>
            <a:fld id="{AC0133DC-700B-4D7E-B263-4BC4BF94D57E}" type="slidenum">
              <a:rPr lang="es-ES" smtClean="0"/>
              <a:t>‹Nº›</a:t>
            </a:fld>
            <a:endParaRPr lang="es-ES"/>
          </a:p>
        </p:txBody>
      </p:sp>
    </p:spTree>
    <p:extLst>
      <p:ext uri="{BB962C8B-B14F-4D97-AF65-F5344CB8AC3E}">
        <p14:creationId xmlns:p14="http://schemas.microsoft.com/office/powerpoint/2010/main" val="3508306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200B9A5-16FE-29A9-89BC-1810006CCB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0419DEF-723A-BC94-8536-E87A307834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A042FFE-73DB-307B-8A59-697FAC8BC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F6BA1-2DFB-40D2-9F2E-C8F41ACEC595}" type="datetimeFigureOut">
              <a:rPr lang="es-ES" smtClean="0"/>
              <a:t>15/08/2024</a:t>
            </a:fld>
            <a:endParaRPr lang="es-ES"/>
          </a:p>
        </p:txBody>
      </p:sp>
      <p:sp>
        <p:nvSpPr>
          <p:cNvPr id="5" name="Marcador de pie de página 4">
            <a:extLst>
              <a:ext uri="{FF2B5EF4-FFF2-40B4-BE49-F238E27FC236}">
                <a16:creationId xmlns:a16="http://schemas.microsoft.com/office/drawing/2014/main" id="{107F74ED-EB74-FFD8-D544-8E3D633F15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7DCD150-2371-7E11-00B1-CDC501FF49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0133DC-700B-4D7E-B263-4BC4BF94D57E}" type="slidenum">
              <a:rPr lang="es-ES" smtClean="0"/>
              <a:t>‹Nº›</a:t>
            </a:fld>
            <a:endParaRPr lang="es-ES"/>
          </a:p>
        </p:txBody>
      </p:sp>
    </p:spTree>
    <p:extLst>
      <p:ext uri="{BB962C8B-B14F-4D97-AF65-F5344CB8AC3E}">
        <p14:creationId xmlns:p14="http://schemas.microsoft.com/office/powerpoint/2010/main" val="1362510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png"/><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g"/><Relationship Id="rId7" Type="http://schemas.openxmlformats.org/officeDocument/2006/relationships/image" Target="../media/image72.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g"/><Relationship Id="rId7" Type="http://schemas.openxmlformats.org/officeDocument/2006/relationships/image" Target="../media/image78.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7.jpg"/><Relationship Id="rId5" Type="http://schemas.openxmlformats.org/officeDocument/2006/relationships/image" Target="../media/image76.png"/><Relationship Id="rId4" Type="http://schemas.openxmlformats.org/officeDocument/2006/relationships/image" Target="../media/image75.jpg"/></Relationships>
</file>

<file path=ppt/slides/_rels/slide1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jpg"/><Relationship Id="rId7"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7.xml"/><Relationship Id="rId6" Type="http://schemas.openxmlformats.org/officeDocument/2006/relationships/image" Target="../media/image90.jpg"/><Relationship Id="rId5" Type="http://schemas.openxmlformats.org/officeDocument/2006/relationships/image" Target="../media/image89.png"/><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91.jpg"/><Relationship Id="rId7" Type="http://schemas.openxmlformats.org/officeDocument/2006/relationships/image" Target="../media/image94.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93.jpg"/><Relationship Id="rId4" Type="http://schemas.openxmlformats.org/officeDocument/2006/relationships/image" Target="../media/image92.png"/><Relationship Id="rId9" Type="http://schemas.openxmlformats.org/officeDocument/2006/relationships/image" Target="../media/image96.png"/></Relationships>
</file>

<file path=ppt/slides/_rels/slide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21.xml.rels><?xml version="1.0" encoding="UTF-8" standalone="yes"?>
<Relationships xmlns="http://schemas.openxmlformats.org/package/2006/relationships"><Relationship Id="rId3" Type="http://schemas.openxmlformats.org/officeDocument/2006/relationships/image" Target="../media/image104.jpg"/><Relationship Id="rId7"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105.png"/></Relationships>
</file>

<file path=ppt/slides/_rels/slide2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23.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jpg"/><Relationship Id="rId1" Type="http://schemas.openxmlformats.org/officeDocument/2006/relationships/slideLayout" Target="../slideLayouts/slideLayout7.xml"/><Relationship Id="rId6" Type="http://schemas.openxmlformats.org/officeDocument/2006/relationships/image" Target="../media/image116.jpg"/><Relationship Id="rId5" Type="http://schemas.openxmlformats.org/officeDocument/2006/relationships/image" Target="../media/image115.JPG"/><Relationship Id="rId4" Type="http://schemas.openxmlformats.org/officeDocument/2006/relationships/image" Target="../media/image114.jpg"/></Relationships>
</file>

<file path=ppt/slides/_rels/slide24.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png"/><Relationship Id="rId10" Type="http://schemas.openxmlformats.org/officeDocument/2006/relationships/image" Target="../media/image42.png"/><Relationship Id="rId4" Type="http://schemas.microsoft.com/office/2007/relationships/hdphoto" Target="../media/hdphoto2.wdp"/><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18000"/>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AEEB59-F64A-68C9-0F2A-3CE138883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160" y="5599744"/>
            <a:ext cx="10692882" cy="913022"/>
          </a:xfrm>
          <a:prstGeom prst="rect">
            <a:avLst/>
          </a:prstGeom>
        </p:spPr>
      </p:pic>
    </p:spTree>
    <p:extLst>
      <p:ext uri="{BB962C8B-B14F-4D97-AF65-F5344CB8AC3E}">
        <p14:creationId xmlns:p14="http://schemas.microsoft.com/office/powerpoint/2010/main" val="30933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2000" r="1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3884E207-4DF7-4C83-33E2-4C60426A6309}"/>
              </a:ext>
            </a:extLst>
          </p:cNvPr>
          <p:cNvGrpSpPr/>
          <p:nvPr/>
        </p:nvGrpSpPr>
        <p:grpSpPr>
          <a:xfrm>
            <a:off x="120775" y="38100"/>
            <a:ext cx="3470150" cy="505568"/>
            <a:chOff x="120775" y="38100"/>
            <a:chExt cx="3470150" cy="505568"/>
          </a:xfrm>
        </p:grpSpPr>
        <p:pic>
          <p:nvPicPr>
            <p:cNvPr id="9" name="Imagen 8">
              <a:extLst>
                <a:ext uri="{FF2B5EF4-FFF2-40B4-BE49-F238E27FC236}">
                  <a16:creationId xmlns:a16="http://schemas.microsoft.com/office/drawing/2014/main" id="{E08B870E-5565-BBF9-F65B-ECF6D4BFC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75" y="38100"/>
              <a:ext cx="3470150" cy="505568"/>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6C96EF96-0670-3BED-15C0-69E4C394228C}"/>
                </a:ext>
              </a:extLst>
            </p:cNvPr>
            <p:cNvSpPr txBox="1"/>
            <p:nvPr/>
          </p:nvSpPr>
          <p:spPr>
            <a:xfrm>
              <a:off x="373188" y="90302"/>
              <a:ext cx="2965324" cy="350745"/>
            </a:xfrm>
            <a:prstGeom prst="rect">
              <a:avLst/>
            </a:prstGeom>
            <a:noFill/>
            <a:effectLst>
              <a:outerShdw blurRad="50800" dist="38100" dir="5400000" algn="t" rotWithShape="0">
                <a:prstClr val="black">
                  <a:alpha val="40000"/>
                </a:prstClr>
              </a:outerShdw>
            </a:effectLst>
          </p:spPr>
          <p:txBody>
            <a:bodyPr wrap="square">
              <a:prstTxWarp prst="textPlain">
                <a:avLst/>
              </a:prstTxWarp>
              <a:spAutoFit/>
            </a:bodyPr>
            <a:lstStyle/>
            <a:p>
              <a:pPr algn="ctr"/>
              <a:r>
                <a:rPr lang="en-US" b="1" dirty="0">
                  <a:solidFill>
                    <a:schemeClr val="bg1"/>
                  </a:solidFill>
                </a:rPr>
                <a:t>He Distributes Gifts</a:t>
              </a:r>
            </a:p>
          </p:txBody>
        </p:sp>
      </p:grpSp>
      <p:sp>
        <p:nvSpPr>
          <p:cNvPr id="3" name="CuadroTexto 2">
            <a:extLst>
              <a:ext uri="{FF2B5EF4-FFF2-40B4-BE49-F238E27FC236}">
                <a16:creationId xmlns:a16="http://schemas.microsoft.com/office/drawing/2014/main" id="{DCF327C7-F570-2A83-D858-D81AE909BA7E}"/>
              </a:ext>
            </a:extLst>
          </p:cNvPr>
          <p:cNvSpPr txBox="1"/>
          <p:nvPr/>
        </p:nvSpPr>
        <p:spPr>
          <a:xfrm>
            <a:off x="120775" y="505355"/>
            <a:ext cx="4457700" cy="4093428"/>
          </a:xfrm>
          <a:prstGeom prst="rect">
            <a:avLst/>
          </a:prstGeom>
          <a:noFill/>
        </p:spPr>
        <p:txBody>
          <a:bodyPr wrap="square">
            <a:spAutoFit/>
          </a:bodyPr>
          <a:lstStyle/>
          <a:p>
            <a:r>
              <a:rPr lang="es-ES" sz="2000" b="1" dirty="0"/>
              <a:t>“   “</a:t>
            </a:r>
            <a:r>
              <a:rPr lang="en-US" sz="2000" b="1" dirty="0"/>
              <a:t>For to one is given by the Spirit the word of wisdom; to another the word of knowledge by the same Spirit; To another faith by the same Spirit; to another the gifts of healing by the same Spirit; To another the working of miracles; to another prophecy; to another discerning of spirits; to another divers kinds of tongues; to another the interpretation of tongues: But all these worketh that one and the selfsame Spirit, dividing to every man severally as he will.</a:t>
            </a:r>
            <a:r>
              <a:rPr lang="es-ES" sz="2000" b="1" dirty="0"/>
              <a:t>“ (1 </a:t>
            </a:r>
            <a:r>
              <a:rPr lang="es-ES" sz="2000" b="1" dirty="0" err="1"/>
              <a:t>Corinthians</a:t>
            </a:r>
            <a:r>
              <a:rPr lang="es-ES" sz="2000" b="1" dirty="0"/>
              <a:t> 12:8-11)</a:t>
            </a:r>
          </a:p>
        </p:txBody>
      </p:sp>
      <p:pic>
        <p:nvPicPr>
          <p:cNvPr id="6" name="Imagen 5">
            <a:extLst>
              <a:ext uri="{FF2B5EF4-FFF2-40B4-BE49-F238E27FC236}">
                <a16:creationId xmlns:a16="http://schemas.microsoft.com/office/drawing/2014/main" id="{11C85CF3-002F-33E8-3FA0-848F8980F2FA}"/>
              </a:ext>
            </a:extLst>
          </p:cNvPr>
          <p:cNvPicPr>
            <a:picLocks noChangeAspect="1"/>
          </p:cNvPicPr>
          <p:nvPr/>
        </p:nvPicPr>
        <p:blipFill>
          <a:blip r:embed="rId5"/>
          <a:stretch>
            <a:fillRect/>
          </a:stretch>
        </p:blipFill>
        <p:spPr>
          <a:xfrm>
            <a:off x="4638237" y="90302"/>
            <a:ext cx="7471213" cy="6677396"/>
          </a:xfrm>
          <a:prstGeom prst="rect">
            <a:avLst/>
          </a:prstGeom>
          <a:solidFill>
            <a:srgbClr val="FFFFFF">
              <a:shade val="85000"/>
            </a:srgbClr>
          </a:solidFill>
          <a:ln w="88900" cap="sq">
            <a:solidFill>
              <a:srgbClr val="8B9DE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disfrazadas&#10;&#10;Descripción generada automáticamente con confianza baja">
            <a:extLst>
              <a:ext uri="{FF2B5EF4-FFF2-40B4-BE49-F238E27FC236}">
                <a16:creationId xmlns:a16="http://schemas.microsoft.com/office/drawing/2014/main" id="{8D0900F3-8946-ACC1-1DA1-9D9B2066E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321" y="4606256"/>
            <a:ext cx="2289175" cy="2175225"/>
          </a:xfrm>
          <a:prstGeom prst="rect">
            <a:avLst/>
          </a:prstGeom>
          <a:solidFill>
            <a:srgbClr val="FFFFFF">
              <a:shade val="85000"/>
            </a:srgbClr>
          </a:solidFill>
          <a:ln w="19050" cap="sq">
            <a:solidFill>
              <a:srgbClr val="4C1B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Pintura de una persona&#10;&#10;Descripción generada automáticamente con confianza media">
            <a:extLst>
              <a:ext uri="{FF2B5EF4-FFF2-40B4-BE49-F238E27FC236}">
                <a16:creationId xmlns:a16="http://schemas.microsoft.com/office/drawing/2014/main" id="{FB918263-0E50-5DBF-9EAD-C4045A0C6F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2663" y="4598782"/>
            <a:ext cx="1742840" cy="2182699"/>
          </a:xfrm>
          <a:prstGeom prst="rect">
            <a:avLst/>
          </a:prstGeom>
          <a:solidFill>
            <a:srgbClr val="FFFFFF">
              <a:shade val="85000"/>
            </a:srgbClr>
          </a:solidFill>
          <a:ln w="19050" cap="sq">
            <a:solidFill>
              <a:srgbClr val="4C1B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Logotipo&#10;&#10;Descripción generada automáticamente con confianza baja">
            <a:extLst>
              <a:ext uri="{FF2B5EF4-FFF2-40B4-BE49-F238E27FC236}">
                <a16:creationId xmlns:a16="http://schemas.microsoft.com/office/drawing/2014/main" id="{B589BB20-25B0-FD30-2382-7B3766C4A9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421" y="543668"/>
            <a:ext cx="360000" cy="360000"/>
          </a:xfrm>
          <a:prstGeom prst="rect">
            <a:avLst/>
          </a:prstGeom>
        </p:spPr>
      </p:pic>
    </p:spTree>
    <p:extLst>
      <p:ext uri="{BB962C8B-B14F-4D97-AF65-F5344CB8AC3E}">
        <p14:creationId xmlns:p14="http://schemas.microsoft.com/office/powerpoint/2010/main" val="2455411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style.rotation</p:attrName>
                                        </p:attrNameLst>
                                      </p:cBhvr>
                                      <p:tavLst>
                                        <p:tav tm="0">
                                          <p:val>
                                            <p:fltVal val="720"/>
                                          </p:val>
                                        </p:tav>
                                        <p:tav tm="100000">
                                          <p:val>
                                            <p:fltVal val="0"/>
                                          </p:val>
                                        </p:tav>
                                      </p:tavLst>
                                    </p:anim>
                                    <p:anim calcmode="lin" valueType="num">
                                      <p:cBhvr>
                                        <p:cTn id="30" dur="1000" fill="hold"/>
                                        <p:tgtEl>
                                          <p:spTgt spid="14"/>
                                        </p:tgtEl>
                                        <p:attrNameLst>
                                          <p:attrName>ppt_h</p:attrName>
                                        </p:attrNameLst>
                                      </p:cBhvr>
                                      <p:tavLst>
                                        <p:tav tm="0">
                                          <p:val>
                                            <p:fltVal val="0"/>
                                          </p:val>
                                        </p:tav>
                                        <p:tav tm="100000">
                                          <p:val>
                                            <p:strVal val="#ppt_h"/>
                                          </p:val>
                                        </p:tav>
                                      </p:tavLst>
                                    </p:anim>
                                    <p:anim calcmode="lin" valueType="num">
                                      <p:cBhvr>
                                        <p:cTn id="31" dur="1000" fill="hold"/>
                                        <p:tgtEl>
                                          <p:spTgt spid="14"/>
                                        </p:tgtEl>
                                        <p:attrNameLst>
                                          <p:attrName>ppt_w</p:attrName>
                                        </p:attrNameLst>
                                      </p:cBhvr>
                                      <p:tavLst>
                                        <p:tav tm="0">
                                          <p:val>
                                            <p:fltVal val="0"/>
                                          </p:val>
                                        </p:tav>
                                        <p:tav tm="100000">
                                          <p:val>
                                            <p:strVal val="#ppt_w"/>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wipe(left)">
                                      <p:cBhvr>
                                        <p:cTn id="35" dur="500"/>
                                        <p:tgtEl>
                                          <p:spTgt spid="3">
                                            <p:txEl>
                                              <p:pRg st="0" end="0"/>
                                            </p:txEl>
                                          </p:spTgt>
                                        </p:tgtEl>
                                      </p:cBhvr>
                                    </p:animEffect>
                                  </p:childTnLst>
                                </p:cTn>
                              </p:par>
                            </p:childTnLst>
                          </p:cTn>
                        </p:par>
                        <p:par>
                          <p:cTn id="36" fill="hold">
                            <p:stCondLst>
                              <p:cond delay="1500"/>
                            </p:stCondLst>
                            <p:childTnLst>
                              <p:par>
                                <p:cTn id="37" presetID="53" presetClass="entr" presetSubtype="16"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ppt_w</p:attrName>
                                        </p:attrNameLst>
                                      </p:cBhvr>
                                      <p:tavLst>
                                        <p:tav tm="0">
                                          <p:val>
                                            <p:fltVal val="0"/>
                                          </p:val>
                                        </p:tav>
                                        <p:tav tm="100000">
                                          <p:val>
                                            <p:strVal val="#ppt_w"/>
                                          </p:val>
                                        </p:tav>
                                      </p:tavLst>
                                    </p:anim>
                                    <p:anim calcmode="lin" valueType="num">
                                      <p:cBhvr>
                                        <p:cTn id="40" dur="1000" fill="hold"/>
                                        <p:tgtEl>
                                          <p:spTgt spid="6"/>
                                        </p:tgtEl>
                                        <p:attrNameLst>
                                          <p:attrName>ppt_h</p:attrName>
                                        </p:attrNameLst>
                                      </p:cBhvr>
                                      <p:tavLst>
                                        <p:tav tm="0">
                                          <p:val>
                                            <p:fltVal val="0"/>
                                          </p:val>
                                        </p:tav>
                                        <p:tav tm="100000">
                                          <p:val>
                                            <p:strVal val="#ppt_h"/>
                                          </p:val>
                                        </p:tav>
                                      </p:tavLst>
                                    </p:anim>
                                    <p:animEffect transition="in" filter="fade">
                                      <p:cBhvr>
                                        <p:cTn id="4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blip>
          <a:srcRect/>
          <a:stretch>
            <a:fillRect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34DCB82-01F3-7CFA-065F-6FE399941661}"/>
              </a:ext>
            </a:extLst>
          </p:cNvPr>
          <p:cNvSpPr txBox="1"/>
          <p:nvPr/>
        </p:nvSpPr>
        <p:spPr>
          <a:xfrm>
            <a:off x="393223" y="904129"/>
            <a:ext cx="6458085" cy="1015663"/>
          </a:xfrm>
          <a:prstGeom prst="rect">
            <a:avLst/>
          </a:prstGeom>
          <a:noFill/>
        </p:spPr>
        <p:txBody>
          <a:bodyPr wrap="square">
            <a:spAutoFit/>
          </a:bodyPr>
          <a:lstStyle/>
          <a:p>
            <a:r>
              <a:rPr lang="es-ES" sz="2000" b="1" dirty="0"/>
              <a:t>“</a:t>
            </a:r>
            <a:r>
              <a:rPr lang="en-US" sz="2000" b="1" dirty="0"/>
              <a:t>And it was so, that when he had turned his back to go from Samuel, God gave him another heart: and all those signs came to pass that day.</a:t>
            </a:r>
            <a:r>
              <a:rPr lang="es-ES" sz="2000" b="1" dirty="0"/>
              <a:t> </a:t>
            </a:r>
          </a:p>
        </p:txBody>
      </p:sp>
      <p:grpSp>
        <p:nvGrpSpPr>
          <p:cNvPr id="2" name="Grupo 1">
            <a:extLst>
              <a:ext uri="{FF2B5EF4-FFF2-40B4-BE49-F238E27FC236}">
                <a16:creationId xmlns:a16="http://schemas.microsoft.com/office/drawing/2014/main" id="{44E2DC02-CB6E-5F8A-4C1A-323811FFFC26}"/>
              </a:ext>
            </a:extLst>
          </p:cNvPr>
          <p:cNvGrpSpPr/>
          <p:nvPr/>
        </p:nvGrpSpPr>
        <p:grpSpPr>
          <a:xfrm>
            <a:off x="263590" y="-245455"/>
            <a:ext cx="6458085" cy="931130"/>
            <a:chOff x="263590" y="-245455"/>
            <a:chExt cx="6458085" cy="931130"/>
          </a:xfrm>
        </p:grpSpPr>
        <p:pic>
          <p:nvPicPr>
            <p:cNvPr id="7" name="Imagen 6">
              <a:extLst>
                <a:ext uri="{FF2B5EF4-FFF2-40B4-BE49-F238E27FC236}">
                  <a16:creationId xmlns:a16="http://schemas.microsoft.com/office/drawing/2014/main" id="{7DB8C3AF-273F-CCF4-297D-F14C7D86D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590" y="91653"/>
              <a:ext cx="6458085" cy="594022"/>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BF93C389-E780-31C1-FA24-768381B3FB6E}"/>
                </a:ext>
              </a:extLst>
            </p:cNvPr>
            <p:cNvSpPr txBox="1"/>
            <p:nvPr/>
          </p:nvSpPr>
          <p:spPr>
            <a:xfrm>
              <a:off x="444632" y="-245455"/>
              <a:ext cx="6096000" cy="832633"/>
            </a:xfrm>
            <a:prstGeom prst="rect">
              <a:avLst/>
            </a:prstGeom>
            <a:noFill/>
          </p:spPr>
          <p:txBody>
            <a:bodyPr wrap="square">
              <a:prstTxWarp prst="textPlain">
                <a:avLst/>
              </a:prstTxWarp>
              <a:spAutoFit/>
            </a:bodyPr>
            <a:lstStyle/>
            <a:p>
              <a:endParaRPr lang="es-ES" b="1" dirty="0">
                <a:solidFill>
                  <a:schemeClr val="bg1"/>
                </a:solidFill>
                <a:effectLst>
                  <a:outerShdw blurRad="38100" dist="38100" dir="2700000" algn="tl">
                    <a:srgbClr val="000000">
                      <a:alpha val="43137"/>
                    </a:srgbClr>
                  </a:outerShdw>
                </a:effectLst>
              </a:endParaRPr>
            </a:p>
            <a:p>
              <a:r>
                <a:rPr lang="en-U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He Changes You Into Another Man, or Another Woman</a:t>
              </a:r>
              <a:endPar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endParaRPr>
            </a:p>
          </p:txBody>
        </p:sp>
      </p:grpSp>
      <p:pic>
        <p:nvPicPr>
          <p:cNvPr id="8" name="Imagen 7">
            <a:extLst>
              <a:ext uri="{FF2B5EF4-FFF2-40B4-BE49-F238E27FC236}">
                <a16:creationId xmlns:a16="http://schemas.microsoft.com/office/drawing/2014/main" id="{96A80D3C-4543-49E3-2DE7-896F94623F6D}"/>
              </a:ext>
            </a:extLst>
          </p:cNvPr>
          <p:cNvPicPr>
            <a:picLocks noChangeAspect="1"/>
          </p:cNvPicPr>
          <p:nvPr/>
        </p:nvPicPr>
        <p:blipFill rotWithShape="1">
          <a:blip r:embed="rId5"/>
          <a:srcRect l="10209" r="10996"/>
          <a:stretch/>
        </p:blipFill>
        <p:spPr>
          <a:xfrm>
            <a:off x="171299" y="2083650"/>
            <a:ext cx="3134932" cy="4662464"/>
          </a:xfrm>
          <a:prstGeom prst="rect">
            <a:avLst/>
          </a:prstGeom>
          <a:ln w="76200" cap="sq">
            <a:solidFill>
              <a:schemeClr val="accent4">
                <a:lumMod val="75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w="114300" prst="hardEdge"/>
          </a:sp3d>
        </p:spPr>
      </p:pic>
      <p:pic>
        <p:nvPicPr>
          <p:cNvPr id="10" name="Imagen 9">
            <a:extLst>
              <a:ext uri="{FF2B5EF4-FFF2-40B4-BE49-F238E27FC236}">
                <a16:creationId xmlns:a16="http://schemas.microsoft.com/office/drawing/2014/main" id="{FBA0D485-67E0-98FF-16D7-FAD0111E8DB0}"/>
              </a:ext>
            </a:extLst>
          </p:cNvPr>
          <p:cNvPicPr>
            <a:picLocks noChangeAspect="1"/>
          </p:cNvPicPr>
          <p:nvPr/>
        </p:nvPicPr>
        <p:blipFill rotWithShape="1">
          <a:blip r:embed="rId6"/>
          <a:srcRect b="4445"/>
          <a:stretch/>
        </p:blipFill>
        <p:spPr>
          <a:xfrm>
            <a:off x="6939948" y="118812"/>
            <a:ext cx="5080753" cy="6620375"/>
          </a:xfrm>
          <a:prstGeom prst="rect">
            <a:avLst/>
          </a:prstGeom>
          <a:ln w="76200" cap="sq">
            <a:solidFill>
              <a:schemeClr val="accent4">
                <a:lumMod val="75000"/>
              </a:schemeClr>
            </a:solidFill>
            <a:prstDash val="solid"/>
            <a:miter lim="800000"/>
          </a:ln>
          <a:effectLst>
            <a:outerShdw blurRad="50800" dist="38100" dir="2700000" algn="tl" rotWithShape="0">
              <a:srgbClr val="000000">
                <a:alpha val="43000"/>
              </a:srgbClr>
            </a:outerShdw>
          </a:effectLst>
          <a:scene3d>
            <a:camera prst="orthographicFront"/>
            <a:lightRig rig="threePt" dir="t"/>
          </a:scene3d>
          <a:sp3d>
            <a:bevelT w="114300" prst="hardEdge"/>
          </a:sp3d>
        </p:spPr>
      </p:pic>
      <p:sp>
        <p:nvSpPr>
          <p:cNvPr id="12" name="CuadroTexto 11">
            <a:extLst>
              <a:ext uri="{FF2B5EF4-FFF2-40B4-BE49-F238E27FC236}">
                <a16:creationId xmlns:a16="http://schemas.microsoft.com/office/drawing/2014/main" id="{ADF6BF83-9C7C-F994-92A7-87595C9FD187}"/>
              </a:ext>
            </a:extLst>
          </p:cNvPr>
          <p:cNvSpPr txBox="1"/>
          <p:nvPr/>
        </p:nvSpPr>
        <p:spPr>
          <a:xfrm>
            <a:off x="3505130" y="1978157"/>
            <a:ext cx="3385090" cy="4708981"/>
          </a:xfrm>
          <a:prstGeom prst="rect">
            <a:avLst/>
          </a:prstGeom>
          <a:noFill/>
        </p:spPr>
        <p:txBody>
          <a:bodyPr wrap="square">
            <a:spAutoFit/>
          </a:bodyPr>
          <a:lstStyle/>
          <a:p>
            <a:r>
              <a:rPr lang="en-US" sz="2000" b="1" dirty="0"/>
              <a:t>And when they came thither to the hill, behold, a company of prophets met him; and the Spirit of God came upon him, and he prophesied among them. And it came to pass, when all that knew him beforetime saw that, behold, he prophesied among the prophets, then the people said one to another, What is this that is come unto the son of Kish? Is Saul also among the prophets?</a:t>
            </a:r>
            <a:r>
              <a:rPr lang="es-ES" sz="2000" b="1" dirty="0"/>
              <a:t>”</a:t>
            </a:r>
            <a:br>
              <a:rPr lang="es-ES" sz="2000" b="1" dirty="0"/>
            </a:br>
            <a:r>
              <a:rPr lang="es-ES" sz="2000" b="1" dirty="0"/>
              <a:t>(1 Samuel 10:9-11) </a:t>
            </a:r>
          </a:p>
        </p:txBody>
      </p:sp>
      <p:pic>
        <p:nvPicPr>
          <p:cNvPr id="11" name="Imagen 10" descr="Icono&#10;&#10;Descripción generada automáticamente">
            <a:extLst>
              <a:ext uri="{FF2B5EF4-FFF2-40B4-BE49-F238E27FC236}">
                <a16:creationId xmlns:a16="http://schemas.microsoft.com/office/drawing/2014/main" id="{19F4A241-81D8-7029-9B36-4CCEAC3F2A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19" y="942718"/>
            <a:ext cx="360000" cy="360000"/>
          </a:xfrm>
          <a:prstGeom prst="rect">
            <a:avLst/>
          </a:prstGeom>
        </p:spPr>
      </p:pic>
    </p:spTree>
    <p:extLst>
      <p:ext uri="{BB962C8B-B14F-4D97-AF65-F5344CB8AC3E}">
        <p14:creationId xmlns:p14="http://schemas.microsoft.com/office/powerpoint/2010/main" val="254588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par>
                          <p:cTn id="13" fill="hold">
                            <p:stCondLst>
                              <p:cond delay="1000"/>
                            </p:stCondLst>
                            <p:childTnLst>
                              <p:par>
                                <p:cTn id="14" presetID="43"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
                                        <p:tgtEl>
                                          <p:spTgt spid="8"/>
                                        </p:tgtEl>
                                      </p:cBhvr>
                                    </p:animEffect>
                                    <p:anim calcmode="lin" valueType="num">
                                      <p:cBhvr>
                                        <p:cTn id="17" dur="400" fill="hold"/>
                                        <p:tgtEl>
                                          <p:spTgt spid="8"/>
                                        </p:tgtEl>
                                        <p:attrNameLst>
                                          <p:attrName>ppt_x</p:attrName>
                                        </p:attrNameLst>
                                      </p:cBhvr>
                                      <p:tavLst>
                                        <p:tav tm="0">
                                          <p:val>
                                            <p:strVal val="#ppt_x"/>
                                          </p:val>
                                        </p:tav>
                                        <p:tav tm="100000">
                                          <p:val>
                                            <p:strVal val="#ppt_x"/>
                                          </p:val>
                                        </p:tav>
                                      </p:tavLst>
                                    </p:anim>
                                    <p:anim calcmode="lin" valueType="num">
                                      <p:cBhvr>
                                        <p:cTn id="18" dur="400" fill="hold"/>
                                        <p:tgtEl>
                                          <p:spTgt spid="8"/>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style.rotation</p:attrName>
                                        </p:attrNameLst>
                                      </p:cBhvr>
                                      <p:tavLst>
                                        <p:tav tm="0">
                                          <p:val>
                                            <p:fltVal val="720"/>
                                          </p:val>
                                        </p:tav>
                                        <p:tav tm="100000">
                                          <p:val>
                                            <p:fltVal val="0"/>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ppt_w</p:attrName>
                                        </p:attrNameLst>
                                      </p:cBhvr>
                                      <p:tavLst>
                                        <p:tav tm="0">
                                          <p:val>
                                            <p:fltVal val="0"/>
                                          </p:val>
                                        </p:tav>
                                        <p:tav tm="100000">
                                          <p:val>
                                            <p:strVal val="#ppt_w"/>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43"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
                                        <p:tgtEl>
                                          <p:spTgt spid="10"/>
                                        </p:tgtEl>
                                      </p:cBhvr>
                                    </p:animEffect>
                                    <p:anim calcmode="lin" valueType="num">
                                      <p:cBhvr>
                                        <p:cTn id="38" dur="400" fill="hold"/>
                                        <p:tgtEl>
                                          <p:spTgt spid="10"/>
                                        </p:tgtEl>
                                        <p:attrNameLst>
                                          <p:attrName>ppt_x</p:attrName>
                                        </p:attrNameLst>
                                      </p:cBhvr>
                                      <p:tavLst>
                                        <p:tav tm="0">
                                          <p:val>
                                            <p:strVal val="#ppt_x"/>
                                          </p:val>
                                        </p:tav>
                                        <p:tav tm="100000">
                                          <p:val>
                                            <p:strVal val="#ppt_x"/>
                                          </p:val>
                                        </p:tav>
                                      </p:tavLst>
                                    </p:anim>
                                    <p:anim calcmode="lin" valueType="num">
                                      <p:cBhvr>
                                        <p:cTn id="39" dur="400" fill="hold"/>
                                        <p:tgtEl>
                                          <p:spTgt spid="10"/>
                                        </p:tgtEl>
                                        <p:attrNameLst>
                                          <p:attrName>ppt_y</p:attrName>
                                        </p:attrNameLst>
                                      </p:cBhvr>
                                      <p:tavLst>
                                        <p:tav tm="0">
                                          <p:val>
                                            <p:strVal val="#ppt_y+0.31"/>
                                          </p:val>
                                        </p:tav>
                                        <p:tav tm="100000">
                                          <p:val>
                                            <p:strVal val="#ppt_y+0.31"/>
                                          </p:val>
                                        </p:tav>
                                      </p:tavLst>
                                    </p:anim>
                                    <p:anim calcmode="lin" valueType="num">
                                      <p:cBhvr>
                                        <p:cTn id="40"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1"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3000"/>
            <a:lum/>
          </a:blip>
          <a:srcRect/>
          <a:stretch>
            <a:fillRect l="-3000" t="-1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9A279D3-160B-5C1D-7456-0199CC18A86E}"/>
              </a:ext>
            </a:extLst>
          </p:cNvPr>
          <p:cNvSpPr txBox="1"/>
          <p:nvPr/>
        </p:nvSpPr>
        <p:spPr>
          <a:xfrm>
            <a:off x="252638" y="632341"/>
            <a:ext cx="6944590" cy="3323987"/>
          </a:xfrm>
          <a:prstGeom prst="rect">
            <a:avLst/>
          </a:prstGeom>
          <a:noFill/>
        </p:spPr>
        <p:txBody>
          <a:bodyPr wrap="square">
            <a:spAutoFit/>
          </a:bodyPr>
          <a:lstStyle/>
          <a:p>
            <a:pPr indent="180975">
              <a:spcBef>
                <a:spcPts val="600"/>
              </a:spcBef>
            </a:pPr>
            <a:r>
              <a:rPr lang="es-ES" sz="2000" b="1" dirty="0"/>
              <a:t>[</a:t>
            </a:r>
            <a:r>
              <a:rPr lang="es-ES" sz="2000" b="1" dirty="0" err="1"/>
              <a:t>Obadiah</a:t>
            </a:r>
            <a:r>
              <a:rPr lang="es-ES" sz="2000" b="1" dirty="0"/>
              <a:t> </a:t>
            </a:r>
            <a:r>
              <a:rPr lang="es-ES" sz="2000" b="1" dirty="0" err="1"/>
              <a:t>says</a:t>
            </a:r>
            <a:r>
              <a:rPr lang="es-ES" sz="2000" b="1" dirty="0"/>
              <a:t> </a:t>
            </a:r>
            <a:r>
              <a:rPr lang="es-ES" sz="2000" b="1" dirty="0" err="1"/>
              <a:t>to</a:t>
            </a:r>
            <a:r>
              <a:rPr lang="es-ES" sz="2000" b="1" dirty="0"/>
              <a:t> </a:t>
            </a:r>
            <a:r>
              <a:rPr lang="es-ES" sz="2000" b="1" dirty="0" err="1"/>
              <a:t>Elijah</a:t>
            </a:r>
            <a:r>
              <a:rPr lang="es-ES" sz="2000" b="1" dirty="0"/>
              <a:t>] : “</a:t>
            </a:r>
            <a:r>
              <a:rPr lang="en-US" sz="2000" b="1" dirty="0"/>
              <a:t>And it shall come to pass, as soon as I am gone from thee, that the Spirit of the Lord shall carry thee whither I know not; and so when I come and tell Ahab, and he cannot find thee, he shall slay me: but I thy servant fear the LORD from my youth.</a:t>
            </a:r>
            <a:r>
              <a:rPr lang="es-ES" sz="2000" b="1" dirty="0"/>
              <a:t>” (1 Kings 18:12)</a:t>
            </a:r>
          </a:p>
          <a:p>
            <a:pPr indent="180975">
              <a:spcBef>
                <a:spcPts val="600"/>
              </a:spcBef>
            </a:pPr>
            <a:r>
              <a:rPr lang="es-ES" sz="2000" b="1" dirty="0"/>
              <a:t>“</a:t>
            </a:r>
            <a:r>
              <a:rPr lang="en-US" sz="2000" b="1" dirty="0"/>
              <a:t>And when they were come up out of the water, the Spirit of the Lord caught away Philip, that the eunuch saw him no more: and he went on his way rejoicing.</a:t>
            </a:r>
            <a:r>
              <a:rPr lang="es-ES" sz="2000" b="1" dirty="0"/>
              <a:t>” (</a:t>
            </a:r>
            <a:r>
              <a:rPr lang="es-ES" sz="2000" b="1" dirty="0" err="1"/>
              <a:t>Acts</a:t>
            </a:r>
            <a:r>
              <a:rPr lang="es-ES" sz="2000" b="1" dirty="0"/>
              <a:t> 8:39)</a:t>
            </a:r>
          </a:p>
          <a:p>
            <a:pPr indent="180975">
              <a:spcBef>
                <a:spcPts val="600"/>
              </a:spcBef>
            </a:pPr>
            <a:r>
              <a:rPr lang="es-ES" sz="2000" b="1" dirty="0"/>
              <a:t>“</a:t>
            </a:r>
            <a:r>
              <a:rPr lang="en-US" sz="2000" b="1" dirty="0"/>
              <a:t>Then was Jesus led up of the Spirit into the wilderness to be tempted of the devil.</a:t>
            </a:r>
            <a:r>
              <a:rPr lang="es-ES" sz="2000" b="1" dirty="0"/>
              <a:t>” (Matthew 4:1)</a:t>
            </a:r>
          </a:p>
        </p:txBody>
      </p:sp>
      <p:grpSp>
        <p:nvGrpSpPr>
          <p:cNvPr id="2" name="Grupo 1">
            <a:extLst>
              <a:ext uri="{FF2B5EF4-FFF2-40B4-BE49-F238E27FC236}">
                <a16:creationId xmlns:a16="http://schemas.microsoft.com/office/drawing/2014/main" id="{FB92FA13-CCC1-AB03-694A-2960B6DAE8B5}"/>
              </a:ext>
            </a:extLst>
          </p:cNvPr>
          <p:cNvGrpSpPr/>
          <p:nvPr/>
        </p:nvGrpSpPr>
        <p:grpSpPr>
          <a:xfrm>
            <a:off x="206461" y="71133"/>
            <a:ext cx="6432464" cy="591665"/>
            <a:chOff x="206461" y="71133"/>
            <a:chExt cx="6432464" cy="591665"/>
          </a:xfrm>
        </p:grpSpPr>
        <p:pic>
          <p:nvPicPr>
            <p:cNvPr id="11" name="Imagen 10">
              <a:extLst>
                <a:ext uri="{FF2B5EF4-FFF2-40B4-BE49-F238E27FC236}">
                  <a16:creationId xmlns:a16="http://schemas.microsoft.com/office/drawing/2014/main" id="{AFA0198B-6ADC-3B83-D5CF-D249F6533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461" y="71133"/>
              <a:ext cx="6432464" cy="591665"/>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3F215201-4DE0-72BC-74AE-92EB64FEBE92}"/>
                </a:ext>
              </a:extLst>
            </p:cNvPr>
            <p:cNvSpPr txBox="1"/>
            <p:nvPr/>
          </p:nvSpPr>
          <p:spPr>
            <a:xfrm>
              <a:off x="401359" y="148709"/>
              <a:ext cx="6096000" cy="369332"/>
            </a:xfrm>
            <a:prstGeom prst="rect">
              <a:avLst/>
            </a:prstGeom>
            <a:noFill/>
          </p:spPr>
          <p:txBody>
            <a:bodyPr wrap="square">
              <a:prstTxWarp prst="textPlain">
                <a:avLst/>
              </a:prstTxWarp>
              <a:spAutoFit/>
            </a:bodyPr>
            <a:lstStyle>
              <a:defPPr>
                <a:defRPr lang="es-ES"/>
              </a:defPPr>
            </a:lstStyle>
            <a:p>
              <a:r>
                <a:rPr lang="en-U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The Holy Spirit Takes You Where He Wants</a:t>
              </a:r>
              <a:endPar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endParaRPr>
            </a:p>
          </p:txBody>
        </p:sp>
      </p:grpSp>
      <p:pic>
        <p:nvPicPr>
          <p:cNvPr id="18" name="Imagen 17" descr="Dibujo de una persona&#10;&#10;Descripción generada automáticamente con confianza media">
            <a:extLst>
              <a:ext uri="{FF2B5EF4-FFF2-40B4-BE49-F238E27FC236}">
                <a16:creationId xmlns:a16="http://schemas.microsoft.com/office/drawing/2014/main" id="{CA2877BB-56ED-6EDF-8ED3-A9F9E0BB5E8C}"/>
              </a:ext>
            </a:extLst>
          </p:cNvPr>
          <p:cNvPicPr>
            <a:picLocks noChangeAspect="1"/>
          </p:cNvPicPr>
          <p:nvPr/>
        </p:nvPicPr>
        <p:blipFill rotWithShape="1">
          <a:blip r:embed="rId5">
            <a:extLst>
              <a:ext uri="{28A0092B-C50C-407E-A947-70E740481C1C}">
                <a14:useLocalDpi xmlns:a14="http://schemas.microsoft.com/office/drawing/2010/main" val="0"/>
              </a:ext>
            </a:extLst>
          </a:blip>
          <a:srcRect l="29880"/>
          <a:stretch/>
        </p:blipFill>
        <p:spPr>
          <a:xfrm>
            <a:off x="3884408" y="4012066"/>
            <a:ext cx="2701400" cy="2750683"/>
          </a:xfrm>
          <a:prstGeom prst="roundRect">
            <a:avLst>
              <a:gd name="adj" fmla="val 3240"/>
            </a:avLst>
          </a:prstGeom>
          <a:ln>
            <a:solidFill>
              <a:schemeClr val="accent5">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70C0"/>
            </a:contourClr>
          </a:sp3d>
        </p:spPr>
      </p:pic>
      <p:pic>
        <p:nvPicPr>
          <p:cNvPr id="20" name="Imagen 19" descr="Un dibujo de un caballo&#10;&#10;Descripción generada automáticamente con confianza media">
            <a:extLst>
              <a:ext uri="{FF2B5EF4-FFF2-40B4-BE49-F238E27FC236}">
                <a16:creationId xmlns:a16="http://schemas.microsoft.com/office/drawing/2014/main" id="{506D874A-B319-49A6-0DC5-BDDF551F43E8}"/>
              </a:ext>
            </a:extLst>
          </p:cNvPr>
          <p:cNvPicPr>
            <a:picLocks noChangeAspect="1"/>
          </p:cNvPicPr>
          <p:nvPr/>
        </p:nvPicPr>
        <p:blipFill rotWithShape="1">
          <a:blip r:embed="rId6">
            <a:extLst>
              <a:ext uri="{28A0092B-C50C-407E-A947-70E740481C1C}">
                <a14:useLocalDpi xmlns:a14="http://schemas.microsoft.com/office/drawing/2010/main" val="0"/>
              </a:ext>
            </a:extLst>
          </a:blip>
          <a:srcRect l="320" r="1177"/>
          <a:stretch/>
        </p:blipFill>
        <p:spPr>
          <a:xfrm>
            <a:off x="7197533" y="118169"/>
            <a:ext cx="4907197" cy="6644582"/>
          </a:xfrm>
          <a:prstGeom prst="roundRect">
            <a:avLst>
              <a:gd name="adj" fmla="val 2948"/>
            </a:avLst>
          </a:prstGeom>
          <a:ln>
            <a:solidFill>
              <a:schemeClr val="accent5">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70C0"/>
            </a:contourClr>
          </a:sp3d>
        </p:spPr>
      </p:pic>
      <p:pic>
        <p:nvPicPr>
          <p:cNvPr id="22" name="Imagen 21" descr="Una caricatura de un hombre&#10;&#10;Descripción generada automáticamente con confianza media">
            <a:extLst>
              <a:ext uri="{FF2B5EF4-FFF2-40B4-BE49-F238E27FC236}">
                <a16:creationId xmlns:a16="http://schemas.microsoft.com/office/drawing/2014/main" id="{937D6CFC-9FAD-E980-7377-8BA89C52B354}"/>
              </a:ext>
            </a:extLst>
          </p:cNvPr>
          <p:cNvPicPr>
            <a:picLocks noChangeAspect="1"/>
          </p:cNvPicPr>
          <p:nvPr/>
        </p:nvPicPr>
        <p:blipFill rotWithShape="1">
          <a:blip r:embed="rId7">
            <a:extLst>
              <a:ext uri="{28A0092B-C50C-407E-A947-70E740481C1C}">
                <a14:useLocalDpi xmlns:a14="http://schemas.microsoft.com/office/drawing/2010/main" val="0"/>
              </a:ext>
            </a:extLst>
          </a:blip>
          <a:srcRect r="14322"/>
          <a:stretch/>
        </p:blipFill>
        <p:spPr>
          <a:xfrm>
            <a:off x="221838" y="4070628"/>
            <a:ext cx="3050845" cy="2692121"/>
          </a:xfrm>
          <a:prstGeom prst="roundRect">
            <a:avLst>
              <a:gd name="adj" fmla="val 5934"/>
            </a:avLst>
          </a:prstGeom>
          <a:ln>
            <a:solidFill>
              <a:schemeClr val="accent5">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70C0"/>
            </a:contourClr>
          </a:sp3d>
        </p:spPr>
      </p:pic>
      <p:pic>
        <p:nvPicPr>
          <p:cNvPr id="7" name="Imagen 6" descr="Icono&#10;&#10;Descripción generada automáticamente con confianza media">
            <a:extLst>
              <a:ext uri="{FF2B5EF4-FFF2-40B4-BE49-F238E27FC236}">
                <a16:creationId xmlns:a16="http://schemas.microsoft.com/office/drawing/2014/main" id="{F1D6EBD6-D67C-B8A3-170A-9C268D130C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70" y="660723"/>
            <a:ext cx="360000" cy="360000"/>
          </a:xfrm>
          <a:prstGeom prst="rect">
            <a:avLst/>
          </a:prstGeom>
        </p:spPr>
      </p:pic>
      <p:pic>
        <p:nvPicPr>
          <p:cNvPr id="8" name="Imagen 7">
            <a:extLst>
              <a:ext uri="{FF2B5EF4-FFF2-40B4-BE49-F238E27FC236}">
                <a16:creationId xmlns:a16="http://schemas.microsoft.com/office/drawing/2014/main" id="{62FD1C92-5CFF-F802-BCA0-AD632F918B63}"/>
              </a:ext>
            </a:extLst>
          </p:cNvPr>
          <p:cNvPicPr>
            <a:picLocks noChangeAspect="1"/>
          </p:cNvPicPr>
          <p:nvPr/>
        </p:nvPicPr>
        <p:blipFill>
          <a:blip r:embed="rId9"/>
          <a:stretch>
            <a:fillRect/>
          </a:stretch>
        </p:blipFill>
        <p:spPr>
          <a:xfrm>
            <a:off x="87270" y="2276381"/>
            <a:ext cx="359695" cy="359695"/>
          </a:xfrm>
          <a:prstGeom prst="rect">
            <a:avLst/>
          </a:prstGeom>
        </p:spPr>
      </p:pic>
      <p:pic>
        <p:nvPicPr>
          <p:cNvPr id="9" name="Imagen 8">
            <a:extLst>
              <a:ext uri="{FF2B5EF4-FFF2-40B4-BE49-F238E27FC236}">
                <a16:creationId xmlns:a16="http://schemas.microsoft.com/office/drawing/2014/main" id="{0D36F4CD-8046-9FA0-DB4C-C49BA4027895}"/>
              </a:ext>
            </a:extLst>
          </p:cNvPr>
          <p:cNvPicPr>
            <a:picLocks noChangeAspect="1"/>
          </p:cNvPicPr>
          <p:nvPr/>
        </p:nvPicPr>
        <p:blipFill>
          <a:blip r:embed="rId9"/>
          <a:stretch>
            <a:fillRect/>
          </a:stretch>
        </p:blipFill>
        <p:spPr>
          <a:xfrm>
            <a:off x="87270" y="3249152"/>
            <a:ext cx="359695" cy="359695"/>
          </a:xfrm>
          <a:prstGeom prst="rect">
            <a:avLst/>
          </a:prstGeom>
        </p:spPr>
      </p:pic>
    </p:spTree>
    <p:extLst>
      <p:ext uri="{BB962C8B-B14F-4D97-AF65-F5344CB8AC3E}">
        <p14:creationId xmlns:p14="http://schemas.microsoft.com/office/powerpoint/2010/main" val="407974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3" presetClass="entr" presetSubtype="1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linds(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style.rotation</p:attrName>
                                        </p:attrNameLst>
                                      </p:cBhvr>
                                      <p:tavLst>
                                        <p:tav tm="0">
                                          <p:val>
                                            <p:fltVal val="720"/>
                                          </p:val>
                                        </p:tav>
                                        <p:tav tm="100000">
                                          <p:val>
                                            <p:fltVal val="0"/>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ppt_w</p:attrName>
                                        </p:attrNameLst>
                                      </p:cBhvr>
                                      <p:tavLst>
                                        <p:tav tm="0">
                                          <p:val>
                                            <p:fltVal val="0"/>
                                          </p:val>
                                        </p:tav>
                                        <p:tav tm="100000">
                                          <p:val>
                                            <p:strVal val="#ppt_w"/>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left)">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5"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linds(vertical)">
                                      <p:cBhvr>
                                        <p:cTn id="35" dur="500"/>
                                        <p:tgtEl>
                                          <p:spTgt spid="22"/>
                                        </p:tgtEl>
                                      </p:cBhvr>
                                    </p:animEffect>
                                  </p:childTnLst>
                                </p:cTn>
                              </p:par>
                            </p:childTnLst>
                          </p:cTn>
                        </p:par>
                        <p:par>
                          <p:cTn id="36" fill="hold">
                            <p:stCondLst>
                              <p:cond delay="500"/>
                            </p:stCondLst>
                            <p:childTnLst>
                              <p:par>
                                <p:cTn id="37" presetID="35"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style.rotation</p:attrName>
                                        </p:attrNameLst>
                                      </p:cBhvr>
                                      <p:tavLst>
                                        <p:tav tm="0">
                                          <p:val>
                                            <p:fltVal val="720"/>
                                          </p:val>
                                        </p:tav>
                                        <p:tav tm="100000">
                                          <p:val>
                                            <p:fltVal val="0"/>
                                          </p:val>
                                        </p:tav>
                                      </p:tavLst>
                                    </p:anim>
                                    <p:anim calcmode="lin" valueType="num">
                                      <p:cBhvr>
                                        <p:cTn id="41" dur="1000" fill="hold"/>
                                        <p:tgtEl>
                                          <p:spTgt spid="8"/>
                                        </p:tgtEl>
                                        <p:attrNameLst>
                                          <p:attrName>ppt_h</p:attrName>
                                        </p:attrNameLst>
                                      </p:cBhvr>
                                      <p:tavLst>
                                        <p:tav tm="0">
                                          <p:val>
                                            <p:fltVal val="0"/>
                                          </p:val>
                                        </p:tav>
                                        <p:tav tm="100000">
                                          <p:val>
                                            <p:strVal val="#ppt_h"/>
                                          </p:val>
                                        </p:tav>
                                      </p:tavLst>
                                    </p:anim>
                                    <p:anim calcmode="lin" valueType="num">
                                      <p:cBhvr>
                                        <p:cTn id="42" dur="1000" fill="hold"/>
                                        <p:tgtEl>
                                          <p:spTgt spid="8"/>
                                        </p:tgtEl>
                                        <p:attrNameLst>
                                          <p:attrName>ppt_w</p:attrName>
                                        </p:attrNameLst>
                                      </p:cBhvr>
                                      <p:tavLst>
                                        <p:tav tm="0">
                                          <p:val>
                                            <p:fltVal val="0"/>
                                          </p:val>
                                        </p:tav>
                                        <p:tav tm="100000">
                                          <p:val>
                                            <p:strVal val="#ppt_w"/>
                                          </p:val>
                                        </p:tav>
                                      </p:tavLst>
                                    </p:anim>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animEffect transition="in" filter="wipe(left)">
                                      <p:cBhvr>
                                        <p:cTn id="46" dur="500"/>
                                        <p:tgtEl>
                                          <p:spTgt spid="3">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5"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linds(vertical)">
                                      <p:cBhvr>
                                        <p:cTn id="51" dur="500"/>
                                        <p:tgtEl>
                                          <p:spTgt spid="18"/>
                                        </p:tgtEl>
                                      </p:cBhvr>
                                    </p:animEffect>
                                  </p:childTnLst>
                                </p:cTn>
                              </p:par>
                            </p:childTnLst>
                          </p:cTn>
                        </p:par>
                        <p:par>
                          <p:cTn id="52" fill="hold">
                            <p:stCondLst>
                              <p:cond delay="500"/>
                            </p:stCondLst>
                            <p:childTnLst>
                              <p:par>
                                <p:cTn id="53" presetID="35" presetClass="entr" presetSubtype="0"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style.rotation</p:attrName>
                                        </p:attrNameLst>
                                      </p:cBhvr>
                                      <p:tavLst>
                                        <p:tav tm="0">
                                          <p:val>
                                            <p:fltVal val="720"/>
                                          </p:val>
                                        </p:tav>
                                        <p:tav tm="100000">
                                          <p:val>
                                            <p:fltVal val="0"/>
                                          </p:val>
                                        </p:tav>
                                      </p:tavLst>
                                    </p:anim>
                                    <p:anim calcmode="lin" valueType="num">
                                      <p:cBhvr>
                                        <p:cTn id="57" dur="1000" fill="hold"/>
                                        <p:tgtEl>
                                          <p:spTgt spid="9"/>
                                        </p:tgtEl>
                                        <p:attrNameLst>
                                          <p:attrName>ppt_h</p:attrName>
                                        </p:attrNameLst>
                                      </p:cBhvr>
                                      <p:tavLst>
                                        <p:tav tm="0">
                                          <p:val>
                                            <p:fltVal val="0"/>
                                          </p:val>
                                        </p:tav>
                                        <p:tav tm="100000">
                                          <p:val>
                                            <p:strVal val="#ppt_h"/>
                                          </p:val>
                                        </p:tav>
                                      </p:tavLst>
                                    </p:anim>
                                    <p:anim calcmode="lin" valueType="num">
                                      <p:cBhvr>
                                        <p:cTn id="58" dur="1000" fill="hold"/>
                                        <p:tgtEl>
                                          <p:spTgt spid="9"/>
                                        </p:tgtEl>
                                        <p:attrNameLst>
                                          <p:attrName>ppt_w</p:attrName>
                                        </p:attrNameLst>
                                      </p:cBhvr>
                                      <p:tavLst>
                                        <p:tav tm="0">
                                          <p:val>
                                            <p:fltVal val="0"/>
                                          </p:val>
                                        </p:tav>
                                        <p:tav tm="100000">
                                          <p:val>
                                            <p:strVal val="#ppt_w"/>
                                          </p:val>
                                        </p:tav>
                                      </p:tavLst>
                                    </p:anim>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3">
                                            <p:txEl>
                                              <p:pRg st="2" end="2"/>
                                            </p:txEl>
                                          </p:spTgt>
                                        </p:tgtEl>
                                        <p:attrNameLst>
                                          <p:attrName>style.visibility</p:attrName>
                                        </p:attrNameLst>
                                      </p:cBhvr>
                                      <p:to>
                                        <p:strVal val="visible"/>
                                      </p:to>
                                    </p:set>
                                    <p:animEffect transition="in" filter="wipe(left)">
                                      <p:cBhvr>
                                        <p:cTn id="6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08275B-6DD9-68D8-E002-E76A694A517D}"/>
              </a:ext>
            </a:extLst>
          </p:cNvPr>
          <p:cNvSpPr txBox="1"/>
          <p:nvPr/>
        </p:nvSpPr>
        <p:spPr>
          <a:xfrm>
            <a:off x="200025" y="751514"/>
            <a:ext cx="8588375" cy="4632037"/>
          </a:xfrm>
          <a:prstGeom prst="rect">
            <a:avLst/>
          </a:prstGeom>
          <a:noFill/>
        </p:spPr>
        <p:txBody>
          <a:bodyPr wrap="square">
            <a:spAutoFit/>
          </a:bodyPr>
          <a:lstStyle/>
          <a:p>
            <a:pPr indent="174625">
              <a:spcBef>
                <a:spcPts val="600"/>
              </a:spcBef>
            </a:pPr>
            <a:r>
              <a:rPr lang="es-ES" sz="2000" b="1" dirty="0"/>
              <a:t>“</a:t>
            </a:r>
            <a:r>
              <a:rPr lang="en-US" sz="2000" b="1" dirty="0"/>
              <a:t>While Peter thought on the vision, the Spirit said unto him, Behold, three men seek thee.</a:t>
            </a:r>
            <a:r>
              <a:rPr lang="es-ES" sz="2000" b="1" dirty="0"/>
              <a:t>” (</a:t>
            </a:r>
            <a:r>
              <a:rPr lang="es-ES" sz="2000" b="1" dirty="0" err="1"/>
              <a:t>Acts</a:t>
            </a:r>
            <a:r>
              <a:rPr lang="es-ES" sz="2000" b="1" dirty="0"/>
              <a:t> 10:19) </a:t>
            </a:r>
          </a:p>
          <a:p>
            <a:pPr indent="180975">
              <a:spcBef>
                <a:spcPts val="600"/>
              </a:spcBef>
            </a:pPr>
            <a:r>
              <a:rPr lang="es-ES" sz="2000" b="1" dirty="0"/>
              <a:t>“</a:t>
            </a:r>
            <a:r>
              <a:rPr lang="en-US" sz="2000" b="1" dirty="0"/>
              <a:t>And the Spirit bade me go with them, nothing doubting. Moreover these six brethren accompanied me, and we entered into the man's house.</a:t>
            </a:r>
            <a:r>
              <a:rPr lang="es-ES" sz="2000" b="1" dirty="0"/>
              <a:t>” (</a:t>
            </a:r>
            <a:r>
              <a:rPr lang="es-ES" sz="2000" b="1" dirty="0" err="1"/>
              <a:t>Acts</a:t>
            </a:r>
            <a:r>
              <a:rPr lang="es-ES" sz="2000" b="1" dirty="0"/>
              <a:t> 11:12) </a:t>
            </a:r>
          </a:p>
          <a:p>
            <a:pPr indent="180975">
              <a:spcBef>
                <a:spcPts val="600"/>
              </a:spcBef>
            </a:pPr>
            <a:r>
              <a:rPr lang="es-ES" sz="2000" b="1" dirty="0"/>
              <a:t>“</a:t>
            </a:r>
            <a:r>
              <a:rPr lang="en-US" sz="2000" b="1" dirty="0"/>
              <a:t>As they ministered to the Lord, and fasted, the Holy Ghost said, Separate me Barnabas and Saul for the work whereunto I have called them.</a:t>
            </a:r>
            <a:r>
              <a:rPr lang="es-ES" sz="2000" b="1" dirty="0"/>
              <a:t>” (</a:t>
            </a:r>
            <a:r>
              <a:rPr lang="es-ES" sz="2000" b="1" dirty="0" err="1"/>
              <a:t>Acts</a:t>
            </a:r>
            <a:r>
              <a:rPr lang="es-ES" sz="2000" b="1" dirty="0"/>
              <a:t> 13:2) </a:t>
            </a:r>
          </a:p>
          <a:p>
            <a:pPr indent="180975">
              <a:spcBef>
                <a:spcPts val="600"/>
              </a:spcBef>
            </a:pPr>
            <a:r>
              <a:rPr lang="es-ES" sz="2000" b="1" dirty="0"/>
              <a:t>“</a:t>
            </a:r>
            <a:r>
              <a:rPr lang="en-US" sz="2000" b="1" dirty="0"/>
              <a:t>And the hand of the Lord was there upon me; and he said unto me, Arise, go forth into the plain, and I will there talk with thee. Then I arose, and went forth into the plain: and, behold, the glory of the Lord stood there, as the glory which I saw by the river of </a:t>
            </a:r>
            <a:r>
              <a:rPr lang="en-US" sz="2000" b="1" dirty="0" err="1"/>
              <a:t>Chebar</a:t>
            </a:r>
            <a:r>
              <a:rPr lang="en-US" sz="2000" b="1" dirty="0"/>
              <a:t>: and I fell on my face. Then the spirit entered into me, and set me upon my feet, and </a:t>
            </a:r>
            <a:r>
              <a:rPr lang="en-US" sz="2000" b="1" dirty="0" err="1"/>
              <a:t>spake</a:t>
            </a:r>
            <a:r>
              <a:rPr lang="en-US" sz="2000" b="1" dirty="0"/>
              <a:t> with me, and said unto me, Go, shut thyself within thine house. But thou, O son of man, behold, they shall put bands upon thee, and shall bind thee with them, and thou shalt not go out among them.</a:t>
            </a:r>
            <a:r>
              <a:rPr lang="es-ES" sz="2000" b="1" dirty="0"/>
              <a:t>” (</a:t>
            </a:r>
            <a:r>
              <a:rPr lang="es-ES" sz="2000" b="1" dirty="0" err="1"/>
              <a:t>Ezekiel</a:t>
            </a:r>
            <a:r>
              <a:rPr lang="es-ES" sz="2000" b="1" dirty="0"/>
              <a:t> 3:22-25) </a:t>
            </a:r>
          </a:p>
        </p:txBody>
      </p:sp>
      <p:pic>
        <p:nvPicPr>
          <p:cNvPr id="6" name="Imagen 5" descr="Imagen que contiene persona, ropa, hombre, vestido&#10;&#10;Descripción generada automáticamente">
            <a:extLst>
              <a:ext uri="{FF2B5EF4-FFF2-40B4-BE49-F238E27FC236}">
                <a16:creationId xmlns:a16="http://schemas.microsoft.com/office/drawing/2014/main" id="{555C52B0-767C-B233-119E-42EE0CA74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4147" y="85725"/>
            <a:ext cx="3043552" cy="3652262"/>
          </a:xfrm>
          <a:prstGeom prst="rect">
            <a:avLst/>
          </a:prstGeom>
          <a:solidFill>
            <a:srgbClr val="FFFFFF">
              <a:shade val="85000"/>
            </a:srgbClr>
          </a:solidFill>
          <a:ln w="76200" cap="sq" cmpd="thickThin">
            <a:solidFill>
              <a:srgbClr val="D26200"/>
            </a:solidFill>
            <a:prstDash val="sysDash"/>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exterior, persona, parado, hombre&#10;&#10;Descripción generada automáticamente">
            <a:extLst>
              <a:ext uri="{FF2B5EF4-FFF2-40B4-BE49-F238E27FC236}">
                <a16:creationId xmlns:a16="http://schemas.microsoft.com/office/drawing/2014/main" id="{50551603-CF0D-F914-EBA1-6B61E74E5735}"/>
              </a:ext>
            </a:extLst>
          </p:cNvPr>
          <p:cNvPicPr>
            <a:picLocks noChangeAspect="1"/>
          </p:cNvPicPr>
          <p:nvPr/>
        </p:nvPicPr>
        <p:blipFill rotWithShape="1">
          <a:blip r:embed="rId5">
            <a:extLst>
              <a:ext uri="{28A0092B-C50C-407E-A947-70E740481C1C}">
                <a14:useLocalDpi xmlns:a14="http://schemas.microsoft.com/office/drawing/2010/main" val="0"/>
              </a:ext>
            </a:extLst>
          </a:blip>
          <a:srcRect t="3620"/>
          <a:stretch/>
        </p:blipFill>
        <p:spPr>
          <a:xfrm>
            <a:off x="8611148" y="4129873"/>
            <a:ext cx="3466551" cy="2667336"/>
          </a:xfrm>
          <a:prstGeom prst="rect">
            <a:avLst/>
          </a:prstGeom>
          <a:solidFill>
            <a:srgbClr val="FFFFFF">
              <a:shade val="85000"/>
            </a:srgbClr>
          </a:solidFill>
          <a:ln w="76200" cap="sq" cmpd="thickThin">
            <a:solidFill>
              <a:srgbClr val="D26200"/>
            </a:solidFill>
            <a:prstDash val="sysDash"/>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Un grupo de personas disfrazadas&#10;&#10;Descripción generada automáticamente con confianza media">
            <a:extLst>
              <a:ext uri="{FF2B5EF4-FFF2-40B4-BE49-F238E27FC236}">
                <a16:creationId xmlns:a16="http://schemas.microsoft.com/office/drawing/2014/main" id="{C00F8DBF-911D-293A-B13D-66F026E13B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1991" y="5383551"/>
            <a:ext cx="2800886" cy="1369911"/>
          </a:xfrm>
          <a:prstGeom prst="rect">
            <a:avLst/>
          </a:prstGeom>
          <a:solidFill>
            <a:srgbClr val="FFFFFF">
              <a:shade val="85000"/>
            </a:srgbClr>
          </a:solidFill>
          <a:ln w="76200" cap="sq" cmpd="thickThin">
            <a:solidFill>
              <a:srgbClr val="D26200"/>
            </a:solidFill>
            <a:prstDash val="sysDash"/>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n 13" descr="Un hombre de golf en las manos&#10;&#10;Descripción generada automáticamente con confianza media">
            <a:extLst>
              <a:ext uri="{FF2B5EF4-FFF2-40B4-BE49-F238E27FC236}">
                <a16:creationId xmlns:a16="http://schemas.microsoft.com/office/drawing/2014/main" id="{8D93A0CB-D05F-1A0D-E04D-145AF0A892DB}"/>
              </a:ext>
            </a:extLst>
          </p:cNvPr>
          <p:cNvPicPr>
            <a:picLocks noChangeAspect="1"/>
          </p:cNvPicPr>
          <p:nvPr/>
        </p:nvPicPr>
        <p:blipFill rotWithShape="1">
          <a:blip r:embed="rId7">
            <a:extLst>
              <a:ext uri="{28A0092B-C50C-407E-A947-70E740481C1C}">
                <a14:useLocalDpi xmlns:a14="http://schemas.microsoft.com/office/drawing/2010/main" val="0"/>
              </a:ext>
            </a:extLst>
          </a:blip>
          <a:srcRect b="6799"/>
          <a:stretch/>
        </p:blipFill>
        <p:spPr>
          <a:xfrm>
            <a:off x="5094859" y="5164667"/>
            <a:ext cx="3027876" cy="1588795"/>
          </a:xfrm>
          <a:prstGeom prst="rect">
            <a:avLst/>
          </a:prstGeom>
          <a:solidFill>
            <a:srgbClr val="FFFFFF">
              <a:shade val="85000"/>
            </a:srgbClr>
          </a:solidFill>
          <a:ln w="76200" cap="sq" cmpd="thickThin">
            <a:solidFill>
              <a:srgbClr val="D26200"/>
            </a:solidFill>
            <a:prstDash val="sysDash"/>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descr="Logotipo, Icono&#10;&#10;Descripción generada automáticamente">
            <a:extLst>
              <a:ext uri="{FF2B5EF4-FFF2-40B4-BE49-F238E27FC236}">
                <a16:creationId xmlns:a16="http://schemas.microsoft.com/office/drawing/2014/main" id="{3BEB150D-6AD4-9D4F-AECC-C1C9CE9BC7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66" y="801754"/>
            <a:ext cx="360000" cy="360000"/>
          </a:xfrm>
          <a:prstGeom prst="rect">
            <a:avLst/>
          </a:prstGeom>
        </p:spPr>
      </p:pic>
      <p:pic>
        <p:nvPicPr>
          <p:cNvPr id="7" name="Imagen 6" descr="Logotipo, Icono&#10;&#10;Descripción generada automáticamente">
            <a:extLst>
              <a:ext uri="{FF2B5EF4-FFF2-40B4-BE49-F238E27FC236}">
                <a16:creationId xmlns:a16="http://schemas.microsoft.com/office/drawing/2014/main" id="{9B02ADE4-29C5-B461-2B06-36D4DF626E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66" y="1486779"/>
            <a:ext cx="360000" cy="360000"/>
          </a:xfrm>
          <a:prstGeom prst="rect">
            <a:avLst/>
          </a:prstGeom>
        </p:spPr>
      </p:pic>
      <p:pic>
        <p:nvPicPr>
          <p:cNvPr id="9" name="Imagen 8" descr="Logotipo, Icono&#10;&#10;Descripción generada automáticamente">
            <a:extLst>
              <a:ext uri="{FF2B5EF4-FFF2-40B4-BE49-F238E27FC236}">
                <a16:creationId xmlns:a16="http://schemas.microsoft.com/office/drawing/2014/main" id="{F87D8B29-CD2B-0355-8385-CE0C5FCFC3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66" y="2156926"/>
            <a:ext cx="360000" cy="360000"/>
          </a:xfrm>
          <a:prstGeom prst="rect">
            <a:avLst/>
          </a:prstGeom>
        </p:spPr>
      </p:pic>
      <p:pic>
        <p:nvPicPr>
          <p:cNvPr id="11" name="Imagen 10" descr="Logotipo, Icono&#10;&#10;Descripción generada automáticamente">
            <a:extLst>
              <a:ext uri="{FF2B5EF4-FFF2-40B4-BE49-F238E27FC236}">
                <a16:creationId xmlns:a16="http://schemas.microsoft.com/office/drawing/2014/main" id="{8FED1005-D095-384B-BB15-F2FC3B11A6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66" y="2837121"/>
            <a:ext cx="360000" cy="360000"/>
          </a:xfrm>
          <a:prstGeom prst="rect">
            <a:avLst/>
          </a:prstGeom>
        </p:spPr>
      </p:pic>
      <p:grpSp>
        <p:nvGrpSpPr>
          <p:cNvPr id="2" name="Grupo 1">
            <a:extLst>
              <a:ext uri="{FF2B5EF4-FFF2-40B4-BE49-F238E27FC236}">
                <a16:creationId xmlns:a16="http://schemas.microsoft.com/office/drawing/2014/main" id="{14B984A6-A40F-6CF6-E212-482737C17113}"/>
              </a:ext>
            </a:extLst>
          </p:cNvPr>
          <p:cNvGrpSpPr/>
          <p:nvPr/>
        </p:nvGrpSpPr>
        <p:grpSpPr>
          <a:xfrm>
            <a:off x="750125" y="85725"/>
            <a:ext cx="3957434" cy="594442"/>
            <a:chOff x="750125" y="85725"/>
            <a:chExt cx="3957434" cy="594442"/>
          </a:xfrm>
        </p:grpSpPr>
        <p:pic>
          <p:nvPicPr>
            <p:cNvPr id="18" name="Imagen 17">
              <a:extLst>
                <a:ext uri="{FF2B5EF4-FFF2-40B4-BE49-F238E27FC236}">
                  <a16:creationId xmlns:a16="http://schemas.microsoft.com/office/drawing/2014/main" id="{1C130B2C-A021-5A8B-45E0-84A68FC97A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125" y="85725"/>
              <a:ext cx="3957434" cy="594442"/>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39676476-A895-FF03-45AD-568A2846AF1C}"/>
                </a:ext>
              </a:extLst>
            </p:cNvPr>
            <p:cNvSpPr txBox="1"/>
            <p:nvPr/>
          </p:nvSpPr>
          <p:spPr>
            <a:xfrm>
              <a:off x="923925" y="133350"/>
              <a:ext cx="3658122" cy="449881"/>
            </a:xfrm>
            <a:prstGeom prst="rect">
              <a:avLst/>
            </a:prstGeom>
            <a:noFill/>
          </p:spPr>
          <p:txBody>
            <a:bodyPr wrap="square">
              <a:prstTxWarp prst="textPlain">
                <a:avLst/>
              </a:prstTxWarp>
              <a:spAutoFit/>
            </a:bodyPr>
            <a:lstStyle/>
            <a:p>
              <a:r>
                <a:rPr lang="es-ES"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He </a:t>
              </a:r>
              <a:r>
                <a:rPr lang="es-ES" dirty="0" err="1">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Gives</a:t>
              </a:r>
              <a:r>
                <a:rPr lang="es-ES"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 </a:t>
              </a:r>
              <a:r>
                <a:rPr lang="es-ES" dirty="0" err="1">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Specific</a:t>
              </a:r>
              <a:r>
                <a:rPr lang="es-ES"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 </a:t>
              </a:r>
              <a:r>
                <a:rPr lang="es-ES" dirty="0" err="1">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Messages</a:t>
              </a:r>
              <a:endParaRPr lang="es-ES"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endParaRPr>
            </a:p>
          </p:txBody>
        </p:sp>
      </p:grpSp>
    </p:spTree>
    <p:extLst>
      <p:ext uri="{BB962C8B-B14F-4D97-AF65-F5344CB8AC3E}">
        <p14:creationId xmlns:p14="http://schemas.microsoft.com/office/powerpoint/2010/main" val="503372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2" presetClass="entr" presetSubtype="12"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0-#ppt_w/2"/>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style.rotation</p:attrName>
                                        </p:attrNameLst>
                                      </p:cBhvr>
                                      <p:tavLst>
                                        <p:tav tm="0">
                                          <p:val>
                                            <p:fltVal val="720"/>
                                          </p:val>
                                        </p:tav>
                                        <p:tav tm="100000">
                                          <p:val>
                                            <p:fltVal val="0"/>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ppt_w</p:attrName>
                                        </p:attrNameLst>
                                      </p:cBhvr>
                                      <p:tavLst>
                                        <p:tav tm="0">
                                          <p:val>
                                            <p:fltVal val="0"/>
                                          </p:val>
                                        </p:tav>
                                        <p:tav tm="100000">
                                          <p:val>
                                            <p:strVal val="#ppt_w"/>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wipe(left)">
                                      <p:cBhvr>
                                        <p:cTn id="31" dur="5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9"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0-#ppt_w/2"/>
                                          </p:val>
                                        </p:tav>
                                        <p:tav tm="100000">
                                          <p:val>
                                            <p:strVal val="#ppt_x"/>
                                          </p:val>
                                        </p:tav>
                                      </p:tavLst>
                                    </p:anim>
                                    <p:anim calcmode="lin" valueType="num">
                                      <p:cBhvr additive="base">
                                        <p:cTn id="37" dur="500" fill="hold"/>
                                        <p:tgtEl>
                                          <p:spTgt spid="8"/>
                                        </p:tgtEl>
                                        <p:attrNameLst>
                                          <p:attrName>ppt_y</p:attrName>
                                        </p:attrNameLst>
                                      </p:cBhvr>
                                      <p:tavLst>
                                        <p:tav tm="0">
                                          <p:val>
                                            <p:strVal val="0-#ppt_h/2"/>
                                          </p:val>
                                        </p:tav>
                                        <p:tav tm="100000">
                                          <p:val>
                                            <p:strVal val="#ppt_y"/>
                                          </p:val>
                                        </p:tav>
                                      </p:tavLst>
                                    </p:anim>
                                  </p:childTnLst>
                                </p:cTn>
                              </p:par>
                            </p:childTnLst>
                          </p:cTn>
                        </p:par>
                        <p:par>
                          <p:cTn id="38" fill="hold">
                            <p:stCondLst>
                              <p:cond delay="500"/>
                            </p:stCondLst>
                            <p:childTnLst>
                              <p:par>
                                <p:cTn id="39" presetID="35"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style.rotation</p:attrName>
                                        </p:attrNameLst>
                                      </p:cBhvr>
                                      <p:tavLst>
                                        <p:tav tm="0">
                                          <p:val>
                                            <p:fltVal val="720"/>
                                          </p:val>
                                        </p:tav>
                                        <p:tav tm="100000">
                                          <p:val>
                                            <p:fltVal val="0"/>
                                          </p:val>
                                        </p:tav>
                                      </p:tavLst>
                                    </p:anim>
                                    <p:anim calcmode="lin" valueType="num">
                                      <p:cBhvr>
                                        <p:cTn id="43" dur="1000" fill="hold"/>
                                        <p:tgtEl>
                                          <p:spTgt spid="7"/>
                                        </p:tgtEl>
                                        <p:attrNameLst>
                                          <p:attrName>ppt_h</p:attrName>
                                        </p:attrNameLst>
                                      </p:cBhvr>
                                      <p:tavLst>
                                        <p:tav tm="0">
                                          <p:val>
                                            <p:fltVal val="0"/>
                                          </p:val>
                                        </p:tav>
                                        <p:tav tm="100000">
                                          <p:val>
                                            <p:strVal val="#ppt_h"/>
                                          </p:val>
                                        </p:tav>
                                      </p:tavLst>
                                    </p:anim>
                                    <p:anim calcmode="lin" valueType="num">
                                      <p:cBhvr>
                                        <p:cTn id="44" dur="1000" fill="hold"/>
                                        <p:tgtEl>
                                          <p:spTgt spid="7"/>
                                        </p:tgtEl>
                                        <p:attrNameLst>
                                          <p:attrName>ppt_w</p:attrName>
                                        </p:attrNameLst>
                                      </p:cBhvr>
                                      <p:tavLst>
                                        <p:tav tm="0">
                                          <p:val>
                                            <p:fltVal val="0"/>
                                          </p:val>
                                        </p:tav>
                                        <p:tav tm="100000">
                                          <p:val>
                                            <p:strVal val="#ppt_w"/>
                                          </p:val>
                                        </p:tav>
                                      </p:tavLst>
                                    </p:anim>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3">
                                            <p:txEl>
                                              <p:pRg st="1" end="1"/>
                                            </p:txEl>
                                          </p:spTgt>
                                        </p:tgtEl>
                                        <p:attrNameLst>
                                          <p:attrName>style.visibility</p:attrName>
                                        </p:attrNameLst>
                                      </p:cBhvr>
                                      <p:to>
                                        <p:strVal val="visible"/>
                                      </p:to>
                                    </p:set>
                                    <p:animEffect transition="in" filter="wipe(left)">
                                      <p:cBhvr>
                                        <p:cTn id="48" dur="500"/>
                                        <p:tgtEl>
                                          <p:spTgt spid="3">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3"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1+#ppt_w/2"/>
                                          </p:val>
                                        </p:tav>
                                        <p:tav tm="100000">
                                          <p:val>
                                            <p:strVal val="#ppt_x"/>
                                          </p:val>
                                        </p:tav>
                                      </p:tavLst>
                                    </p:anim>
                                    <p:anim calcmode="lin" valueType="num">
                                      <p:cBhvr additive="base">
                                        <p:cTn id="54" dur="500" fill="hold"/>
                                        <p:tgtEl>
                                          <p:spTgt spid="10"/>
                                        </p:tgtEl>
                                        <p:attrNameLst>
                                          <p:attrName>ppt_y</p:attrName>
                                        </p:attrNameLst>
                                      </p:cBhvr>
                                      <p:tavLst>
                                        <p:tav tm="0">
                                          <p:val>
                                            <p:strVal val="0-#ppt_h/2"/>
                                          </p:val>
                                        </p:tav>
                                        <p:tav tm="100000">
                                          <p:val>
                                            <p:strVal val="#ppt_y"/>
                                          </p:val>
                                        </p:tav>
                                      </p:tavLst>
                                    </p:anim>
                                  </p:childTnLst>
                                </p:cTn>
                              </p:par>
                            </p:childTnLst>
                          </p:cTn>
                        </p:par>
                        <p:par>
                          <p:cTn id="55" fill="hold">
                            <p:stCondLst>
                              <p:cond delay="500"/>
                            </p:stCondLst>
                            <p:childTnLst>
                              <p:par>
                                <p:cTn id="56" presetID="35" presetClass="entr" presetSubtype="0" fill="hold"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0"/>
                                        <p:tgtEl>
                                          <p:spTgt spid="9"/>
                                        </p:tgtEl>
                                      </p:cBhvr>
                                    </p:animEffect>
                                    <p:anim calcmode="lin" valueType="num">
                                      <p:cBhvr>
                                        <p:cTn id="59" dur="1000" fill="hold"/>
                                        <p:tgtEl>
                                          <p:spTgt spid="9"/>
                                        </p:tgtEl>
                                        <p:attrNameLst>
                                          <p:attrName>style.rotation</p:attrName>
                                        </p:attrNameLst>
                                      </p:cBhvr>
                                      <p:tavLst>
                                        <p:tav tm="0">
                                          <p:val>
                                            <p:fltVal val="720"/>
                                          </p:val>
                                        </p:tav>
                                        <p:tav tm="100000">
                                          <p:val>
                                            <p:fltVal val="0"/>
                                          </p:val>
                                        </p:tav>
                                      </p:tavLst>
                                    </p:anim>
                                    <p:anim calcmode="lin" valueType="num">
                                      <p:cBhvr>
                                        <p:cTn id="60" dur="1000" fill="hold"/>
                                        <p:tgtEl>
                                          <p:spTgt spid="9"/>
                                        </p:tgtEl>
                                        <p:attrNameLst>
                                          <p:attrName>ppt_h</p:attrName>
                                        </p:attrNameLst>
                                      </p:cBhvr>
                                      <p:tavLst>
                                        <p:tav tm="0">
                                          <p:val>
                                            <p:fltVal val="0"/>
                                          </p:val>
                                        </p:tav>
                                        <p:tav tm="100000">
                                          <p:val>
                                            <p:strVal val="#ppt_h"/>
                                          </p:val>
                                        </p:tav>
                                      </p:tavLst>
                                    </p:anim>
                                    <p:anim calcmode="lin" valueType="num">
                                      <p:cBhvr>
                                        <p:cTn id="61" dur="1000" fill="hold"/>
                                        <p:tgtEl>
                                          <p:spTgt spid="9"/>
                                        </p:tgtEl>
                                        <p:attrNameLst>
                                          <p:attrName>ppt_w</p:attrName>
                                        </p:attrNameLst>
                                      </p:cBhvr>
                                      <p:tavLst>
                                        <p:tav tm="0">
                                          <p:val>
                                            <p:fltVal val="0"/>
                                          </p:val>
                                        </p:tav>
                                        <p:tav tm="100000">
                                          <p:val>
                                            <p:strVal val="#ppt_w"/>
                                          </p:val>
                                        </p:tav>
                                      </p:tavLst>
                                    </p:anim>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3">
                                            <p:txEl>
                                              <p:pRg st="2" end="2"/>
                                            </p:txEl>
                                          </p:spTgt>
                                        </p:tgtEl>
                                        <p:attrNameLst>
                                          <p:attrName>style.visibility</p:attrName>
                                        </p:attrNameLst>
                                      </p:cBhvr>
                                      <p:to>
                                        <p:strVal val="visible"/>
                                      </p:to>
                                    </p:set>
                                    <p:animEffect transition="in" filter="wipe(left)">
                                      <p:cBhvr>
                                        <p:cTn id="65" dur="500"/>
                                        <p:tgtEl>
                                          <p:spTgt spid="3">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1"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fill="hold"/>
                                        <p:tgtEl>
                                          <p:spTgt spid="14"/>
                                        </p:tgtEl>
                                        <p:attrNameLst>
                                          <p:attrName>ppt_x</p:attrName>
                                        </p:attrNameLst>
                                      </p:cBhvr>
                                      <p:tavLst>
                                        <p:tav tm="0">
                                          <p:val>
                                            <p:strVal val="#ppt_x"/>
                                          </p:val>
                                        </p:tav>
                                        <p:tav tm="100000">
                                          <p:val>
                                            <p:strVal val="#ppt_x"/>
                                          </p:val>
                                        </p:tav>
                                      </p:tavLst>
                                    </p:anim>
                                    <p:anim calcmode="lin" valueType="num">
                                      <p:cBhvr additive="base">
                                        <p:cTn id="71" dur="500" fill="hold"/>
                                        <p:tgtEl>
                                          <p:spTgt spid="14"/>
                                        </p:tgtEl>
                                        <p:attrNameLst>
                                          <p:attrName>ppt_y</p:attrName>
                                        </p:attrNameLst>
                                      </p:cBhvr>
                                      <p:tavLst>
                                        <p:tav tm="0">
                                          <p:val>
                                            <p:strVal val="0-#ppt_h/2"/>
                                          </p:val>
                                        </p:tav>
                                        <p:tav tm="100000">
                                          <p:val>
                                            <p:strVal val="#ppt_y"/>
                                          </p:val>
                                        </p:tav>
                                      </p:tavLst>
                                    </p:anim>
                                  </p:childTnLst>
                                </p:cTn>
                              </p:par>
                            </p:childTnLst>
                          </p:cTn>
                        </p:par>
                        <p:par>
                          <p:cTn id="72" fill="hold">
                            <p:stCondLst>
                              <p:cond delay="500"/>
                            </p:stCondLst>
                            <p:childTnLst>
                              <p:par>
                                <p:cTn id="73" presetID="35" presetClass="entr" presetSubtype="0" fill="hold" nodeType="after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fade">
                                      <p:cBhvr>
                                        <p:cTn id="75" dur="1000"/>
                                        <p:tgtEl>
                                          <p:spTgt spid="11"/>
                                        </p:tgtEl>
                                      </p:cBhvr>
                                    </p:animEffect>
                                    <p:anim calcmode="lin" valueType="num">
                                      <p:cBhvr>
                                        <p:cTn id="76" dur="1000" fill="hold"/>
                                        <p:tgtEl>
                                          <p:spTgt spid="11"/>
                                        </p:tgtEl>
                                        <p:attrNameLst>
                                          <p:attrName>style.rotation</p:attrName>
                                        </p:attrNameLst>
                                      </p:cBhvr>
                                      <p:tavLst>
                                        <p:tav tm="0">
                                          <p:val>
                                            <p:fltVal val="720"/>
                                          </p:val>
                                        </p:tav>
                                        <p:tav tm="100000">
                                          <p:val>
                                            <p:fltVal val="0"/>
                                          </p:val>
                                        </p:tav>
                                      </p:tavLst>
                                    </p:anim>
                                    <p:anim calcmode="lin" valueType="num">
                                      <p:cBhvr>
                                        <p:cTn id="77" dur="1000" fill="hold"/>
                                        <p:tgtEl>
                                          <p:spTgt spid="11"/>
                                        </p:tgtEl>
                                        <p:attrNameLst>
                                          <p:attrName>ppt_h</p:attrName>
                                        </p:attrNameLst>
                                      </p:cBhvr>
                                      <p:tavLst>
                                        <p:tav tm="0">
                                          <p:val>
                                            <p:fltVal val="0"/>
                                          </p:val>
                                        </p:tav>
                                        <p:tav tm="100000">
                                          <p:val>
                                            <p:strVal val="#ppt_h"/>
                                          </p:val>
                                        </p:tav>
                                      </p:tavLst>
                                    </p:anim>
                                    <p:anim calcmode="lin" valueType="num">
                                      <p:cBhvr>
                                        <p:cTn id="78" dur="1000" fill="hold"/>
                                        <p:tgtEl>
                                          <p:spTgt spid="11"/>
                                        </p:tgtEl>
                                        <p:attrNameLst>
                                          <p:attrName>ppt_w</p:attrName>
                                        </p:attrNameLst>
                                      </p:cBhvr>
                                      <p:tavLst>
                                        <p:tav tm="0">
                                          <p:val>
                                            <p:fltVal val="0"/>
                                          </p:val>
                                        </p:tav>
                                        <p:tav tm="100000">
                                          <p:val>
                                            <p:strVal val="#ppt_w"/>
                                          </p:val>
                                        </p:tav>
                                      </p:tavLst>
                                    </p:anim>
                                  </p:childTnLst>
                                </p:cTn>
                              </p:par>
                            </p:childTnLst>
                          </p:cTn>
                        </p:par>
                        <p:par>
                          <p:cTn id="79" fill="hold">
                            <p:stCondLst>
                              <p:cond delay="1500"/>
                            </p:stCondLst>
                            <p:childTnLst>
                              <p:par>
                                <p:cTn id="80" presetID="22" presetClass="entr" presetSubtype="8" fill="hold" grpId="0" nodeType="afterEffect">
                                  <p:stCondLst>
                                    <p:cond delay="0"/>
                                  </p:stCondLst>
                                  <p:childTnLst>
                                    <p:set>
                                      <p:cBhvr>
                                        <p:cTn id="81" dur="1" fill="hold">
                                          <p:stCondLst>
                                            <p:cond delay="0"/>
                                          </p:stCondLst>
                                        </p:cTn>
                                        <p:tgtEl>
                                          <p:spTgt spid="3">
                                            <p:txEl>
                                              <p:pRg st="3" end="3"/>
                                            </p:txEl>
                                          </p:spTgt>
                                        </p:tgtEl>
                                        <p:attrNameLst>
                                          <p:attrName>style.visibility</p:attrName>
                                        </p:attrNameLst>
                                      </p:cBhvr>
                                      <p:to>
                                        <p:strVal val="visible"/>
                                      </p:to>
                                    </p:set>
                                    <p:animEffect transition="in" filter="wipe(left)">
                                      <p:cBhvr>
                                        <p:cTn id="8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4000"/>
            <a:lum/>
          </a:blip>
          <a:srcRect/>
          <a:stretch>
            <a:fillRect t="-17000" b="-50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A772608-0DCD-A828-63C0-05D918E6C026}"/>
              </a:ext>
            </a:extLst>
          </p:cNvPr>
          <p:cNvSpPr txBox="1"/>
          <p:nvPr/>
        </p:nvSpPr>
        <p:spPr>
          <a:xfrm>
            <a:off x="0" y="735139"/>
            <a:ext cx="4893129" cy="1938992"/>
          </a:xfrm>
          <a:prstGeom prst="rect">
            <a:avLst/>
          </a:prstGeom>
          <a:noFill/>
        </p:spPr>
        <p:txBody>
          <a:bodyPr wrap="square">
            <a:spAutoFit/>
          </a:bodyPr>
          <a:lstStyle/>
          <a:p>
            <a:pPr indent="361950"/>
            <a:r>
              <a:rPr lang="es-ES" sz="2000" b="1" dirty="0"/>
              <a:t>“</a:t>
            </a:r>
            <a:r>
              <a:rPr lang="en-US" sz="2000" b="1" dirty="0"/>
              <a:t>And the angel of the Lord </a:t>
            </a:r>
            <a:r>
              <a:rPr lang="en-US" sz="2000" b="1" dirty="0" err="1"/>
              <a:t>spake</a:t>
            </a:r>
            <a:r>
              <a:rPr lang="en-US" sz="2000" b="1" dirty="0"/>
              <a:t> unto Philip, saying, Arise, and go toward the south unto the way that </a:t>
            </a:r>
            <a:r>
              <a:rPr lang="en-US" sz="2000" b="1" dirty="0" err="1"/>
              <a:t>goeth</a:t>
            </a:r>
            <a:r>
              <a:rPr lang="en-US" sz="2000" b="1" dirty="0"/>
              <a:t> down from Jerusalem unto Gaza, which is desert…Then the Spirit said unto Philip, Go near, and join thyself to this chariot.</a:t>
            </a:r>
            <a:r>
              <a:rPr lang="es-ES" sz="2000" b="1" dirty="0"/>
              <a:t>” (</a:t>
            </a:r>
            <a:r>
              <a:rPr lang="es-ES" sz="2000" b="1" dirty="0" err="1"/>
              <a:t>Acts</a:t>
            </a:r>
            <a:r>
              <a:rPr lang="es-ES" sz="2000" b="1" dirty="0"/>
              <a:t> 8:26, 29)</a:t>
            </a:r>
          </a:p>
        </p:txBody>
      </p:sp>
      <p:grpSp>
        <p:nvGrpSpPr>
          <p:cNvPr id="2" name="Grupo 1">
            <a:extLst>
              <a:ext uri="{FF2B5EF4-FFF2-40B4-BE49-F238E27FC236}">
                <a16:creationId xmlns:a16="http://schemas.microsoft.com/office/drawing/2014/main" id="{A64A129A-E017-53A5-0230-6999BA18F830}"/>
              </a:ext>
            </a:extLst>
          </p:cNvPr>
          <p:cNvGrpSpPr/>
          <p:nvPr/>
        </p:nvGrpSpPr>
        <p:grpSpPr>
          <a:xfrm>
            <a:off x="105562" y="70909"/>
            <a:ext cx="3856838" cy="642523"/>
            <a:chOff x="105562" y="70909"/>
            <a:chExt cx="3856838" cy="642523"/>
          </a:xfrm>
        </p:grpSpPr>
        <p:pic>
          <p:nvPicPr>
            <p:cNvPr id="18" name="Imagen 17">
              <a:extLst>
                <a:ext uri="{FF2B5EF4-FFF2-40B4-BE49-F238E27FC236}">
                  <a16:creationId xmlns:a16="http://schemas.microsoft.com/office/drawing/2014/main" id="{2A5943E0-CF2E-CC95-C549-F43B8CE52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62" y="70909"/>
              <a:ext cx="3856838" cy="642523"/>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84C13DBE-7164-DD17-516E-929A45CE8C75}"/>
                </a:ext>
              </a:extLst>
            </p:cNvPr>
            <p:cNvSpPr txBox="1"/>
            <p:nvPr/>
          </p:nvSpPr>
          <p:spPr>
            <a:xfrm>
              <a:off x="238126" y="183052"/>
              <a:ext cx="3619500" cy="369332"/>
            </a:xfrm>
            <a:prstGeom prst="rect">
              <a:avLst/>
            </a:prstGeom>
            <a:noFill/>
          </p:spPr>
          <p:txBody>
            <a:bodyPr wrap="square">
              <a:prstTxWarp prst="textPlain">
                <a:avLst/>
              </a:prstTxWarp>
              <a:spAutoFit/>
            </a:bodyPr>
            <a:lstStyle/>
            <a:p>
              <a:r>
                <a:rPr lang="en-U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He Gives Explicit Orders</a:t>
              </a:r>
            </a:p>
          </p:txBody>
        </p:sp>
      </p:grpSp>
      <p:sp>
        <p:nvSpPr>
          <p:cNvPr id="8" name="CuadroTexto 7">
            <a:extLst>
              <a:ext uri="{FF2B5EF4-FFF2-40B4-BE49-F238E27FC236}">
                <a16:creationId xmlns:a16="http://schemas.microsoft.com/office/drawing/2014/main" id="{3C44D666-0688-BE30-D54D-B89CEA1EAD2B}"/>
              </a:ext>
            </a:extLst>
          </p:cNvPr>
          <p:cNvSpPr txBox="1"/>
          <p:nvPr/>
        </p:nvSpPr>
        <p:spPr>
          <a:xfrm>
            <a:off x="3375498" y="3072348"/>
            <a:ext cx="8816502" cy="3785652"/>
          </a:xfrm>
          <a:prstGeom prst="rect">
            <a:avLst/>
          </a:prstGeom>
          <a:noFill/>
        </p:spPr>
        <p:txBody>
          <a:bodyPr wrap="square">
            <a:spAutoFit/>
          </a:bodyPr>
          <a:lstStyle/>
          <a:p>
            <a:pPr indent="361950"/>
            <a:r>
              <a:rPr lang="es-ES" sz="2000" b="1" dirty="0"/>
              <a:t>“</a:t>
            </a:r>
            <a:r>
              <a:rPr lang="en-US" sz="2000" b="1" dirty="0"/>
              <a:t>And there was a certain disciple at Damascus, named Ananias; and to him said the Lord in a vision, Ananias. And he said, Behold, I am here, Lord. And the Lord said unto him, Arise, and go into the street which is called Straight, and enquire in the house of Judas for one called Saul, of Tarsus: for, behold, he </a:t>
            </a:r>
            <a:r>
              <a:rPr lang="en-US" sz="2000" b="1" dirty="0" err="1"/>
              <a:t>prayeth</a:t>
            </a:r>
            <a:r>
              <a:rPr lang="en-US" sz="2000" b="1" dirty="0"/>
              <a:t>, And hath seen in a vision a man named Ananias coming in, and putting his hand on him, that he might receive his sight. Then Ananias answered, Lord, I have heard by many of this man, how much evil he hath done to thy saints at Jerusalem: And here he hath authority from the chief priests to bind all that call on thy name. But the Lord said unto him, Go thy way: for he is a chosen vessel unto me, to bear my name before the Gentiles, and kings, and the children of Israel: For I will shew him how great things he must suffer for my name's sake.</a:t>
            </a:r>
            <a:r>
              <a:rPr lang="es-ES" sz="2000" b="1" dirty="0"/>
              <a:t>” (</a:t>
            </a:r>
            <a:r>
              <a:rPr lang="es-ES" sz="2000" b="1" dirty="0" err="1"/>
              <a:t>Acts</a:t>
            </a:r>
            <a:r>
              <a:rPr lang="es-ES" sz="2000" b="1" dirty="0"/>
              <a:t> 9:10-16)</a:t>
            </a:r>
          </a:p>
        </p:txBody>
      </p:sp>
      <p:pic>
        <p:nvPicPr>
          <p:cNvPr id="12" name="Imagen 11" descr="Imagen que contiene persona, ropa, hombre, cama&#10;&#10;Descripción generada automáticamente">
            <a:extLst>
              <a:ext uri="{FF2B5EF4-FFF2-40B4-BE49-F238E27FC236}">
                <a16:creationId xmlns:a16="http://schemas.microsoft.com/office/drawing/2014/main" id="{E1E6BBA3-9E3A-B275-D02A-3EF34EB0D3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772383"/>
            <a:ext cx="3299422" cy="3963270"/>
          </a:xfrm>
          <a:prstGeom prst="rect">
            <a:avLst/>
          </a:prstGeom>
          <a:ln>
            <a:noFill/>
          </a:ln>
          <a:effectLst>
            <a:outerShdw blurRad="190500" algn="tl" rotWithShape="0">
              <a:srgbClr val="000000">
                <a:alpha val="70000"/>
              </a:srgbClr>
            </a:outerShdw>
          </a:effectLst>
        </p:spPr>
      </p:pic>
      <p:pic>
        <p:nvPicPr>
          <p:cNvPr id="11" name="Imagen 10" descr="Una caricatura de un hombre&#10;&#10;Descripción generada automáticamente con confianza media">
            <a:extLst>
              <a:ext uri="{FF2B5EF4-FFF2-40B4-BE49-F238E27FC236}">
                <a16:creationId xmlns:a16="http://schemas.microsoft.com/office/drawing/2014/main" id="{064DA6B1-B06F-0941-9F4F-D41DDDC3BC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6309" y="74633"/>
            <a:ext cx="4660130" cy="3069547"/>
          </a:xfrm>
          <a:prstGeom prst="rect">
            <a:avLst/>
          </a:prstGeom>
          <a:ln>
            <a:noFill/>
          </a:ln>
          <a:effectLst>
            <a:outerShdw blurRad="50800" dist="38100" dir="13500000" algn="br" rotWithShape="0">
              <a:prstClr val="black">
                <a:alpha val="40000"/>
              </a:prstClr>
            </a:outerShdw>
          </a:effectLst>
        </p:spPr>
      </p:pic>
      <p:pic>
        <p:nvPicPr>
          <p:cNvPr id="16" name="Imagen 15" descr="Un grupo de amigos&#10;&#10;Descripción generada automáticamente con confianza media">
            <a:extLst>
              <a:ext uri="{FF2B5EF4-FFF2-40B4-BE49-F238E27FC236}">
                <a16:creationId xmlns:a16="http://schemas.microsoft.com/office/drawing/2014/main" id="{327A9016-1B79-B689-BDE6-1EBE9DA3EA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3129" y="81912"/>
            <a:ext cx="2427619" cy="3062268"/>
          </a:xfrm>
          <a:prstGeom prst="rect">
            <a:avLst/>
          </a:prstGeom>
          <a:ln>
            <a:noFill/>
          </a:ln>
          <a:effectLst>
            <a:outerShdw blurRad="50800" dist="38100" dir="13500000" algn="br" rotWithShape="0">
              <a:prstClr val="black">
                <a:alpha val="40000"/>
              </a:prstClr>
            </a:outerShdw>
          </a:effectLst>
        </p:spPr>
      </p:pic>
      <p:pic>
        <p:nvPicPr>
          <p:cNvPr id="7" name="Imagen 6" descr="Imagen que contiene Logotipo&#10;&#10;Descripción generada automáticamente">
            <a:extLst>
              <a:ext uri="{FF2B5EF4-FFF2-40B4-BE49-F238E27FC236}">
                <a16:creationId xmlns:a16="http://schemas.microsoft.com/office/drawing/2014/main" id="{4A95FCB3-E7EA-C93D-B367-6B49DD9811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46" y="735139"/>
            <a:ext cx="396000" cy="396000"/>
          </a:xfrm>
          <a:prstGeom prst="rect">
            <a:avLst/>
          </a:prstGeom>
        </p:spPr>
      </p:pic>
      <p:pic>
        <p:nvPicPr>
          <p:cNvPr id="9" name="Imagen 8" descr="Imagen que contiene Logotipo&#10;&#10;Descripción generada automáticamente">
            <a:extLst>
              <a:ext uri="{FF2B5EF4-FFF2-40B4-BE49-F238E27FC236}">
                <a16:creationId xmlns:a16="http://schemas.microsoft.com/office/drawing/2014/main" id="{77BB1255-C2C7-738A-31CC-0BD5C2EDC2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6614" y="3033000"/>
            <a:ext cx="396000" cy="396000"/>
          </a:xfrm>
          <a:prstGeom prst="rect">
            <a:avLst/>
          </a:prstGeom>
        </p:spPr>
      </p:pic>
    </p:spTree>
    <p:extLst>
      <p:ext uri="{BB962C8B-B14F-4D97-AF65-F5344CB8AC3E}">
        <p14:creationId xmlns:p14="http://schemas.microsoft.com/office/powerpoint/2010/main" val="77339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1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plus(in)">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style.rotation</p:attrName>
                                        </p:attrNameLst>
                                      </p:cBhvr>
                                      <p:tavLst>
                                        <p:tav tm="0">
                                          <p:val>
                                            <p:fltVal val="720"/>
                                          </p:val>
                                        </p:tav>
                                        <p:tav tm="100000">
                                          <p:val>
                                            <p:fltVal val="0"/>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ppt_w</p:attrName>
                                        </p:attrNameLst>
                                      </p:cBhvr>
                                      <p:tavLst>
                                        <p:tav tm="0">
                                          <p:val>
                                            <p:fltVal val="0"/>
                                          </p:val>
                                        </p:tav>
                                        <p:tav tm="100000">
                                          <p:val>
                                            <p:strVal val="#ppt_w"/>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left)">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circle(out)">
                                      <p:cBhvr>
                                        <p:cTn id="35" dur="2000"/>
                                        <p:tgtEl>
                                          <p:spTgt spid="16"/>
                                        </p:tgtEl>
                                      </p:cBhvr>
                                    </p:animEffect>
                                  </p:childTnLst>
                                </p:cTn>
                              </p:par>
                            </p:childTnLst>
                          </p:cTn>
                        </p:par>
                        <p:par>
                          <p:cTn id="36" fill="hold">
                            <p:stCondLst>
                              <p:cond delay="2000"/>
                            </p:stCondLst>
                            <p:childTnLst>
                              <p:par>
                                <p:cTn id="37" presetID="6" presetClass="entr" presetSubtype="3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ircle(out)">
                                      <p:cBhvr>
                                        <p:cTn id="39" dur="2000"/>
                                        <p:tgtEl>
                                          <p:spTgt spid="12"/>
                                        </p:tgtEl>
                                      </p:cBhvr>
                                    </p:animEffect>
                                  </p:childTnLst>
                                </p:cTn>
                              </p:par>
                            </p:childTnLst>
                          </p:cTn>
                        </p:par>
                        <p:par>
                          <p:cTn id="40" fill="hold">
                            <p:stCondLst>
                              <p:cond delay="4000"/>
                            </p:stCondLst>
                            <p:childTnLst>
                              <p:par>
                                <p:cTn id="41" presetID="35" presetClass="entr" presetSubtype="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style.rotation</p:attrName>
                                        </p:attrNameLst>
                                      </p:cBhvr>
                                      <p:tavLst>
                                        <p:tav tm="0">
                                          <p:val>
                                            <p:fltVal val="720"/>
                                          </p:val>
                                        </p:tav>
                                        <p:tav tm="100000">
                                          <p:val>
                                            <p:fltVal val="0"/>
                                          </p:val>
                                        </p:tav>
                                      </p:tavLst>
                                    </p:anim>
                                    <p:anim calcmode="lin" valueType="num">
                                      <p:cBhvr>
                                        <p:cTn id="45" dur="1000" fill="hold"/>
                                        <p:tgtEl>
                                          <p:spTgt spid="9"/>
                                        </p:tgtEl>
                                        <p:attrNameLst>
                                          <p:attrName>ppt_h</p:attrName>
                                        </p:attrNameLst>
                                      </p:cBhvr>
                                      <p:tavLst>
                                        <p:tav tm="0">
                                          <p:val>
                                            <p:fltVal val="0"/>
                                          </p:val>
                                        </p:tav>
                                        <p:tav tm="100000">
                                          <p:val>
                                            <p:strVal val="#ppt_h"/>
                                          </p:val>
                                        </p:tav>
                                      </p:tavLst>
                                    </p:anim>
                                    <p:anim calcmode="lin" valueType="num">
                                      <p:cBhvr>
                                        <p:cTn id="46" dur="1000" fill="hold"/>
                                        <p:tgtEl>
                                          <p:spTgt spid="9"/>
                                        </p:tgtEl>
                                        <p:attrNameLst>
                                          <p:attrName>ppt_w</p:attrName>
                                        </p:attrNameLst>
                                      </p:cBhvr>
                                      <p:tavLst>
                                        <p:tav tm="0">
                                          <p:val>
                                            <p:fltVal val="0"/>
                                          </p:val>
                                        </p:tav>
                                        <p:tav tm="100000">
                                          <p:val>
                                            <p:strVal val="#ppt_w"/>
                                          </p:val>
                                        </p:tav>
                                      </p:tavLst>
                                    </p:anim>
                                  </p:childTnLst>
                                </p:cTn>
                              </p:par>
                            </p:childTnLst>
                          </p:cTn>
                        </p:par>
                        <p:par>
                          <p:cTn id="47" fill="hold">
                            <p:stCondLst>
                              <p:cond delay="5000"/>
                            </p:stCondLst>
                            <p:childTnLst>
                              <p:par>
                                <p:cTn id="48" presetID="22" presetClass="entr" presetSubtype="8" fill="hold" grpId="0" nodeType="afterEffect">
                                  <p:stCondLst>
                                    <p:cond delay="0"/>
                                  </p:stCondLst>
                                  <p:childTnLst>
                                    <p:set>
                                      <p:cBhvr>
                                        <p:cTn id="49" dur="1" fill="hold">
                                          <p:stCondLst>
                                            <p:cond delay="0"/>
                                          </p:stCondLst>
                                        </p:cTn>
                                        <p:tgtEl>
                                          <p:spTgt spid="8">
                                            <p:txEl>
                                              <p:pRg st="0" end="0"/>
                                            </p:txEl>
                                          </p:spTgt>
                                        </p:tgtEl>
                                        <p:attrNameLst>
                                          <p:attrName>style.visibility</p:attrName>
                                        </p:attrNameLst>
                                      </p:cBhvr>
                                      <p:to>
                                        <p:strVal val="visible"/>
                                      </p:to>
                                    </p:set>
                                    <p:animEffect transition="in" filter="wipe(left)">
                                      <p:cBhvr>
                                        <p:cTn id="5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6000"/>
            <a:lum/>
          </a:blip>
          <a:srcRect/>
          <a:stretch>
            <a:fillRect l="-16000" t="-17000" b="-17000"/>
          </a:stretch>
        </a:blipFill>
        <a:effectLst/>
      </p:bgPr>
    </p:bg>
    <p:spTree>
      <p:nvGrpSpPr>
        <p:cNvPr id="1" name=""/>
        <p:cNvGrpSpPr/>
        <p:nvPr/>
      </p:nvGrpSpPr>
      <p:grpSpPr>
        <a:xfrm>
          <a:off x="0" y="0"/>
          <a:ext cx="0" cy="0"/>
          <a:chOff x="0" y="0"/>
          <a:chExt cx="0" cy="0"/>
        </a:xfrm>
      </p:grpSpPr>
      <p:pic>
        <p:nvPicPr>
          <p:cNvPr id="10" name="Imagen 9" descr="Un dibujo de una persona&#10;&#10;Descripción generada automáticamente con confianza baja">
            <a:extLst>
              <a:ext uri="{FF2B5EF4-FFF2-40B4-BE49-F238E27FC236}">
                <a16:creationId xmlns:a16="http://schemas.microsoft.com/office/drawing/2014/main" id="{62D18D0A-66D1-8B1F-A52A-28F8E75132C1}"/>
              </a:ext>
            </a:extLst>
          </p:cNvPr>
          <p:cNvPicPr>
            <a:picLocks noChangeAspect="1"/>
          </p:cNvPicPr>
          <p:nvPr/>
        </p:nvPicPr>
        <p:blipFill rotWithShape="1">
          <a:blip r:embed="rId4">
            <a:extLst>
              <a:ext uri="{28A0092B-C50C-407E-A947-70E740481C1C}">
                <a14:useLocalDpi xmlns:a14="http://schemas.microsoft.com/office/drawing/2010/main" val="0"/>
              </a:ext>
            </a:extLst>
          </a:blip>
          <a:srcRect l="7081" r="16941"/>
          <a:stretch/>
        </p:blipFill>
        <p:spPr>
          <a:xfrm>
            <a:off x="5130743" y="3329255"/>
            <a:ext cx="1908215" cy="3376330"/>
          </a:xfrm>
          <a:prstGeom prst="rect">
            <a:avLst/>
          </a:prstGeom>
          <a:ln w="38100" cap="sq">
            <a:solidFill>
              <a:srgbClr val="B39133"/>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88F1D940-C885-9584-4973-85DA06C209B2}"/>
              </a:ext>
            </a:extLst>
          </p:cNvPr>
          <p:cNvSpPr txBox="1"/>
          <p:nvPr/>
        </p:nvSpPr>
        <p:spPr>
          <a:xfrm>
            <a:off x="274275" y="779220"/>
            <a:ext cx="6781800" cy="2385268"/>
          </a:xfrm>
          <a:prstGeom prst="rect">
            <a:avLst/>
          </a:prstGeom>
          <a:noFill/>
        </p:spPr>
        <p:txBody>
          <a:bodyPr wrap="square">
            <a:spAutoFit/>
          </a:bodyPr>
          <a:lstStyle/>
          <a:p>
            <a:pPr indent="180975">
              <a:spcBef>
                <a:spcPts val="600"/>
              </a:spcBef>
            </a:pPr>
            <a:r>
              <a:rPr lang="es-ES" b="1" dirty="0"/>
              <a:t>“</a:t>
            </a:r>
            <a:r>
              <a:rPr lang="en-US" b="1" dirty="0"/>
              <a:t>And the Spirit of God came upon Zechariah the son of Jehoiada the priest, which stood above the people, and said unto them, Thus saith God, Why transgress ye the commandments of the Lord, that ye cannot prosper? </a:t>
            </a:r>
            <a:r>
              <a:rPr lang="en-US" b="1"/>
              <a:t>Because </a:t>
            </a:r>
            <a:r>
              <a:rPr lang="en-US" b="1" dirty="0"/>
              <a:t>ye have forsaken the Lord, he hath also forsaken you.</a:t>
            </a:r>
            <a:r>
              <a:rPr lang="es-ES" b="1" dirty="0"/>
              <a:t>” (2 </a:t>
            </a:r>
            <a:r>
              <a:rPr lang="es-ES" b="1" dirty="0" err="1"/>
              <a:t>Chronicles</a:t>
            </a:r>
            <a:r>
              <a:rPr lang="es-ES" b="1" dirty="0"/>
              <a:t> 24:20) </a:t>
            </a:r>
          </a:p>
          <a:p>
            <a:pPr indent="180975">
              <a:spcBef>
                <a:spcPts val="600"/>
              </a:spcBef>
            </a:pPr>
            <a:r>
              <a:rPr lang="es-ES" b="1" dirty="0"/>
              <a:t>“</a:t>
            </a:r>
            <a:r>
              <a:rPr lang="en-US" b="1" dirty="0"/>
              <a:t>But truly I am full of power by the spirit of the Lord, and of judgment, and of might, to declare unto Jacob his transgression, and to Israel his sin.</a:t>
            </a:r>
            <a:r>
              <a:rPr lang="es-ES" b="1" dirty="0"/>
              <a:t>” (</a:t>
            </a:r>
            <a:r>
              <a:rPr lang="es-ES" b="1" dirty="0" err="1"/>
              <a:t>Micah</a:t>
            </a:r>
            <a:r>
              <a:rPr lang="es-ES" b="1" dirty="0"/>
              <a:t> 3:8)</a:t>
            </a:r>
          </a:p>
        </p:txBody>
      </p:sp>
      <p:grpSp>
        <p:nvGrpSpPr>
          <p:cNvPr id="2" name="Grupo 1">
            <a:extLst>
              <a:ext uri="{FF2B5EF4-FFF2-40B4-BE49-F238E27FC236}">
                <a16:creationId xmlns:a16="http://schemas.microsoft.com/office/drawing/2014/main" id="{E7D5A77B-4367-2169-D69A-0E141D252D49}"/>
              </a:ext>
            </a:extLst>
          </p:cNvPr>
          <p:cNvGrpSpPr/>
          <p:nvPr/>
        </p:nvGrpSpPr>
        <p:grpSpPr>
          <a:xfrm>
            <a:off x="84118" y="59932"/>
            <a:ext cx="6894552" cy="678970"/>
            <a:chOff x="84118" y="59932"/>
            <a:chExt cx="6894552" cy="678970"/>
          </a:xfrm>
        </p:grpSpPr>
        <p:pic>
          <p:nvPicPr>
            <p:cNvPr id="12" name="Imagen 11">
              <a:extLst>
                <a:ext uri="{FF2B5EF4-FFF2-40B4-BE49-F238E27FC236}">
                  <a16:creationId xmlns:a16="http://schemas.microsoft.com/office/drawing/2014/main" id="{415BC4B7-8C92-859B-0D0E-7B701693D0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18" y="59932"/>
              <a:ext cx="6894552" cy="678970"/>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2EAC4A45-E344-E8D0-8878-77DF2A6A1E1B}"/>
                </a:ext>
              </a:extLst>
            </p:cNvPr>
            <p:cNvSpPr txBox="1"/>
            <p:nvPr/>
          </p:nvSpPr>
          <p:spPr>
            <a:xfrm>
              <a:off x="209550" y="157862"/>
              <a:ext cx="6648450" cy="428625"/>
            </a:xfrm>
            <a:prstGeom prst="rect">
              <a:avLst/>
            </a:prstGeom>
            <a:noFill/>
          </p:spPr>
          <p:txBody>
            <a:bodyPr wrap="square">
              <a:prstTxWarp prst="textPlain">
                <a:avLst/>
              </a:prstTxWarp>
              <a:spAutoFit/>
            </a:bodyPr>
            <a:lstStyle/>
            <a:p>
              <a:r>
                <a:rPr lang="en-U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He inspires messages of repentance and turning to God</a:t>
              </a:r>
              <a:endPar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endParaRPr>
            </a:p>
          </p:txBody>
        </p:sp>
      </p:grpSp>
      <p:pic>
        <p:nvPicPr>
          <p:cNvPr id="5" name="Imagen 4" descr="Pájaro de color azul&#10;&#10;Descripción generada automáticamente con confianza baja">
            <a:extLst>
              <a:ext uri="{FF2B5EF4-FFF2-40B4-BE49-F238E27FC236}">
                <a16:creationId xmlns:a16="http://schemas.microsoft.com/office/drawing/2014/main" id="{75ADC5BD-32F9-B868-29C0-7B3B2F35BFF6}"/>
              </a:ext>
            </a:extLst>
          </p:cNvPr>
          <p:cNvPicPr>
            <a:picLocks noChangeAspect="1"/>
          </p:cNvPicPr>
          <p:nvPr/>
        </p:nvPicPr>
        <p:blipFill rotWithShape="1">
          <a:blip r:embed="rId6">
            <a:extLst>
              <a:ext uri="{28A0092B-C50C-407E-A947-70E740481C1C}">
                <a14:useLocalDpi xmlns:a14="http://schemas.microsoft.com/office/drawing/2010/main" val="0"/>
              </a:ext>
            </a:extLst>
          </a:blip>
          <a:srcRect t="8406"/>
          <a:stretch/>
        </p:blipFill>
        <p:spPr>
          <a:xfrm>
            <a:off x="84118" y="3329255"/>
            <a:ext cx="4914900" cy="3376330"/>
          </a:xfrm>
          <a:prstGeom prst="rect">
            <a:avLst/>
          </a:prstGeom>
          <a:ln w="38100" cap="sq">
            <a:solidFill>
              <a:srgbClr val="B39133"/>
            </a:solidFill>
            <a:prstDash val="solid"/>
            <a:miter lim="800000"/>
          </a:ln>
          <a:effectLst>
            <a:outerShdw blurRad="50800" dist="38100" dir="2700000" algn="tl" rotWithShape="0">
              <a:srgbClr val="000000">
                <a:alpha val="43000"/>
              </a:srgbClr>
            </a:outerShdw>
          </a:effectLst>
        </p:spPr>
      </p:pic>
      <p:pic>
        <p:nvPicPr>
          <p:cNvPr id="8" name="Imagen 7" descr="Pintura de una persona con traje&#10;&#10;Descripción generada automáticamente con confianza media">
            <a:extLst>
              <a:ext uri="{FF2B5EF4-FFF2-40B4-BE49-F238E27FC236}">
                <a16:creationId xmlns:a16="http://schemas.microsoft.com/office/drawing/2014/main" id="{1BF1FBBB-02B2-C9EA-7233-0B8C02DF51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0107" y="0"/>
            <a:ext cx="5141893" cy="6858000"/>
          </a:xfrm>
          <a:prstGeom prst="rect">
            <a:avLst/>
          </a:prstGeom>
          <a:ln>
            <a:noFill/>
          </a:ln>
          <a:effectLst>
            <a:softEdge rad="112500"/>
          </a:effectLst>
        </p:spPr>
      </p:pic>
      <p:pic>
        <p:nvPicPr>
          <p:cNvPr id="16" name="Imagen 15" descr="Logotipo, Icono&#10;&#10;Descripción generada automáticamente con confianza media">
            <a:extLst>
              <a:ext uri="{FF2B5EF4-FFF2-40B4-BE49-F238E27FC236}">
                <a16:creationId xmlns:a16="http://schemas.microsoft.com/office/drawing/2014/main" id="{0326A5E4-3541-153D-F216-2C8128D515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118" y="805577"/>
            <a:ext cx="360000" cy="360000"/>
          </a:xfrm>
          <a:prstGeom prst="rect">
            <a:avLst/>
          </a:prstGeom>
        </p:spPr>
      </p:pic>
      <p:pic>
        <p:nvPicPr>
          <p:cNvPr id="17" name="Imagen 16" descr="Logotipo, Icono&#10;&#10;Descripción generada automáticamente con confianza media">
            <a:extLst>
              <a:ext uri="{FF2B5EF4-FFF2-40B4-BE49-F238E27FC236}">
                <a16:creationId xmlns:a16="http://schemas.microsoft.com/office/drawing/2014/main" id="{910C0D6B-03A0-4CDE-8626-5974381D1C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086" y="2243852"/>
            <a:ext cx="360000" cy="360000"/>
          </a:xfrm>
          <a:prstGeom prst="rect">
            <a:avLst/>
          </a:prstGeom>
        </p:spPr>
      </p:pic>
    </p:spTree>
    <p:extLst>
      <p:ext uri="{BB962C8B-B14F-4D97-AF65-F5344CB8AC3E}">
        <p14:creationId xmlns:p14="http://schemas.microsoft.com/office/powerpoint/2010/main" val="12066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anim calcmode="lin" valueType="num">
                                      <p:cBhvr>
                                        <p:cTn id="19" dur="500" fill="hold"/>
                                        <p:tgtEl>
                                          <p:spTgt spid="8"/>
                                        </p:tgtEl>
                                        <p:attrNameLst>
                                          <p:attrName>ppt_x</p:attrName>
                                        </p:attrNameLst>
                                      </p:cBhvr>
                                      <p:tavLst>
                                        <p:tav tm="0">
                                          <p:val>
                                            <p:fltVal val="0.5"/>
                                          </p:val>
                                        </p:tav>
                                        <p:tav tm="100000">
                                          <p:val>
                                            <p:strVal val="#ppt_x"/>
                                          </p:val>
                                        </p:tav>
                                      </p:tavLst>
                                    </p:anim>
                                    <p:anim calcmode="lin" valueType="num">
                                      <p:cBhvr>
                                        <p:cTn id="20" dur="500" fill="hold"/>
                                        <p:tgtEl>
                                          <p:spTgt spid="8"/>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500"/>
                            </p:stCondLst>
                            <p:childTnLst>
                              <p:par>
                                <p:cTn id="29" presetID="35"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style.rotation</p:attrName>
                                        </p:attrNameLst>
                                      </p:cBhvr>
                                      <p:tavLst>
                                        <p:tav tm="0">
                                          <p:val>
                                            <p:fltVal val="720"/>
                                          </p:val>
                                        </p:tav>
                                        <p:tav tm="100000">
                                          <p:val>
                                            <p:fltVal val="0"/>
                                          </p:val>
                                        </p:tav>
                                      </p:tavLst>
                                    </p:anim>
                                    <p:anim calcmode="lin" valueType="num">
                                      <p:cBhvr>
                                        <p:cTn id="33" dur="1000" fill="hold"/>
                                        <p:tgtEl>
                                          <p:spTgt spid="16"/>
                                        </p:tgtEl>
                                        <p:attrNameLst>
                                          <p:attrName>ppt_h</p:attrName>
                                        </p:attrNameLst>
                                      </p:cBhvr>
                                      <p:tavLst>
                                        <p:tav tm="0">
                                          <p:val>
                                            <p:fltVal val="0"/>
                                          </p:val>
                                        </p:tav>
                                        <p:tav tm="100000">
                                          <p:val>
                                            <p:strVal val="#ppt_h"/>
                                          </p:val>
                                        </p:tav>
                                      </p:tavLst>
                                    </p:anim>
                                    <p:anim calcmode="lin" valueType="num">
                                      <p:cBhvr>
                                        <p:cTn id="34" dur="1000" fill="hold"/>
                                        <p:tgtEl>
                                          <p:spTgt spid="16"/>
                                        </p:tgtEl>
                                        <p:attrNameLst>
                                          <p:attrName>ppt_w</p:attrName>
                                        </p:attrNameLst>
                                      </p:cBhvr>
                                      <p:tavLst>
                                        <p:tav tm="0">
                                          <p:val>
                                            <p:fltVal val="0"/>
                                          </p:val>
                                        </p:tav>
                                        <p:tav tm="100000">
                                          <p:val>
                                            <p:strVal val="#ppt_w"/>
                                          </p:val>
                                        </p:tav>
                                      </p:tavLst>
                                    </p:anim>
                                  </p:childTnLst>
                                </p:cTn>
                              </p:par>
                            </p:childTnLst>
                          </p:cTn>
                        </p:par>
                        <p:par>
                          <p:cTn id="35" fill="hold">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wipe(left)">
                                      <p:cBhvr>
                                        <p:cTn id="38" dur="500"/>
                                        <p:tgtEl>
                                          <p:spTgt spid="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par>
                          <p:cTn id="46" fill="hold">
                            <p:stCondLst>
                              <p:cond delay="500"/>
                            </p:stCondLst>
                            <p:childTnLst>
                              <p:par>
                                <p:cTn id="47" presetID="35"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style.rotation</p:attrName>
                                        </p:attrNameLst>
                                      </p:cBhvr>
                                      <p:tavLst>
                                        <p:tav tm="0">
                                          <p:val>
                                            <p:fltVal val="720"/>
                                          </p:val>
                                        </p:tav>
                                        <p:tav tm="100000">
                                          <p:val>
                                            <p:fltVal val="0"/>
                                          </p:val>
                                        </p:tav>
                                      </p:tavLst>
                                    </p:anim>
                                    <p:anim calcmode="lin" valueType="num">
                                      <p:cBhvr>
                                        <p:cTn id="51" dur="1000" fill="hold"/>
                                        <p:tgtEl>
                                          <p:spTgt spid="17"/>
                                        </p:tgtEl>
                                        <p:attrNameLst>
                                          <p:attrName>ppt_h</p:attrName>
                                        </p:attrNameLst>
                                      </p:cBhvr>
                                      <p:tavLst>
                                        <p:tav tm="0">
                                          <p:val>
                                            <p:fltVal val="0"/>
                                          </p:val>
                                        </p:tav>
                                        <p:tav tm="100000">
                                          <p:val>
                                            <p:strVal val="#ppt_h"/>
                                          </p:val>
                                        </p:tav>
                                      </p:tavLst>
                                    </p:anim>
                                    <p:anim calcmode="lin" valueType="num">
                                      <p:cBhvr>
                                        <p:cTn id="52" dur="1000" fill="hold"/>
                                        <p:tgtEl>
                                          <p:spTgt spid="17"/>
                                        </p:tgtEl>
                                        <p:attrNameLst>
                                          <p:attrName>ppt_w</p:attrName>
                                        </p:attrNameLst>
                                      </p:cBhvr>
                                      <p:tavLst>
                                        <p:tav tm="0">
                                          <p:val>
                                            <p:fltVal val="0"/>
                                          </p:val>
                                        </p:tav>
                                        <p:tav tm="100000">
                                          <p:val>
                                            <p:strVal val="#ppt_w"/>
                                          </p:val>
                                        </p:tav>
                                      </p:tavLst>
                                    </p:anim>
                                  </p:childTnLst>
                                </p:cTn>
                              </p:par>
                            </p:childTnLst>
                          </p:cTn>
                        </p:par>
                        <p:par>
                          <p:cTn id="53" fill="hold">
                            <p:stCondLst>
                              <p:cond delay="1500"/>
                            </p:stCondLst>
                            <p:childTnLst>
                              <p:par>
                                <p:cTn id="54" presetID="22" presetClass="entr" presetSubtype="8" fill="hold" grpId="0" nodeType="afterEffect">
                                  <p:stCondLst>
                                    <p:cond delay="0"/>
                                  </p:stCondLst>
                                  <p:childTnLst>
                                    <p:set>
                                      <p:cBhvr>
                                        <p:cTn id="55" dur="1" fill="hold">
                                          <p:stCondLst>
                                            <p:cond delay="0"/>
                                          </p:stCondLst>
                                        </p:cTn>
                                        <p:tgtEl>
                                          <p:spTgt spid="3">
                                            <p:txEl>
                                              <p:pRg st="1" end="1"/>
                                            </p:txEl>
                                          </p:spTgt>
                                        </p:tgtEl>
                                        <p:attrNameLst>
                                          <p:attrName>style.visibility</p:attrName>
                                        </p:attrNameLst>
                                      </p:cBhvr>
                                      <p:to>
                                        <p:strVal val="visible"/>
                                      </p:to>
                                    </p:set>
                                    <p:animEffect transition="in" filter="wipe(left)">
                                      <p:cBhvr>
                                        <p:cTn id="5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t="-33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F3D6387F-FADE-A75B-DD32-9653AA0FF8F3}"/>
              </a:ext>
            </a:extLst>
          </p:cNvPr>
          <p:cNvGrpSpPr/>
          <p:nvPr/>
        </p:nvGrpSpPr>
        <p:grpSpPr>
          <a:xfrm>
            <a:off x="72633" y="111125"/>
            <a:ext cx="7953909" cy="689844"/>
            <a:chOff x="72633" y="111125"/>
            <a:chExt cx="7953909" cy="689844"/>
          </a:xfrm>
        </p:grpSpPr>
        <p:pic>
          <p:nvPicPr>
            <p:cNvPr id="5" name="Imagen 4">
              <a:extLst>
                <a:ext uri="{FF2B5EF4-FFF2-40B4-BE49-F238E27FC236}">
                  <a16:creationId xmlns:a16="http://schemas.microsoft.com/office/drawing/2014/main" id="{15B9814D-91BF-2F7B-25C8-D99909077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3" y="111125"/>
              <a:ext cx="7953909" cy="689844"/>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07CE2904-C346-AC45-F12F-E1F88E89E202}"/>
                </a:ext>
              </a:extLst>
            </p:cNvPr>
            <p:cNvSpPr txBox="1"/>
            <p:nvPr/>
          </p:nvSpPr>
          <p:spPr>
            <a:xfrm>
              <a:off x="311917" y="191675"/>
              <a:ext cx="7586715" cy="448357"/>
            </a:xfrm>
            <a:prstGeom prst="rect">
              <a:avLst/>
            </a:prstGeom>
            <a:noFill/>
          </p:spPr>
          <p:txBody>
            <a:bodyPr wrap="square">
              <a:prstTxWarp prst="textPlain">
                <a:avLst/>
              </a:prstTxWarp>
              <a:spAutoFit/>
            </a:bodyPr>
            <a:lstStyle/>
            <a:p>
              <a:r>
                <a:rPr lang="en-US" sz="2000"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He Teaches Us All Things, and Everything About Jesus</a:t>
              </a:r>
              <a:endParaRPr lang="es-ES" sz="2000"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endParaRPr>
            </a:p>
          </p:txBody>
        </p:sp>
      </p:grpSp>
      <p:pic>
        <p:nvPicPr>
          <p:cNvPr id="6" name="Imagen 5" descr="Imagen que contiene exterior, naturaleza, montaña, pasto&#10;&#10;Descripción generada automáticamente">
            <a:extLst>
              <a:ext uri="{FF2B5EF4-FFF2-40B4-BE49-F238E27FC236}">
                <a16:creationId xmlns:a16="http://schemas.microsoft.com/office/drawing/2014/main" id="{D9104EDA-5418-B9DD-8E64-7D1B46E488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8695" y="191675"/>
            <a:ext cx="3870480" cy="3637166"/>
          </a:xfrm>
          <a:prstGeom prst="ellipse">
            <a:avLst/>
          </a:prstGeom>
          <a:ln w="63500" cap="rnd">
            <a:solidFill>
              <a:srgbClr val="601414"/>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descr="Mujer sentada en un sillón&#10;&#10;Descripción generada automáticamente">
            <a:extLst>
              <a:ext uri="{FF2B5EF4-FFF2-40B4-BE49-F238E27FC236}">
                <a16:creationId xmlns:a16="http://schemas.microsoft.com/office/drawing/2014/main" id="{E8ED46DA-742A-8BC2-785A-13C816862B0F}"/>
              </a:ext>
            </a:extLst>
          </p:cNvPr>
          <p:cNvPicPr>
            <a:picLocks noChangeAspect="1"/>
          </p:cNvPicPr>
          <p:nvPr/>
        </p:nvPicPr>
        <p:blipFill rotWithShape="1">
          <a:blip r:embed="rId6">
            <a:extLst>
              <a:ext uri="{28A0092B-C50C-407E-A947-70E740481C1C}">
                <a14:useLocalDpi xmlns:a14="http://schemas.microsoft.com/office/drawing/2010/main" val="0"/>
              </a:ext>
            </a:extLst>
          </a:blip>
          <a:srcRect t="965"/>
          <a:stretch/>
        </p:blipFill>
        <p:spPr>
          <a:xfrm flipH="1">
            <a:off x="154889" y="1207801"/>
            <a:ext cx="3628464" cy="5242080"/>
          </a:xfrm>
          <a:prstGeom prst="ellipse">
            <a:avLst/>
          </a:prstGeom>
          <a:ln w="63500" cap="rnd">
            <a:solidFill>
              <a:srgbClr val="601414"/>
            </a:solidFill>
          </a:ln>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946A7CDE-1F52-8F64-4586-4766F0EC8CE6}"/>
              </a:ext>
            </a:extLst>
          </p:cNvPr>
          <p:cNvSpPr txBox="1"/>
          <p:nvPr/>
        </p:nvSpPr>
        <p:spPr>
          <a:xfrm>
            <a:off x="4223812" y="3852175"/>
            <a:ext cx="7748056" cy="3016210"/>
          </a:xfrm>
          <a:prstGeom prst="rect">
            <a:avLst/>
          </a:prstGeom>
          <a:noFill/>
        </p:spPr>
        <p:txBody>
          <a:bodyPr wrap="square">
            <a:spAutoFit/>
          </a:bodyPr>
          <a:lstStyle/>
          <a:p>
            <a:pPr indent="180975">
              <a:spcBef>
                <a:spcPts val="600"/>
              </a:spcBef>
            </a:pPr>
            <a:r>
              <a:rPr lang="es-ES" sz="2000" b="1" dirty="0"/>
              <a:t>“</a:t>
            </a:r>
            <a:r>
              <a:rPr lang="en-US" sz="2000" b="1" dirty="0"/>
              <a:t>Thou </a:t>
            </a:r>
            <a:r>
              <a:rPr lang="en-US" sz="2000" b="1" dirty="0" err="1"/>
              <a:t>gavest</a:t>
            </a:r>
            <a:r>
              <a:rPr lang="en-US" sz="2000" b="1" dirty="0"/>
              <a:t> also thy good spirit to instruct them, and </a:t>
            </a:r>
            <a:r>
              <a:rPr lang="en-US" sz="2000" b="1" dirty="0" err="1"/>
              <a:t>withheldest</a:t>
            </a:r>
            <a:r>
              <a:rPr lang="en-US" sz="2000" b="1" dirty="0"/>
              <a:t> not thy manna from their mouth, and </a:t>
            </a:r>
            <a:r>
              <a:rPr lang="en-US" sz="2000" b="1" dirty="0" err="1"/>
              <a:t>gavest</a:t>
            </a:r>
            <a:r>
              <a:rPr lang="en-US" sz="2000" b="1" dirty="0"/>
              <a:t> them water for their thirst.</a:t>
            </a:r>
            <a:r>
              <a:rPr lang="es-ES" sz="2000" b="1" dirty="0"/>
              <a:t>” (</a:t>
            </a:r>
            <a:r>
              <a:rPr lang="es-ES" sz="2000" b="1" dirty="0" err="1"/>
              <a:t>Nehemiah</a:t>
            </a:r>
            <a:r>
              <a:rPr lang="es-ES" sz="2000" b="1" dirty="0"/>
              <a:t> 9:20) </a:t>
            </a:r>
          </a:p>
          <a:p>
            <a:pPr indent="180975">
              <a:spcBef>
                <a:spcPts val="600"/>
              </a:spcBef>
            </a:pPr>
            <a:r>
              <a:rPr lang="es-ES" sz="2000" b="1" dirty="0"/>
              <a:t>“</a:t>
            </a:r>
            <a:r>
              <a:rPr lang="en-US" sz="2000" b="1" dirty="0"/>
              <a:t>But the Comforter, which is the Holy Ghost, whom the Father will send in my name, he shall teach you all things, and bring all things to your remembrance, whatsoever I have said unto you.</a:t>
            </a:r>
            <a:r>
              <a:rPr lang="es-ES" sz="2000" b="1" dirty="0"/>
              <a:t>” (John 14:26) </a:t>
            </a:r>
          </a:p>
          <a:p>
            <a:pPr indent="180975">
              <a:spcBef>
                <a:spcPts val="600"/>
              </a:spcBef>
            </a:pPr>
            <a:r>
              <a:rPr lang="es-ES" sz="2000" b="1" dirty="0"/>
              <a:t>“</a:t>
            </a:r>
            <a:r>
              <a:rPr lang="en-US" sz="2000" b="1" dirty="0"/>
              <a:t>But when the Comforter is come, whom I will send unto you from the Father, even the Spirit of truth, which </a:t>
            </a:r>
            <a:r>
              <a:rPr lang="en-US" sz="2000" b="1" dirty="0" err="1"/>
              <a:t>proceedeth</a:t>
            </a:r>
            <a:r>
              <a:rPr lang="en-US" sz="2000" b="1" dirty="0"/>
              <a:t> from the Father, he shall testify of me.</a:t>
            </a:r>
            <a:r>
              <a:rPr lang="es-ES" sz="2000" b="1" dirty="0"/>
              <a:t>” (John 15:26) </a:t>
            </a:r>
          </a:p>
        </p:txBody>
      </p:sp>
      <p:pic>
        <p:nvPicPr>
          <p:cNvPr id="2" name="Imagen 1">
            <a:extLst>
              <a:ext uri="{FF2B5EF4-FFF2-40B4-BE49-F238E27FC236}">
                <a16:creationId xmlns:a16="http://schemas.microsoft.com/office/drawing/2014/main" id="{67647D89-2958-638D-23B8-8B72E9EF9B45}"/>
              </a:ext>
            </a:extLst>
          </p:cNvPr>
          <p:cNvPicPr>
            <a:picLocks noChangeAspect="1"/>
          </p:cNvPicPr>
          <p:nvPr/>
        </p:nvPicPr>
        <p:blipFill>
          <a:blip r:embed="rId7"/>
          <a:stretch>
            <a:fillRect/>
          </a:stretch>
        </p:blipFill>
        <p:spPr>
          <a:xfrm>
            <a:off x="3866723" y="1158840"/>
            <a:ext cx="4203987" cy="2670001"/>
          </a:xfrm>
          <a:prstGeom prst="ellipse">
            <a:avLst/>
          </a:prstGeom>
          <a:ln w="63500" cap="rnd">
            <a:solidFill>
              <a:srgbClr val="601414"/>
            </a:solidFill>
          </a:ln>
          <a:effectLst/>
          <a:scene3d>
            <a:camera prst="orthographicFront"/>
            <a:lightRig rig="contrasting" dir="t">
              <a:rot lat="0" lon="0" rev="3000000"/>
            </a:lightRig>
          </a:scene3d>
          <a:sp3d contourW="7620">
            <a:bevelT w="95250" h="31750"/>
            <a:contourClr>
              <a:srgbClr val="333333"/>
            </a:contourClr>
          </a:sp3d>
        </p:spPr>
      </p:pic>
      <p:pic>
        <p:nvPicPr>
          <p:cNvPr id="9" name="Imagen 8" descr="Logotipo&#10;&#10;Descripción generada automáticamente">
            <a:extLst>
              <a:ext uri="{FF2B5EF4-FFF2-40B4-BE49-F238E27FC236}">
                <a16:creationId xmlns:a16="http://schemas.microsoft.com/office/drawing/2014/main" id="{94117B61-D1EF-0ABF-0C82-67A8016C68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0468" y="3914210"/>
            <a:ext cx="360000" cy="360000"/>
          </a:xfrm>
          <a:prstGeom prst="rect">
            <a:avLst/>
          </a:prstGeom>
        </p:spPr>
      </p:pic>
      <p:pic>
        <p:nvPicPr>
          <p:cNvPr id="11" name="Imagen 10" descr="Logotipo&#10;&#10;Descripción generada automáticamente">
            <a:extLst>
              <a:ext uri="{FF2B5EF4-FFF2-40B4-BE49-F238E27FC236}">
                <a16:creationId xmlns:a16="http://schemas.microsoft.com/office/drawing/2014/main" id="{9C94DD1B-2CE0-E041-8318-141D982E92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0468" y="4898157"/>
            <a:ext cx="360000" cy="360000"/>
          </a:xfrm>
          <a:prstGeom prst="rect">
            <a:avLst/>
          </a:prstGeom>
        </p:spPr>
      </p:pic>
      <p:pic>
        <p:nvPicPr>
          <p:cNvPr id="12" name="Imagen 11" descr="Logotipo&#10;&#10;Descripción generada automáticamente">
            <a:extLst>
              <a:ext uri="{FF2B5EF4-FFF2-40B4-BE49-F238E27FC236}">
                <a16:creationId xmlns:a16="http://schemas.microsoft.com/office/drawing/2014/main" id="{4FE9B8CE-92D7-9177-43B1-728B9F856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38381" y="5860891"/>
            <a:ext cx="360000" cy="360000"/>
          </a:xfrm>
          <a:prstGeom prst="rect">
            <a:avLst/>
          </a:prstGeom>
        </p:spPr>
      </p:pic>
    </p:spTree>
    <p:extLst>
      <p:ext uri="{BB962C8B-B14F-4D97-AF65-F5344CB8AC3E}">
        <p14:creationId xmlns:p14="http://schemas.microsoft.com/office/powerpoint/2010/main" val="258657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4"/>
                                        </p:tgtEl>
                                      </p:cBhvr>
                                    </p:animEffect>
                                    <p:animScale>
                                      <p:cBhvr>
                                        <p:cTn id="14" dur="250" autoRev="1" fill="hold"/>
                                        <p:tgtEl>
                                          <p:spTgt spid="4"/>
                                        </p:tgtEl>
                                      </p:cBhvr>
                                      <p:by x="105000" y="105000"/>
                                    </p:animScale>
                                  </p:childTnLst>
                                </p:cTn>
                              </p:par>
                            </p:childTnLst>
                          </p:cTn>
                        </p:par>
                        <p:par>
                          <p:cTn id="15" fill="hold">
                            <p:stCondLst>
                              <p:cond delay="1000"/>
                            </p:stCondLst>
                            <p:childTnLst>
                              <p:par>
                                <p:cTn id="16" presetID="31"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style.rotation</p:attrName>
                                        </p:attrNameLst>
                                      </p:cBhvr>
                                      <p:tavLst>
                                        <p:tav tm="0">
                                          <p:val>
                                            <p:fltVal val="720"/>
                                          </p:val>
                                        </p:tav>
                                        <p:tav tm="100000">
                                          <p:val>
                                            <p:fltVal val="0"/>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ppt_w</p:attrName>
                                        </p:attrNameLst>
                                      </p:cBhvr>
                                      <p:tavLst>
                                        <p:tav tm="0">
                                          <p:val>
                                            <p:fltVal val="0"/>
                                          </p:val>
                                        </p:tav>
                                        <p:tav tm="100000">
                                          <p:val>
                                            <p:strVal val="#ppt_w"/>
                                          </p:val>
                                        </p:tav>
                                      </p:tavLst>
                                    </p:anim>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left)">
                                      <p:cBhvr>
                                        <p:cTn id="33" dur="500"/>
                                        <p:tgtEl>
                                          <p:spTgt spid="10">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p:cTn id="38" dur="1000" fill="hold"/>
                                        <p:tgtEl>
                                          <p:spTgt spid="2"/>
                                        </p:tgtEl>
                                        <p:attrNameLst>
                                          <p:attrName>ppt_w</p:attrName>
                                        </p:attrNameLst>
                                      </p:cBhvr>
                                      <p:tavLst>
                                        <p:tav tm="0">
                                          <p:val>
                                            <p:fltVal val="0"/>
                                          </p:val>
                                        </p:tav>
                                        <p:tav tm="100000">
                                          <p:val>
                                            <p:strVal val="#ppt_w"/>
                                          </p:val>
                                        </p:tav>
                                      </p:tavLst>
                                    </p:anim>
                                    <p:anim calcmode="lin" valueType="num">
                                      <p:cBhvr>
                                        <p:cTn id="39" dur="1000" fill="hold"/>
                                        <p:tgtEl>
                                          <p:spTgt spid="2"/>
                                        </p:tgtEl>
                                        <p:attrNameLst>
                                          <p:attrName>ppt_h</p:attrName>
                                        </p:attrNameLst>
                                      </p:cBhvr>
                                      <p:tavLst>
                                        <p:tav tm="0">
                                          <p:val>
                                            <p:fltVal val="0"/>
                                          </p:val>
                                        </p:tav>
                                        <p:tav tm="100000">
                                          <p:val>
                                            <p:strVal val="#ppt_h"/>
                                          </p:val>
                                        </p:tav>
                                      </p:tavLst>
                                    </p:anim>
                                    <p:anim calcmode="lin" valueType="num">
                                      <p:cBhvr>
                                        <p:cTn id="40" dur="1000" fill="hold"/>
                                        <p:tgtEl>
                                          <p:spTgt spid="2"/>
                                        </p:tgtEl>
                                        <p:attrNameLst>
                                          <p:attrName>style.rotation</p:attrName>
                                        </p:attrNameLst>
                                      </p:cBhvr>
                                      <p:tavLst>
                                        <p:tav tm="0">
                                          <p:val>
                                            <p:fltVal val="90"/>
                                          </p:val>
                                        </p:tav>
                                        <p:tav tm="100000">
                                          <p:val>
                                            <p:fltVal val="0"/>
                                          </p:val>
                                        </p:tav>
                                      </p:tavLst>
                                    </p:anim>
                                    <p:animEffect transition="in" filter="fade">
                                      <p:cBhvr>
                                        <p:cTn id="41" dur="1000"/>
                                        <p:tgtEl>
                                          <p:spTgt spid="2"/>
                                        </p:tgtEl>
                                      </p:cBhvr>
                                    </p:animEffect>
                                  </p:childTnLst>
                                </p:cTn>
                              </p:par>
                            </p:childTnLst>
                          </p:cTn>
                        </p:par>
                        <p:par>
                          <p:cTn id="42" fill="hold">
                            <p:stCondLst>
                              <p:cond delay="1000"/>
                            </p:stCondLst>
                            <p:childTnLst>
                              <p:par>
                                <p:cTn id="43" presetID="35" presetClass="entr" presetSubtype="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style.rotation</p:attrName>
                                        </p:attrNameLst>
                                      </p:cBhvr>
                                      <p:tavLst>
                                        <p:tav tm="0">
                                          <p:val>
                                            <p:fltVal val="720"/>
                                          </p:val>
                                        </p:tav>
                                        <p:tav tm="100000">
                                          <p:val>
                                            <p:fltVal val="0"/>
                                          </p:val>
                                        </p:tav>
                                      </p:tavLst>
                                    </p:anim>
                                    <p:anim calcmode="lin" valueType="num">
                                      <p:cBhvr>
                                        <p:cTn id="47" dur="1000" fill="hold"/>
                                        <p:tgtEl>
                                          <p:spTgt spid="11"/>
                                        </p:tgtEl>
                                        <p:attrNameLst>
                                          <p:attrName>ppt_h</p:attrName>
                                        </p:attrNameLst>
                                      </p:cBhvr>
                                      <p:tavLst>
                                        <p:tav tm="0">
                                          <p:val>
                                            <p:fltVal val="0"/>
                                          </p:val>
                                        </p:tav>
                                        <p:tav tm="100000">
                                          <p:val>
                                            <p:strVal val="#ppt_h"/>
                                          </p:val>
                                        </p:tav>
                                      </p:tavLst>
                                    </p:anim>
                                    <p:anim calcmode="lin" valueType="num">
                                      <p:cBhvr>
                                        <p:cTn id="48" dur="1000" fill="hold"/>
                                        <p:tgtEl>
                                          <p:spTgt spid="11"/>
                                        </p:tgtEl>
                                        <p:attrNameLst>
                                          <p:attrName>ppt_w</p:attrName>
                                        </p:attrNameLst>
                                      </p:cBhvr>
                                      <p:tavLst>
                                        <p:tav tm="0">
                                          <p:val>
                                            <p:fltVal val="0"/>
                                          </p:val>
                                        </p:tav>
                                        <p:tav tm="100000">
                                          <p:val>
                                            <p:strVal val="#ppt_w"/>
                                          </p:val>
                                        </p:tav>
                                      </p:tavLst>
                                    </p:anim>
                                  </p:childTnLst>
                                </p:cTn>
                              </p:par>
                            </p:childTnLst>
                          </p:cTn>
                        </p:par>
                        <p:par>
                          <p:cTn id="49" fill="hold">
                            <p:stCondLst>
                              <p:cond delay="2000"/>
                            </p:stCondLst>
                            <p:childTnLst>
                              <p:par>
                                <p:cTn id="50" presetID="22" presetClass="entr" presetSubtype="8" fill="hold" grpId="0" nodeType="afterEffect">
                                  <p:stCondLst>
                                    <p:cond delay="0"/>
                                  </p:stCondLst>
                                  <p:childTnLst>
                                    <p:set>
                                      <p:cBhvr>
                                        <p:cTn id="51" dur="1" fill="hold">
                                          <p:stCondLst>
                                            <p:cond delay="0"/>
                                          </p:stCondLst>
                                        </p:cTn>
                                        <p:tgtEl>
                                          <p:spTgt spid="10">
                                            <p:txEl>
                                              <p:pRg st="1" end="1"/>
                                            </p:txEl>
                                          </p:spTgt>
                                        </p:tgtEl>
                                        <p:attrNameLst>
                                          <p:attrName>style.visibility</p:attrName>
                                        </p:attrNameLst>
                                      </p:cBhvr>
                                      <p:to>
                                        <p:strVal val="visible"/>
                                      </p:to>
                                    </p:set>
                                    <p:animEffect transition="in" filter="wipe(left)">
                                      <p:cBhvr>
                                        <p:cTn id="52" dur="500"/>
                                        <p:tgtEl>
                                          <p:spTgt spid="10">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1000" fill="hold"/>
                                        <p:tgtEl>
                                          <p:spTgt spid="8"/>
                                        </p:tgtEl>
                                        <p:attrNameLst>
                                          <p:attrName>ppt_w</p:attrName>
                                        </p:attrNameLst>
                                      </p:cBhvr>
                                      <p:tavLst>
                                        <p:tav tm="0">
                                          <p:val>
                                            <p:fltVal val="0"/>
                                          </p:val>
                                        </p:tav>
                                        <p:tav tm="100000">
                                          <p:val>
                                            <p:strVal val="#ppt_w"/>
                                          </p:val>
                                        </p:tav>
                                      </p:tavLst>
                                    </p:anim>
                                    <p:anim calcmode="lin" valueType="num">
                                      <p:cBhvr>
                                        <p:cTn id="58" dur="1000" fill="hold"/>
                                        <p:tgtEl>
                                          <p:spTgt spid="8"/>
                                        </p:tgtEl>
                                        <p:attrNameLst>
                                          <p:attrName>ppt_h</p:attrName>
                                        </p:attrNameLst>
                                      </p:cBhvr>
                                      <p:tavLst>
                                        <p:tav tm="0">
                                          <p:val>
                                            <p:fltVal val="0"/>
                                          </p:val>
                                        </p:tav>
                                        <p:tav tm="100000">
                                          <p:val>
                                            <p:strVal val="#ppt_h"/>
                                          </p:val>
                                        </p:tav>
                                      </p:tavLst>
                                    </p:anim>
                                    <p:anim calcmode="lin" valueType="num">
                                      <p:cBhvr>
                                        <p:cTn id="59" dur="1000" fill="hold"/>
                                        <p:tgtEl>
                                          <p:spTgt spid="8"/>
                                        </p:tgtEl>
                                        <p:attrNameLst>
                                          <p:attrName>style.rotation</p:attrName>
                                        </p:attrNameLst>
                                      </p:cBhvr>
                                      <p:tavLst>
                                        <p:tav tm="0">
                                          <p:val>
                                            <p:fltVal val="90"/>
                                          </p:val>
                                        </p:tav>
                                        <p:tav tm="100000">
                                          <p:val>
                                            <p:fltVal val="0"/>
                                          </p:val>
                                        </p:tav>
                                      </p:tavLst>
                                    </p:anim>
                                    <p:animEffect transition="in" filter="fade">
                                      <p:cBhvr>
                                        <p:cTn id="60" dur="1000"/>
                                        <p:tgtEl>
                                          <p:spTgt spid="8"/>
                                        </p:tgtEl>
                                      </p:cBhvr>
                                    </p:animEffect>
                                  </p:childTnLst>
                                </p:cTn>
                              </p:par>
                            </p:childTnLst>
                          </p:cTn>
                        </p:par>
                        <p:par>
                          <p:cTn id="61" fill="hold">
                            <p:stCondLst>
                              <p:cond delay="1000"/>
                            </p:stCondLst>
                            <p:childTnLst>
                              <p:par>
                                <p:cTn id="62" presetID="35" presetClass="entr" presetSubtype="0"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style.rotation</p:attrName>
                                        </p:attrNameLst>
                                      </p:cBhvr>
                                      <p:tavLst>
                                        <p:tav tm="0">
                                          <p:val>
                                            <p:fltVal val="720"/>
                                          </p:val>
                                        </p:tav>
                                        <p:tav tm="100000">
                                          <p:val>
                                            <p:fltVal val="0"/>
                                          </p:val>
                                        </p:tav>
                                      </p:tavLst>
                                    </p:anim>
                                    <p:anim calcmode="lin" valueType="num">
                                      <p:cBhvr>
                                        <p:cTn id="66" dur="1000" fill="hold"/>
                                        <p:tgtEl>
                                          <p:spTgt spid="12"/>
                                        </p:tgtEl>
                                        <p:attrNameLst>
                                          <p:attrName>ppt_h</p:attrName>
                                        </p:attrNameLst>
                                      </p:cBhvr>
                                      <p:tavLst>
                                        <p:tav tm="0">
                                          <p:val>
                                            <p:fltVal val="0"/>
                                          </p:val>
                                        </p:tav>
                                        <p:tav tm="100000">
                                          <p:val>
                                            <p:strVal val="#ppt_h"/>
                                          </p:val>
                                        </p:tav>
                                      </p:tavLst>
                                    </p:anim>
                                    <p:anim calcmode="lin" valueType="num">
                                      <p:cBhvr>
                                        <p:cTn id="67" dur="1000" fill="hold"/>
                                        <p:tgtEl>
                                          <p:spTgt spid="12"/>
                                        </p:tgtEl>
                                        <p:attrNameLst>
                                          <p:attrName>ppt_w</p:attrName>
                                        </p:attrNameLst>
                                      </p:cBhvr>
                                      <p:tavLst>
                                        <p:tav tm="0">
                                          <p:val>
                                            <p:fltVal val="0"/>
                                          </p:val>
                                        </p:tav>
                                        <p:tav tm="100000">
                                          <p:val>
                                            <p:strVal val="#ppt_w"/>
                                          </p:val>
                                        </p:tav>
                                      </p:tavLst>
                                    </p:anim>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10">
                                            <p:txEl>
                                              <p:pRg st="2" end="2"/>
                                            </p:txEl>
                                          </p:spTgt>
                                        </p:tgtEl>
                                        <p:attrNameLst>
                                          <p:attrName>style.visibility</p:attrName>
                                        </p:attrNameLst>
                                      </p:cBhvr>
                                      <p:to>
                                        <p:strVal val="visible"/>
                                      </p:to>
                                    </p:set>
                                    <p:animEffect transition="in" filter="wipe(left)">
                                      <p:cBhvr>
                                        <p:cTn id="71"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103C7C-D621-CF69-6947-C5C1C8032994}"/>
              </a:ext>
            </a:extLst>
          </p:cNvPr>
          <p:cNvSpPr txBox="1"/>
          <p:nvPr/>
        </p:nvSpPr>
        <p:spPr>
          <a:xfrm>
            <a:off x="569583" y="1524515"/>
            <a:ext cx="4276725" cy="1323439"/>
          </a:xfrm>
          <a:prstGeom prst="rect">
            <a:avLst/>
          </a:prstGeom>
          <a:noFill/>
        </p:spPr>
        <p:txBody>
          <a:bodyPr wrap="square">
            <a:spAutoFit/>
          </a:bodyPr>
          <a:lstStyle/>
          <a:p>
            <a:r>
              <a:rPr lang="es-ES" sz="2000" b="1" dirty="0"/>
              <a:t>“</a:t>
            </a:r>
            <a:r>
              <a:rPr lang="en-US" sz="2000" b="1" dirty="0"/>
              <a:t>And I will put my spirit within you, and cause you to walk in my statutes, and ye shall keep my judgments, and do them.</a:t>
            </a:r>
            <a:r>
              <a:rPr lang="es-ES" sz="2000" b="1" dirty="0"/>
              <a:t>” (Ezekiel 36:27)</a:t>
            </a:r>
          </a:p>
        </p:txBody>
      </p:sp>
      <p:pic>
        <p:nvPicPr>
          <p:cNvPr id="6" name="Imagen 5">
            <a:extLst>
              <a:ext uri="{FF2B5EF4-FFF2-40B4-BE49-F238E27FC236}">
                <a16:creationId xmlns:a16="http://schemas.microsoft.com/office/drawing/2014/main" id="{02D1BDE5-3917-7264-07D6-D8B84CCD6B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60642" y="0"/>
            <a:ext cx="7231358" cy="6857999"/>
          </a:xfrm>
          <a:prstGeom prst="rect">
            <a:avLst/>
          </a:prstGeom>
          <a:ln>
            <a:noFill/>
          </a:ln>
          <a:effectLst>
            <a:softEdge rad="112500"/>
          </a:effectLst>
        </p:spPr>
      </p:pic>
      <p:grpSp>
        <p:nvGrpSpPr>
          <p:cNvPr id="2" name="Grupo 1">
            <a:extLst>
              <a:ext uri="{FF2B5EF4-FFF2-40B4-BE49-F238E27FC236}">
                <a16:creationId xmlns:a16="http://schemas.microsoft.com/office/drawing/2014/main" id="{FD75364A-1DA1-447B-EB49-76D8EB34347E}"/>
              </a:ext>
            </a:extLst>
          </p:cNvPr>
          <p:cNvGrpSpPr/>
          <p:nvPr/>
        </p:nvGrpSpPr>
        <p:grpSpPr>
          <a:xfrm>
            <a:off x="138021" y="114301"/>
            <a:ext cx="4659256" cy="1229198"/>
            <a:chOff x="138021" y="114301"/>
            <a:chExt cx="4659256" cy="1229198"/>
          </a:xfrm>
        </p:grpSpPr>
        <p:pic>
          <p:nvPicPr>
            <p:cNvPr id="10" name="Imagen 9">
              <a:extLst>
                <a:ext uri="{FF2B5EF4-FFF2-40B4-BE49-F238E27FC236}">
                  <a16:creationId xmlns:a16="http://schemas.microsoft.com/office/drawing/2014/main" id="{87023606-D996-E56C-C729-C3EA8CBFF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021" y="114301"/>
              <a:ext cx="4659256" cy="1229198"/>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EF4D024A-2810-64A5-56D3-DF4AB3B62DE8}"/>
                </a:ext>
              </a:extLst>
            </p:cNvPr>
            <p:cNvSpPr txBox="1"/>
            <p:nvPr/>
          </p:nvSpPr>
          <p:spPr>
            <a:xfrm>
              <a:off x="261937" y="218895"/>
              <a:ext cx="4443413" cy="856178"/>
            </a:xfrm>
            <a:prstGeom prst="rect">
              <a:avLst/>
            </a:prstGeom>
            <a:noFill/>
          </p:spPr>
          <p:txBody>
            <a:bodyPr wrap="square">
              <a:prstTxWarp prst="textPlain">
                <a:avLst/>
              </a:prstTxWarp>
              <a:spAutoFit/>
            </a:bodyPr>
            <a:lstStyle/>
            <a:p>
              <a:pPr algn="ctr"/>
              <a:r>
                <a:rPr lang="en-U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He Helps Us to Keep and Put Into</a:t>
              </a:r>
              <a:br>
                <a:rPr lang="en-U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br>
              <a:r>
                <a:rPr lang="en-U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Practice His Commandments</a:t>
              </a:r>
              <a:endPar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endParaRPr>
            </a:p>
          </p:txBody>
        </p:sp>
      </p:grpSp>
      <p:pic>
        <p:nvPicPr>
          <p:cNvPr id="12" name="Imagen 11" descr="Icono&#10;&#10;Descripción generada automáticamente con confianza media">
            <a:extLst>
              <a:ext uri="{FF2B5EF4-FFF2-40B4-BE49-F238E27FC236}">
                <a16:creationId xmlns:a16="http://schemas.microsoft.com/office/drawing/2014/main" id="{8F992616-E1EF-0603-BD8F-1054EA0E30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937" y="1596908"/>
            <a:ext cx="360000" cy="360000"/>
          </a:xfrm>
          <a:prstGeom prst="rect">
            <a:avLst/>
          </a:prstGeom>
        </p:spPr>
      </p:pic>
      <p:pic>
        <p:nvPicPr>
          <p:cNvPr id="4" name="Imagen 3" descr="Una persona con un micrófono en la mano&#10;&#10;Descripción generada automáticamente con confianza baja">
            <a:extLst>
              <a:ext uri="{FF2B5EF4-FFF2-40B4-BE49-F238E27FC236}">
                <a16:creationId xmlns:a16="http://schemas.microsoft.com/office/drawing/2014/main" id="{8FFCFBE7-621F-6C62-5E22-B2A09654C303}"/>
              </a:ext>
            </a:extLst>
          </p:cNvPr>
          <p:cNvPicPr>
            <a:picLocks noChangeAspect="1"/>
          </p:cNvPicPr>
          <p:nvPr/>
        </p:nvPicPr>
        <p:blipFill rotWithShape="1">
          <a:blip r:embed="rId6">
            <a:extLst>
              <a:ext uri="{28A0092B-C50C-407E-A947-70E740481C1C}">
                <a14:useLocalDpi xmlns:a14="http://schemas.microsoft.com/office/drawing/2010/main" val="0"/>
              </a:ext>
            </a:extLst>
          </a:blip>
          <a:srcRect l="10722" b="7544"/>
          <a:stretch/>
        </p:blipFill>
        <p:spPr>
          <a:xfrm flipH="1">
            <a:off x="310968" y="2955080"/>
            <a:ext cx="4535340" cy="3686942"/>
          </a:xfrm>
          <a:prstGeom prst="ellipse">
            <a:avLst/>
          </a:prstGeom>
          <a:ln w="63500" cap="rnd">
            <a:solidFill>
              <a:srgbClr val="C860A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50178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1000"/>
                                        <p:tgtEl>
                                          <p:spTgt spid="4"/>
                                        </p:tgtEl>
                                      </p:cBhvr>
                                    </p:animEffect>
                                  </p:childTnLst>
                                </p:cTn>
                              </p:par>
                            </p:childTnLst>
                          </p:cTn>
                        </p:par>
                        <p:par>
                          <p:cTn id="26" fill="hold">
                            <p:stCondLst>
                              <p:cond delay="1000"/>
                            </p:stCondLst>
                            <p:childTnLst>
                              <p:par>
                                <p:cTn id="27" presetID="35"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anim calcmode="lin" valueType="num">
                                      <p:cBhvr>
                                        <p:cTn id="30" dur="1000" fill="hold"/>
                                        <p:tgtEl>
                                          <p:spTgt spid="12"/>
                                        </p:tgtEl>
                                        <p:attrNameLst>
                                          <p:attrName>style.rotation</p:attrName>
                                        </p:attrNameLst>
                                      </p:cBhvr>
                                      <p:tavLst>
                                        <p:tav tm="0">
                                          <p:val>
                                            <p:fltVal val="720"/>
                                          </p:val>
                                        </p:tav>
                                        <p:tav tm="100000">
                                          <p:val>
                                            <p:fltVal val="0"/>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ppt_w</p:attrName>
                                        </p:attrNameLst>
                                      </p:cBhvr>
                                      <p:tavLst>
                                        <p:tav tm="0">
                                          <p:val>
                                            <p:fltVal val="0"/>
                                          </p:val>
                                        </p:tav>
                                        <p:tav tm="100000">
                                          <p:val>
                                            <p:strVal val="#ppt_w"/>
                                          </p:val>
                                        </p:tav>
                                      </p:tavLst>
                                    </p:anim>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DEDB60-9087-5801-2D00-5D8D445CE4BF}"/>
              </a:ext>
            </a:extLst>
          </p:cNvPr>
          <p:cNvSpPr txBox="1"/>
          <p:nvPr/>
        </p:nvSpPr>
        <p:spPr>
          <a:xfrm>
            <a:off x="111544" y="690239"/>
            <a:ext cx="6306188" cy="6247864"/>
          </a:xfrm>
          <a:prstGeom prst="rect">
            <a:avLst/>
          </a:prstGeom>
          <a:noFill/>
        </p:spPr>
        <p:txBody>
          <a:bodyPr wrap="square">
            <a:spAutoFit/>
          </a:bodyPr>
          <a:lstStyle/>
          <a:p>
            <a:pPr indent="266700"/>
            <a:r>
              <a:rPr lang="es-ES" sz="2000" b="1" dirty="0"/>
              <a:t>“</a:t>
            </a:r>
            <a:r>
              <a:rPr lang="en-US" sz="2000" b="1" dirty="0"/>
              <a:t>Now it came to pass in the thirtieth year, in the fourth month, in the fifth day of the month, as I was among the captives by the river of </a:t>
            </a:r>
            <a:r>
              <a:rPr lang="en-US" sz="2000" b="1" dirty="0" err="1"/>
              <a:t>Chebar</a:t>
            </a:r>
            <a:r>
              <a:rPr lang="en-US" sz="2000" b="1" dirty="0"/>
              <a:t>, that the heavens were opened, and I saw visions of God.</a:t>
            </a:r>
            <a:r>
              <a:rPr lang="es-ES" sz="2000" b="1" dirty="0"/>
              <a:t>” (Ezekiel 1:1)  </a:t>
            </a:r>
          </a:p>
          <a:p>
            <a:pPr indent="266700"/>
            <a:r>
              <a:rPr lang="es-ES" sz="2000" b="1" dirty="0"/>
              <a:t>“</a:t>
            </a:r>
            <a:r>
              <a:rPr lang="en-US" sz="2000" b="1" dirty="0"/>
              <a:t>And I saw in a vision; and it came to pass, when I saw, that I was at Shushan in the palace, which is in the province of Elam; and I saw in a vision, and I was by the river of </a:t>
            </a:r>
            <a:r>
              <a:rPr lang="en-US" sz="2000" b="1" dirty="0" err="1"/>
              <a:t>Ulai</a:t>
            </a:r>
            <a:r>
              <a:rPr lang="en-US" sz="2000" b="1" dirty="0"/>
              <a:t>. Then I lifted up mine eyes, and saw, and, behold, there stood before the river a ram which had two horns: and the two horns were high; but one was higher than the other, and the higher came up last.</a:t>
            </a:r>
            <a:r>
              <a:rPr lang="es-ES" sz="2000" b="1" dirty="0"/>
              <a:t>”</a:t>
            </a:r>
            <a:br>
              <a:rPr lang="es-ES" sz="2000" b="1" dirty="0"/>
            </a:br>
            <a:r>
              <a:rPr lang="es-ES" sz="2000" b="1" dirty="0"/>
              <a:t>(Daniel 8:2-3)</a:t>
            </a:r>
          </a:p>
          <a:p>
            <a:pPr indent="266700"/>
            <a:r>
              <a:rPr lang="es-ES" sz="2000" b="1" dirty="0"/>
              <a:t>“</a:t>
            </a:r>
            <a:r>
              <a:rPr lang="en-US" sz="2000" b="1" dirty="0"/>
              <a:t>And a vision appeared to Paul in the night; There stood a man of Macedonia, and prayed him, saying, Come over into Macedonia, and help us.</a:t>
            </a:r>
            <a:r>
              <a:rPr lang="es-ES" sz="2000" b="1" dirty="0"/>
              <a:t>” (</a:t>
            </a:r>
            <a:r>
              <a:rPr lang="es-ES" sz="2000" b="1" dirty="0" err="1"/>
              <a:t>Acts</a:t>
            </a:r>
            <a:r>
              <a:rPr lang="es-ES" sz="2000" b="1" dirty="0"/>
              <a:t> 16:9) </a:t>
            </a:r>
          </a:p>
          <a:p>
            <a:pPr indent="266700"/>
            <a:r>
              <a:rPr lang="es-ES" sz="2000" b="1" dirty="0"/>
              <a:t>“</a:t>
            </a:r>
            <a:r>
              <a:rPr lang="en-US" sz="2000" b="1" dirty="0"/>
              <a:t>And it shall come to pass in the last days, saith God, I will pour out of my Spirit upon all flesh: and your sons and your daughters shall prophesy, and your young men shall see visions, and your old men shall dream dreams.</a:t>
            </a:r>
            <a:r>
              <a:rPr lang="es-ES" sz="2000" b="1" dirty="0"/>
              <a:t>” (</a:t>
            </a:r>
            <a:r>
              <a:rPr lang="es-ES" sz="2000" b="1" dirty="0" err="1"/>
              <a:t>Acts</a:t>
            </a:r>
            <a:r>
              <a:rPr lang="es-ES" sz="2000" b="1" dirty="0"/>
              <a:t> 2:17) </a:t>
            </a:r>
          </a:p>
        </p:txBody>
      </p:sp>
      <p:grpSp>
        <p:nvGrpSpPr>
          <p:cNvPr id="2" name="Grupo 1">
            <a:extLst>
              <a:ext uri="{FF2B5EF4-FFF2-40B4-BE49-F238E27FC236}">
                <a16:creationId xmlns:a16="http://schemas.microsoft.com/office/drawing/2014/main" id="{AC5CF87E-1E10-1B42-7AC9-3C4F63D92226}"/>
              </a:ext>
            </a:extLst>
          </p:cNvPr>
          <p:cNvGrpSpPr/>
          <p:nvPr/>
        </p:nvGrpSpPr>
        <p:grpSpPr>
          <a:xfrm>
            <a:off x="76261" y="67553"/>
            <a:ext cx="3970806" cy="635179"/>
            <a:chOff x="76261" y="42940"/>
            <a:chExt cx="3278256" cy="642859"/>
          </a:xfrm>
        </p:grpSpPr>
        <p:pic>
          <p:nvPicPr>
            <p:cNvPr id="17" name="Imagen 16">
              <a:extLst>
                <a:ext uri="{FF2B5EF4-FFF2-40B4-BE49-F238E27FC236}">
                  <a16:creationId xmlns:a16="http://schemas.microsoft.com/office/drawing/2014/main" id="{FCE820CB-6CF1-6CF3-04FE-0CFCFFC42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61" y="42940"/>
              <a:ext cx="3278256" cy="642859"/>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AE9592B6-C152-E03B-F019-3C174D8FCD75}"/>
                </a:ext>
              </a:extLst>
            </p:cNvPr>
            <p:cNvSpPr txBox="1"/>
            <p:nvPr/>
          </p:nvSpPr>
          <p:spPr>
            <a:xfrm>
              <a:off x="247649" y="137401"/>
              <a:ext cx="2905125" cy="386473"/>
            </a:xfrm>
            <a:prstGeom prst="rect">
              <a:avLst/>
            </a:prstGeom>
            <a:noFill/>
          </p:spPr>
          <p:txBody>
            <a:bodyPr wrap="square">
              <a:prstTxWarp prst="textPlain">
                <a:avLst/>
              </a:prstTxWarp>
              <a:spAutoFit/>
            </a:bodyPr>
            <a:lstStyle/>
            <a:p>
              <a:r>
                <a:rPr lang="en-US" b="1" dirty="0">
                  <a:solidFill>
                    <a:srgbClr val="706500"/>
                  </a:solidFill>
                  <a:latin typeface="Sabon Next LT" panose="02000500000000000000" pitchFamily="2" charset="0"/>
                  <a:cs typeface="Sabon Next LT" panose="02000500000000000000" pitchFamily="2" charset="0"/>
                </a:rPr>
                <a:t>He Gives Visions and Dreams</a:t>
              </a:r>
              <a:endParaRPr lang="es-ES" b="1" dirty="0">
                <a:solidFill>
                  <a:srgbClr val="706500"/>
                </a:solidFill>
                <a:latin typeface="Sabon Next LT" panose="02000500000000000000" pitchFamily="2" charset="0"/>
                <a:cs typeface="Sabon Next LT" panose="02000500000000000000" pitchFamily="2" charset="0"/>
              </a:endParaRPr>
            </a:p>
          </p:txBody>
        </p:sp>
      </p:grpSp>
      <p:pic>
        <p:nvPicPr>
          <p:cNvPr id="5" name="Imagen 4" descr="Imagen que contiene naturaleza, montaña&#10;&#10;Descripción generada automáticamente">
            <a:extLst>
              <a:ext uri="{FF2B5EF4-FFF2-40B4-BE49-F238E27FC236}">
                <a16:creationId xmlns:a16="http://schemas.microsoft.com/office/drawing/2014/main" id="{A0B319A9-7A3D-B229-A768-E462DFC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9754" y="413222"/>
            <a:ext cx="2567107" cy="1983383"/>
          </a:xfrm>
          <a:prstGeom prst="rect">
            <a:avLst/>
          </a:prstGeom>
          <a:ln w="190500" cap="sq">
            <a:solidFill>
              <a:srgbClr val="FFCC81"/>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Imagen 8" descr="Pintura de una persona&#10;&#10;Descripción generada automáticamente con confianza media">
            <a:extLst>
              <a:ext uri="{FF2B5EF4-FFF2-40B4-BE49-F238E27FC236}">
                <a16:creationId xmlns:a16="http://schemas.microsoft.com/office/drawing/2014/main" id="{E20C3CA0-8F9B-269D-2002-95D6A96E9C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5144" y="328714"/>
            <a:ext cx="2649212" cy="3530678"/>
          </a:xfrm>
          <a:prstGeom prst="rect">
            <a:avLst/>
          </a:prstGeom>
          <a:ln w="190500" cap="sq">
            <a:solidFill>
              <a:srgbClr val="D6CF9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Imagen 10" descr="Imagen que contiene hombre, edificio, a rayas, cama&#10;&#10;Descripción generada automáticamente">
            <a:extLst>
              <a:ext uri="{FF2B5EF4-FFF2-40B4-BE49-F238E27FC236}">
                <a16:creationId xmlns:a16="http://schemas.microsoft.com/office/drawing/2014/main" id="{222B2800-2E7D-3028-E8D4-961DE89C6C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97440" y="2987518"/>
            <a:ext cx="2559421" cy="3468889"/>
          </a:xfrm>
          <a:prstGeom prst="rect">
            <a:avLst/>
          </a:prstGeom>
          <a:ln w="190500" cap="sq">
            <a:solidFill>
              <a:srgbClr val="E4C9FF"/>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5" name="Imagen 14" descr="Patrón de fondo&#10;&#10;Descripción generada automáticamente">
            <a:extLst>
              <a:ext uri="{FF2B5EF4-FFF2-40B4-BE49-F238E27FC236}">
                <a16:creationId xmlns:a16="http://schemas.microsoft.com/office/drawing/2014/main" id="{A847ABF9-FD55-250A-1161-3E49637F5A52}"/>
              </a:ext>
            </a:extLst>
          </p:cNvPr>
          <p:cNvPicPr>
            <a:picLocks noChangeAspect="1"/>
          </p:cNvPicPr>
          <p:nvPr/>
        </p:nvPicPr>
        <p:blipFill rotWithShape="1">
          <a:blip r:embed="rId8">
            <a:extLst>
              <a:ext uri="{28A0092B-C50C-407E-A947-70E740481C1C}">
                <a14:useLocalDpi xmlns:a14="http://schemas.microsoft.com/office/drawing/2010/main" val="0"/>
              </a:ext>
            </a:extLst>
          </a:blip>
          <a:srcRect l="13121" r="7632"/>
          <a:stretch/>
        </p:blipFill>
        <p:spPr>
          <a:xfrm>
            <a:off x="9435143" y="4370082"/>
            <a:ext cx="2649213" cy="2086325"/>
          </a:xfrm>
          <a:prstGeom prst="rect">
            <a:avLst/>
          </a:prstGeom>
          <a:ln w="190500" cap="sq">
            <a:solidFill>
              <a:srgbClr val="A7FFFF"/>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9" name="Imagen 18" descr="Logotipo, Icono&#10;&#10;Descripción generada automáticamente">
            <a:extLst>
              <a:ext uri="{FF2B5EF4-FFF2-40B4-BE49-F238E27FC236}">
                <a16:creationId xmlns:a16="http://schemas.microsoft.com/office/drawing/2014/main" id="{5BED02F0-5E51-528D-0BAD-CFABC56AAF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45" y="752696"/>
            <a:ext cx="360000" cy="360000"/>
          </a:xfrm>
          <a:prstGeom prst="rect">
            <a:avLst/>
          </a:prstGeom>
        </p:spPr>
      </p:pic>
      <p:pic>
        <p:nvPicPr>
          <p:cNvPr id="20" name="Imagen 19" descr="Logotipo, Icono&#10;&#10;Descripción generada automáticamente">
            <a:extLst>
              <a:ext uri="{FF2B5EF4-FFF2-40B4-BE49-F238E27FC236}">
                <a16:creationId xmlns:a16="http://schemas.microsoft.com/office/drawing/2014/main" id="{49B682D7-8E75-8C9B-941D-E0ABB7B375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947919"/>
            <a:ext cx="360000" cy="360000"/>
          </a:xfrm>
          <a:prstGeom prst="rect">
            <a:avLst/>
          </a:prstGeom>
        </p:spPr>
      </p:pic>
      <p:pic>
        <p:nvPicPr>
          <p:cNvPr id="21" name="Imagen 20" descr="Logotipo, Icono&#10;&#10;Descripción generada automáticamente">
            <a:extLst>
              <a:ext uri="{FF2B5EF4-FFF2-40B4-BE49-F238E27FC236}">
                <a16:creationId xmlns:a16="http://schemas.microsoft.com/office/drawing/2014/main" id="{1B251722-A3C5-034C-47D4-6943795486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370082"/>
            <a:ext cx="360000" cy="360000"/>
          </a:xfrm>
          <a:prstGeom prst="rect">
            <a:avLst/>
          </a:prstGeom>
        </p:spPr>
      </p:pic>
      <p:pic>
        <p:nvPicPr>
          <p:cNvPr id="22" name="Imagen 21" descr="Logotipo, Icono&#10;&#10;Descripción generada automáticamente">
            <a:extLst>
              <a:ext uri="{FF2B5EF4-FFF2-40B4-BE49-F238E27FC236}">
                <a16:creationId xmlns:a16="http://schemas.microsoft.com/office/drawing/2014/main" id="{0D434589-D243-4A74-9AC2-E921500033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45" y="5294092"/>
            <a:ext cx="360000" cy="360000"/>
          </a:xfrm>
          <a:prstGeom prst="rect">
            <a:avLst/>
          </a:prstGeom>
        </p:spPr>
      </p:pic>
    </p:spTree>
    <p:extLst>
      <p:ext uri="{BB962C8B-B14F-4D97-AF65-F5344CB8AC3E}">
        <p14:creationId xmlns:p14="http://schemas.microsoft.com/office/powerpoint/2010/main" val="1256262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style.rotation</p:attrName>
                                        </p:attrNameLst>
                                      </p:cBhvr>
                                      <p:tavLst>
                                        <p:tav tm="0">
                                          <p:val>
                                            <p:fltVal val="720"/>
                                          </p:val>
                                        </p:tav>
                                        <p:tav tm="100000">
                                          <p:val>
                                            <p:fltVal val="0"/>
                                          </p:val>
                                        </p:tav>
                                      </p:tavLst>
                                    </p:anim>
                                    <p:anim calcmode="lin" valueType="num">
                                      <p:cBhvr>
                                        <p:cTn id="26" dur="1000" fill="hold"/>
                                        <p:tgtEl>
                                          <p:spTgt spid="19"/>
                                        </p:tgtEl>
                                        <p:attrNameLst>
                                          <p:attrName>ppt_h</p:attrName>
                                        </p:attrNameLst>
                                      </p:cBhvr>
                                      <p:tavLst>
                                        <p:tav tm="0">
                                          <p:val>
                                            <p:fltVal val="0"/>
                                          </p:val>
                                        </p:tav>
                                        <p:tav tm="100000">
                                          <p:val>
                                            <p:strVal val="#ppt_h"/>
                                          </p:val>
                                        </p:tav>
                                      </p:tavLst>
                                    </p:anim>
                                    <p:anim calcmode="lin" valueType="num">
                                      <p:cBhvr>
                                        <p:cTn id="27" dur="1000" fill="hold"/>
                                        <p:tgtEl>
                                          <p:spTgt spid="19"/>
                                        </p:tgtEl>
                                        <p:attrNameLst>
                                          <p:attrName>ppt_w</p:attrName>
                                        </p:attrNameLst>
                                      </p:cBhvr>
                                      <p:tavLst>
                                        <p:tav tm="0">
                                          <p:val>
                                            <p:fltVal val="0"/>
                                          </p:val>
                                        </p:tav>
                                        <p:tav tm="100000">
                                          <p:val>
                                            <p:strVal val="#ppt_w"/>
                                          </p:val>
                                        </p:tav>
                                      </p:tavLst>
                                    </p:anim>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wipe(left)">
                                      <p:cBhvr>
                                        <p:cTn id="31" dur="5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1+#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par>
                          <p:cTn id="38" fill="hold">
                            <p:stCondLst>
                              <p:cond delay="500"/>
                            </p:stCondLst>
                            <p:childTnLst>
                              <p:par>
                                <p:cTn id="39" presetID="35"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style.rotation</p:attrName>
                                        </p:attrNameLst>
                                      </p:cBhvr>
                                      <p:tavLst>
                                        <p:tav tm="0">
                                          <p:val>
                                            <p:fltVal val="720"/>
                                          </p:val>
                                        </p:tav>
                                        <p:tav tm="100000">
                                          <p:val>
                                            <p:fltVal val="0"/>
                                          </p:val>
                                        </p:tav>
                                      </p:tavLst>
                                    </p:anim>
                                    <p:anim calcmode="lin" valueType="num">
                                      <p:cBhvr>
                                        <p:cTn id="43" dur="1000" fill="hold"/>
                                        <p:tgtEl>
                                          <p:spTgt spid="20"/>
                                        </p:tgtEl>
                                        <p:attrNameLst>
                                          <p:attrName>ppt_h</p:attrName>
                                        </p:attrNameLst>
                                      </p:cBhvr>
                                      <p:tavLst>
                                        <p:tav tm="0">
                                          <p:val>
                                            <p:fltVal val="0"/>
                                          </p:val>
                                        </p:tav>
                                        <p:tav tm="100000">
                                          <p:val>
                                            <p:strVal val="#ppt_h"/>
                                          </p:val>
                                        </p:tav>
                                      </p:tavLst>
                                    </p:anim>
                                    <p:anim calcmode="lin" valueType="num">
                                      <p:cBhvr>
                                        <p:cTn id="44" dur="1000" fill="hold"/>
                                        <p:tgtEl>
                                          <p:spTgt spid="20"/>
                                        </p:tgtEl>
                                        <p:attrNameLst>
                                          <p:attrName>ppt_w</p:attrName>
                                        </p:attrNameLst>
                                      </p:cBhvr>
                                      <p:tavLst>
                                        <p:tav tm="0">
                                          <p:val>
                                            <p:fltVal val="0"/>
                                          </p:val>
                                        </p:tav>
                                        <p:tav tm="100000">
                                          <p:val>
                                            <p:strVal val="#ppt_w"/>
                                          </p:val>
                                        </p:tav>
                                      </p:tavLst>
                                    </p:anim>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3">
                                            <p:txEl>
                                              <p:pRg st="1" end="1"/>
                                            </p:txEl>
                                          </p:spTgt>
                                        </p:tgtEl>
                                        <p:attrNameLst>
                                          <p:attrName>style.visibility</p:attrName>
                                        </p:attrNameLst>
                                      </p:cBhvr>
                                      <p:to>
                                        <p:strVal val="visible"/>
                                      </p:to>
                                    </p:set>
                                    <p:animEffect transition="in" filter="wipe(left)">
                                      <p:cBhvr>
                                        <p:cTn id="48" dur="500"/>
                                        <p:tgtEl>
                                          <p:spTgt spid="3">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0-#ppt_w/2"/>
                                          </p:val>
                                        </p:tav>
                                        <p:tav tm="100000">
                                          <p:val>
                                            <p:strVal val="#ppt_x"/>
                                          </p:val>
                                        </p:tav>
                                      </p:tavLst>
                                    </p:anim>
                                    <p:anim calcmode="lin" valueType="num">
                                      <p:cBhvr additive="base">
                                        <p:cTn id="54" dur="500" fill="hold"/>
                                        <p:tgtEl>
                                          <p:spTgt spid="11"/>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35" presetClass="entr" presetSubtype="0"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style.rotation</p:attrName>
                                        </p:attrNameLst>
                                      </p:cBhvr>
                                      <p:tavLst>
                                        <p:tav tm="0">
                                          <p:val>
                                            <p:fltVal val="720"/>
                                          </p:val>
                                        </p:tav>
                                        <p:tav tm="100000">
                                          <p:val>
                                            <p:fltVal val="0"/>
                                          </p:val>
                                        </p:tav>
                                      </p:tavLst>
                                    </p:anim>
                                    <p:anim calcmode="lin" valueType="num">
                                      <p:cBhvr>
                                        <p:cTn id="60" dur="1000" fill="hold"/>
                                        <p:tgtEl>
                                          <p:spTgt spid="21"/>
                                        </p:tgtEl>
                                        <p:attrNameLst>
                                          <p:attrName>ppt_h</p:attrName>
                                        </p:attrNameLst>
                                      </p:cBhvr>
                                      <p:tavLst>
                                        <p:tav tm="0">
                                          <p:val>
                                            <p:fltVal val="0"/>
                                          </p:val>
                                        </p:tav>
                                        <p:tav tm="100000">
                                          <p:val>
                                            <p:strVal val="#ppt_h"/>
                                          </p:val>
                                        </p:tav>
                                      </p:tavLst>
                                    </p:anim>
                                    <p:anim calcmode="lin" valueType="num">
                                      <p:cBhvr>
                                        <p:cTn id="61" dur="1000" fill="hold"/>
                                        <p:tgtEl>
                                          <p:spTgt spid="21"/>
                                        </p:tgtEl>
                                        <p:attrNameLst>
                                          <p:attrName>ppt_w</p:attrName>
                                        </p:attrNameLst>
                                      </p:cBhvr>
                                      <p:tavLst>
                                        <p:tav tm="0">
                                          <p:val>
                                            <p:fltVal val="0"/>
                                          </p:val>
                                        </p:tav>
                                        <p:tav tm="100000">
                                          <p:val>
                                            <p:strVal val="#ppt_w"/>
                                          </p:val>
                                        </p:tav>
                                      </p:tavLst>
                                    </p:anim>
                                  </p:childTnLst>
                                </p:cTn>
                              </p:par>
                            </p:childTnLst>
                          </p:cTn>
                        </p:par>
                        <p:par>
                          <p:cTn id="62" fill="hold">
                            <p:stCondLst>
                              <p:cond delay="1500"/>
                            </p:stCondLst>
                            <p:childTnLst>
                              <p:par>
                                <p:cTn id="63" presetID="22" presetClass="entr" presetSubtype="8" fill="hold" grpId="0" nodeType="afterEffect">
                                  <p:stCondLst>
                                    <p:cond delay="0"/>
                                  </p:stCondLst>
                                  <p:childTnLst>
                                    <p:set>
                                      <p:cBhvr>
                                        <p:cTn id="64" dur="1" fill="hold">
                                          <p:stCondLst>
                                            <p:cond delay="0"/>
                                          </p:stCondLst>
                                        </p:cTn>
                                        <p:tgtEl>
                                          <p:spTgt spid="3">
                                            <p:txEl>
                                              <p:pRg st="2" end="2"/>
                                            </p:txEl>
                                          </p:spTgt>
                                        </p:tgtEl>
                                        <p:attrNameLst>
                                          <p:attrName>style.visibility</p:attrName>
                                        </p:attrNameLst>
                                      </p:cBhvr>
                                      <p:to>
                                        <p:strVal val="visible"/>
                                      </p:to>
                                    </p:set>
                                    <p:animEffect transition="in" filter="wipe(left)">
                                      <p:cBhvr>
                                        <p:cTn id="65" dur="500"/>
                                        <p:tgtEl>
                                          <p:spTgt spid="3">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5" presetClass="entr" presetSubtype="0"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1000"/>
                                        <p:tgtEl>
                                          <p:spTgt spid="22"/>
                                        </p:tgtEl>
                                      </p:cBhvr>
                                    </p:animEffect>
                                    <p:anim calcmode="lin" valueType="num">
                                      <p:cBhvr>
                                        <p:cTn id="71" dur="1000" fill="hold"/>
                                        <p:tgtEl>
                                          <p:spTgt spid="22"/>
                                        </p:tgtEl>
                                        <p:attrNameLst>
                                          <p:attrName>style.rotation</p:attrName>
                                        </p:attrNameLst>
                                      </p:cBhvr>
                                      <p:tavLst>
                                        <p:tav tm="0">
                                          <p:val>
                                            <p:fltVal val="720"/>
                                          </p:val>
                                        </p:tav>
                                        <p:tav tm="100000">
                                          <p:val>
                                            <p:fltVal val="0"/>
                                          </p:val>
                                        </p:tav>
                                      </p:tavLst>
                                    </p:anim>
                                    <p:anim calcmode="lin" valueType="num">
                                      <p:cBhvr>
                                        <p:cTn id="72" dur="1000" fill="hold"/>
                                        <p:tgtEl>
                                          <p:spTgt spid="22"/>
                                        </p:tgtEl>
                                        <p:attrNameLst>
                                          <p:attrName>ppt_h</p:attrName>
                                        </p:attrNameLst>
                                      </p:cBhvr>
                                      <p:tavLst>
                                        <p:tav tm="0">
                                          <p:val>
                                            <p:fltVal val="0"/>
                                          </p:val>
                                        </p:tav>
                                        <p:tav tm="100000">
                                          <p:val>
                                            <p:strVal val="#ppt_h"/>
                                          </p:val>
                                        </p:tav>
                                      </p:tavLst>
                                    </p:anim>
                                    <p:anim calcmode="lin" valueType="num">
                                      <p:cBhvr>
                                        <p:cTn id="73" dur="1000" fill="hold"/>
                                        <p:tgtEl>
                                          <p:spTgt spid="22"/>
                                        </p:tgtEl>
                                        <p:attrNameLst>
                                          <p:attrName>ppt_w</p:attrName>
                                        </p:attrNameLst>
                                      </p:cBhvr>
                                      <p:tavLst>
                                        <p:tav tm="0">
                                          <p:val>
                                            <p:fltVal val="0"/>
                                          </p:val>
                                        </p:tav>
                                        <p:tav tm="100000">
                                          <p:val>
                                            <p:strVal val="#ppt_w"/>
                                          </p:val>
                                        </p:tav>
                                      </p:tavLst>
                                    </p:anim>
                                  </p:childTnLst>
                                </p:cTn>
                              </p:par>
                            </p:childTnLst>
                          </p:cTn>
                        </p:par>
                        <p:par>
                          <p:cTn id="74" fill="hold">
                            <p:stCondLst>
                              <p:cond delay="1000"/>
                            </p:stCondLst>
                            <p:childTnLst>
                              <p:par>
                                <p:cTn id="75" presetID="2" presetClass="entr" presetSubtype="2"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1+#ppt_w/2"/>
                                          </p:val>
                                        </p:tav>
                                        <p:tav tm="100000">
                                          <p:val>
                                            <p:strVal val="#ppt_x"/>
                                          </p:val>
                                        </p:tav>
                                      </p:tavLst>
                                    </p:anim>
                                    <p:anim calcmode="lin" valueType="num">
                                      <p:cBhvr additive="base">
                                        <p:cTn id="78" dur="500" fill="hold"/>
                                        <p:tgtEl>
                                          <p:spTgt spid="15"/>
                                        </p:tgtEl>
                                        <p:attrNameLst>
                                          <p:attrName>ppt_y</p:attrName>
                                        </p:attrNameLst>
                                      </p:cBhvr>
                                      <p:tavLst>
                                        <p:tav tm="0">
                                          <p:val>
                                            <p:strVal val="#ppt_y"/>
                                          </p:val>
                                        </p:tav>
                                        <p:tav tm="100000">
                                          <p:val>
                                            <p:strVal val="#ppt_y"/>
                                          </p:val>
                                        </p:tav>
                                      </p:tavLst>
                                    </p:anim>
                                  </p:childTnLst>
                                </p:cTn>
                              </p:par>
                            </p:childTnLst>
                          </p:cTn>
                        </p:par>
                        <p:par>
                          <p:cTn id="79" fill="hold">
                            <p:stCondLst>
                              <p:cond delay="1500"/>
                            </p:stCondLst>
                            <p:childTnLst>
                              <p:par>
                                <p:cTn id="80" presetID="22" presetClass="entr" presetSubtype="8" fill="hold" grpId="0" nodeType="afterEffect">
                                  <p:stCondLst>
                                    <p:cond delay="0"/>
                                  </p:stCondLst>
                                  <p:childTnLst>
                                    <p:set>
                                      <p:cBhvr>
                                        <p:cTn id="81" dur="1" fill="hold">
                                          <p:stCondLst>
                                            <p:cond delay="0"/>
                                          </p:stCondLst>
                                        </p:cTn>
                                        <p:tgtEl>
                                          <p:spTgt spid="3">
                                            <p:txEl>
                                              <p:pRg st="3" end="3"/>
                                            </p:txEl>
                                          </p:spTgt>
                                        </p:tgtEl>
                                        <p:attrNameLst>
                                          <p:attrName>style.visibility</p:attrName>
                                        </p:attrNameLst>
                                      </p:cBhvr>
                                      <p:to>
                                        <p:strVal val="visible"/>
                                      </p:to>
                                    </p:set>
                                    <p:animEffect transition="in" filter="wipe(left)">
                                      <p:cBhvr>
                                        <p:cTn id="8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47E96">
            <a:alpha val="57647"/>
          </a:srgbClr>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FCF6749-6CA1-144E-C009-217B5208806F}"/>
              </a:ext>
            </a:extLst>
          </p:cNvPr>
          <p:cNvSpPr txBox="1"/>
          <p:nvPr/>
        </p:nvSpPr>
        <p:spPr>
          <a:xfrm>
            <a:off x="426373" y="1476378"/>
            <a:ext cx="3240178" cy="5324535"/>
          </a:xfrm>
          <a:prstGeom prst="rect">
            <a:avLst/>
          </a:prstGeom>
          <a:noFill/>
        </p:spPr>
        <p:txBody>
          <a:bodyPr wrap="square">
            <a:spAutoFit/>
          </a:bodyPr>
          <a:lstStyle/>
          <a:p>
            <a:pPr>
              <a:spcBef>
                <a:spcPts val="600"/>
              </a:spcBef>
              <a:spcAft>
                <a:spcPts val="600"/>
              </a:spcAft>
            </a:pPr>
            <a:r>
              <a:rPr lang="es-ES" sz="2200" b="1" dirty="0"/>
              <a:t>“</a:t>
            </a:r>
            <a:r>
              <a:rPr lang="en-US" sz="2200" b="1" dirty="0"/>
              <a:t>But when they shall lead you, and deliver you up, take no thought beforehand what ye shall speak, neither do ye premeditate: but whatsoever shall be given you in that hour, that speak ye: for it is not ye that speak, but the Holy Spirit.</a:t>
            </a:r>
            <a:r>
              <a:rPr lang="es-ES" sz="2200" b="1" dirty="0"/>
              <a:t>” (Mark 13:11) </a:t>
            </a:r>
          </a:p>
          <a:p>
            <a:pPr>
              <a:spcBef>
                <a:spcPts val="600"/>
              </a:spcBef>
              <a:spcAft>
                <a:spcPts val="600"/>
              </a:spcAft>
            </a:pPr>
            <a:r>
              <a:rPr lang="es-ES" sz="2200" b="1" dirty="0"/>
              <a:t>“</a:t>
            </a:r>
            <a:r>
              <a:rPr lang="en-US" sz="2200" b="1" dirty="0"/>
              <a:t>For the Holy Spirit shall teach you in the same hour what ye ought to say.</a:t>
            </a:r>
            <a:r>
              <a:rPr lang="es-ES" sz="2200" b="1" dirty="0"/>
              <a:t>” (Luke 12:12) </a:t>
            </a:r>
          </a:p>
        </p:txBody>
      </p:sp>
      <p:pic>
        <p:nvPicPr>
          <p:cNvPr id="4" name="Imagen 3" descr="Un par de personas sentadas en una mesa&#10;&#10;Descripción generada automáticamente con confianza media">
            <a:extLst>
              <a:ext uri="{FF2B5EF4-FFF2-40B4-BE49-F238E27FC236}">
                <a16:creationId xmlns:a16="http://schemas.microsoft.com/office/drawing/2014/main" id="{12302BFD-07B1-403E-0D64-177047967A0D}"/>
              </a:ext>
            </a:extLst>
          </p:cNvPr>
          <p:cNvPicPr>
            <a:picLocks noChangeAspect="1"/>
          </p:cNvPicPr>
          <p:nvPr/>
        </p:nvPicPr>
        <p:blipFill rotWithShape="1">
          <a:blip r:embed="rId2">
            <a:extLst>
              <a:ext uri="{28A0092B-C50C-407E-A947-70E740481C1C}">
                <a14:useLocalDpi xmlns:a14="http://schemas.microsoft.com/office/drawing/2010/main" val="0"/>
              </a:ext>
            </a:extLst>
          </a:blip>
          <a:srcRect l="7061"/>
          <a:stretch/>
        </p:blipFill>
        <p:spPr>
          <a:xfrm>
            <a:off x="3959051" y="160392"/>
            <a:ext cx="8104245" cy="6537215"/>
          </a:xfrm>
          <a:prstGeom prst="rect">
            <a:avLst/>
          </a:prstGeom>
          <a:ln w="57150" cap="sq">
            <a:solidFill>
              <a:srgbClr val="2E4660"/>
            </a:solidFill>
            <a:prstDash val="solid"/>
            <a:miter lim="800000"/>
          </a:ln>
          <a:effectLst>
            <a:outerShdw blurRad="50800" dist="38100" dir="2700000" algn="tl" rotWithShape="0">
              <a:srgbClr val="000000">
                <a:alpha val="43000"/>
              </a:srgbClr>
            </a:outerShdw>
          </a:effectLst>
        </p:spPr>
      </p:pic>
      <p:grpSp>
        <p:nvGrpSpPr>
          <p:cNvPr id="2" name="Grupo 1">
            <a:extLst>
              <a:ext uri="{FF2B5EF4-FFF2-40B4-BE49-F238E27FC236}">
                <a16:creationId xmlns:a16="http://schemas.microsoft.com/office/drawing/2014/main" id="{9BEB1DB2-A6A6-98DD-51CF-DD51374CD33D}"/>
              </a:ext>
            </a:extLst>
          </p:cNvPr>
          <p:cNvGrpSpPr/>
          <p:nvPr/>
        </p:nvGrpSpPr>
        <p:grpSpPr>
          <a:xfrm>
            <a:off x="88512" y="138096"/>
            <a:ext cx="3733667" cy="1273375"/>
            <a:chOff x="88512" y="138096"/>
            <a:chExt cx="3733667" cy="1273375"/>
          </a:xfrm>
        </p:grpSpPr>
        <p:pic>
          <p:nvPicPr>
            <p:cNvPr id="5" name="Imagen 4">
              <a:extLst>
                <a:ext uri="{FF2B5EF4-FFF2-40B4-BE49-F238E27FC236}">
                  <a16:creationId xmlns:a16="http://schemas.microsoft.com/office/drawing/2014/main" id="{2A727439-A9B1-A8EF-B397-EC7620C7A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12" y="138096"/>
              <a:ext cx="3733667" cy="1273375"/>
            </a:xfrm>
            <a:prstGeom prst="rect">
              <a:avLst/>
            </a:prstGeom>
            <a:effectLst>
              <a:outerShdw blurRad="50800" dist="38100" dir="5400000" algn="t" rotWithShape="0">
                <a:prstClr val="black">
                  <a:alpha val="40000"/>
                </a:prstClr>
              </a:outerShdw>
            </a:effectLst>
          </p:spPr>
        </p:pic>
        <p:sp>
          <p:nvSpPr>
            <p:cNvPr id="6" name="CuadroTexto 5">
              <a:extLst>
                <a:ext uri="{FF2B5EF4-FFF2-40B4-BE49-F238E27FC236}">
                  <a16:creationId xmlns:a16="http://schemas.microsoft.com/office/drawing/2014/main" id="{0F0FA19F-8BB0-7E03-DDE1-36912BE4B82A}"/>
                </a:ext>
              </a:extLst>
            </p:cNvPr>
            <p:cNvSpPr txBox="1"/>
            <p:nvPr/>
          </p:nvSpPr>
          <p:spPr>
            <a:xfrm>
              <a:off x="244139" y="188336"/>
              <a:ext cx="3422412" cy="1015962"/>
            </a:xfrm>
            <a:prstGeom prst="rect">
              <a:avLst/>
            </a:prstGeom>
            <a:noFill/>
          </p:spPr>
          <p:txBody>
            <a:bodyPr wrap="square">
              <a:prstTxWarp prst="textPlain">
                <a:avLst/>
              </a:prstTxWarp>
              <a:spAutoFit/>
            </a:bodyPr>
            <a:lstStyle/>
            <a:p>
              <a:pPr algn="ctr"/>
              <a:r>
                <a:rPr lang="en-U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He Puts in Our Minds the Words We Need to Say</a:t>
              </a:r>
              <a:endPar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endParaRPr>
            </a:p>
          </p:txBody>
        </p:sp>
      </p:grpSp>
      <p:pic>
        <p:nvPicPr>
          <p:cNvPr id="8" name="Imagen 7" descr="Imagen que contiene Icono&#10;&#10;Descripción generada automáticamente">
            <a:extLst>
              <a:ext uri="{FF2B5EF4-FFF2-40B4-BE49-F238E27FC236}">
                <a16:creationId xmlns:a16="http://schemas.microsoft.com/office/drawing/2014/main" id="{F2177A8F-DA76-BF18-8402-6B29A74FEF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13" y="1530822"/>
            <a:ext cx="360000" cy="360000"/>
          </a:xfrm>
          <a:prstGeom prst="rect">
            <a:avLst/>
          </a:prstGeom>
        </p:spPr>
      </p:pic>
      <p:pic>
        <p:nvPicPr>
          <p:cNvPr id="9" name="Imagen 8" descr="Imagen que contiene Icono&#10;&#10;Descripción generada automáticamente">
            <a:extLst>
              <a:ext uri="{FF2B5EF4-FFF2-40B4-BE49-F238E27FC236}">
                <a16:creationId xmlns:a16="http://schemas.microsoft.com/office/drawing/2014/main" id="{4D43F594-3A51-3141-2F6C-753AC957E0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013" y="5366764"/>
            <a:ext cx="360000" cy="360000"/>
          </a:xfrm>
          <a:prstGeom prst="rect">
            <a:avLst/>
          </a:prstGeom>
        </p:spPr>
      </p:pic>
    </p:spTree>
    <p:extLst>
      <p:ext uri="{BB962C8B-B14F-4D97-AF65-F5344CB8AC3E}">
        <p14:creationId xmlns:p14="http://schemas.microsoft.com/office/powerpoint/2010/main" val="2432476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style.rotation</p:attrName>
                                        </p:attrNameLst>
                                      </p:cBhvr>
                                      <p:tavLst>
                                        <p:tav tm="0">
                                          <p:val>
                                            <p:fltVal val="720"/>
                                          </p:val>
                                        </p:tav>
                                        <p:tav tm="100000">
                                          <p:val>
                                            <p:fltVal val="0"/>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ppt_w</p:attrName>
                                        </p:attrNameLst>
                                      </p:cBhvr>
                                      <p:tavLst>
                                        <p:tav tm="0">
                                          <p:val>
                                            <p:fltVal val="0"/>
                                          </p:val>
                                        </p:tav>
                                        <p:tav tm="100000">
                                          <p:val>
                                            <p:strVal val="#ppt_w"/>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left)">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5"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style.rotation</p:attrName>
                                        </p:attrNameLst>
                                      </p:cBhvr>
                                      <p:tavLst>
                                        <p:tav tm="0">
                                          <p:val>
                                            <p:fltVal val="720"/>
                                          </p:val>
                                        </p:tav>
                                        <p:tav tm="100000">
                                          <p:val>
                                            <p:fltVal val="0"/>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 calcmode="lin" valueType="num">
                                      <p:cBhvr>
                                        <p:cTn id="34" dur="1000" fill="hold"/>
                                        <p:tgtEl>
                                          <p:spTgt spid="9"/>
                                        </p:tgtEl>
                                        <p:attrNameLst>
                                          <p:attrName>ppt_w</p:attrName>
                                        </p:attrNameLst>
                                      </p:cBhvr>
                                      <p:tavLst>
                                        <p:tav tm="0">
                                          <p:val>
                                            <p:fltVal val="0"/>
                                          </p:val>
                                        </p:tav>
                                        <p:tav tm="100000">
                                          <p:val>
                                            <p:strVal val="#ppt_w"/>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wipe(left)">
                                      <p:cBhvr>
                                        <p:cTn id="3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9BAE7E-CD38-0A6D-F683-79A0590674B6}"/>
              </a:ext>
            </a:extLst>
          </p:cNvPr>
          <p:cNvSpPr txBox="1"/>
          <p:nvPr/>
        </p:nvSpPr>
        <p:spPr>
          <a:xfrm>
            <a:off x="1788607" y="2018336"/>
            <a:ext cx="9013372" cy="3477875"/>
          </a:xfrm>
          <a:prstGeom prst="rect">
            <a:avLst/>
          </a:prstGeom>
          <a:solidFill>
            <a:schemeClr val="bg1">
              <a:alpha val="46000"/>
            </a:schemeClr>
          </a:solidFill>
        </p:spPr>
        <p:txBody>
          <a:bodyPr wrap="square">
            <a:spAutoFit/>
          </a:bodyPr>
          <a:lstStyle/>
          <a:p>
            <a:r>
              <a:rPr lang="en-US" sz="2000" b="1" dirty="0"/>
              <a:t>Whenever we speak of the Holy Spirit, we think of the New Testament and specifically of Pentecost. God did not reserve the special graces of the Holy Spirit only for New Testament times. Also, in ancient times He trained His servants to fulfill their tasks by the outpouring of the Holy Spirit</a:t>
            </a:r>
            <a:r>
              <a:rPr lang="es-ES" sz="2000" b="1" dirty="0"/>
              <a:t>.</a:t>
            </a:r>
          </a:p>
          <a:p>
            <a:r>
              <a:rPr lang="en-US" sz="2000" b="1" dirty="0"/>
              <a:t>What happens when we have received the Holy Spirit? Do we stay inactive, or does it drive us to act</a:t>
            </a:r>
            <a:r>
              <a:rPr lang="es-ES" sz="2000" b="1" dirty="0"/>
              <a:t>? </a:t>
            </a:r>
          </a:p>
          <a:p>
            <a:r>
              <a:rPr lang="en-US" sz="2000" b="1" dirty="0"/>
              <a:t>When we have received the Holy Spirit, we are asked to act. The Spirit of God is the originator of all good things and all great achievements, and He works through human instruments</a:t>
            </a:r>
            <a:r>
              <a:rPr lang="es-ES" sz="2000" b="1" dirty="0"/>
              <a:t>.</a:t>
            </a:r>
          </a:p>
          <a:p>
            <a:r>
              <a:rPr lang="en-US" sz="2000" b="1" dirty="0"/>
              <a:t>What happens when a person is filled with the Holy Spirit? What does He give that person to train him for his mission</a:t>
            </a:r>
            <a:r>
              <a:rPr lang="es-ES" sz="2000" b="1" dirty="0"/>
              <a:t>? </a:t>
            </a:r>
          </a:p>
        </p:txBody>
      </p:sp>
    </p:spTree>
    <p:extLst>
      <p:ext uri="{BB962C8B-B14F-4D97-AF65-F5344CB8AC3E}">
        <p14:creationId xmlns:p14="http://schemas.microsoft.com/office/powerpoint/2010/main" val="1368590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BE0C339-489A-A80D-F96B-7928ECAB5CBD}"/>
              </a:ext>
            </a:extLst>
          </p:cNvPr>
          <p:cNvSpPr txBox="1"/>
          <p:nvPr/>
        </p:nvSpPr>
        <p:spPr>
          <a:xfrm>
            <a:off x="287942" y="982177"/>
            <a:ext cx="3389754" cy="5709255"/>
          </a:xfrm>
          <a:prstGeom prst="rect">
            <a:avLst/>
          </a:prstGeom>
          <a:noFill/>
        </p:spPr>
        <p:txBody>
          <a:bodyPr wrap="square">
            <a:spAutoFit/>
          </a:bodyPr>
          <a:lstStyle/>
          <a:p>
            <a:pPr indent="174625"/>
            <a:r>
              <a:rPr lang="es-ES" sz="2400" b="1" dirty="0"/>
              <a:t>“</a:t>
            </a:r>
            <a:r>
              <a:rPr lang="en-US" sz="2400" b="1" dirty="0"/>
              <a:t>And hope maketh not ashamed; because the love of God is shed abroad in our hearts by the Holy Ghost which is given unto us.</a:t>
            </a:r>
            <a:r>
              <a:rPr lang="es-ES" sz="2400" b="1" dirty="0"/>
              <a:t>”</a:t>
            </a:r>
            <a:br>
              <a:rPr lang="es-ES" sz="2400" b="1" dirty="0"/>
            </a:br>
            <a:r>
              <a:rPr lang="es-ES" sz="2400" b="1" dirty="0"/>
              <a:t>(</a:t>
            </a:r>
            <a:r>
              <a:rPr lang="es-ES" sz="2400" b="1" dirty="0" err="1"/>
              <a:t>Romans</a:t>
            </a:r>
            <a:r>
              <a:rPr lang="es-ES" sz="2400" b="1" dirty="0"/>
              <a:t> 5:5)</a:t>
            </a:r>
          </a:p>
          <a:p>
            <a:pPr indent="180975">
              <a:spcBef>
                <a:spcPts val="600"/>
              </a:spcBef>
            </a:pPr>
            <a:r>
              <a:rPr lang="es-ES" sz="2400" b="1" dirty="0"/>
              <a:t>“</a:t>
            </a:r>
            <a:r>
              <a:rPr lang="en-US" sz="2400" b="1" dirty="0"/>
              <a:t>But the fruit of the Spirit is love, joy, peace, longsuffering, gentleness, goodness, faith, meekness, temperance: against such there is no law.</a:t>
            </a:r>
            <a:r>
              <a:rPr lang="es-ES" sz="2400" b="1" dirty="0"/>
              <a:t>”</a:t>
            </a:r>
            <a:br>
              <a:rPr lang="es-ES" sz="2400" b="1" dirty="0"/>
            </a:br>
            <a:r>
              <a:rPr lang="es-ES" sz="2400" b="1" dirty="0"/>
              <a:t>(</a:t>
            </a:r>
            <a:r>
              <a:rPr lang="es-ES" sz="2400" b="1" dirty="0" err="1"/>
              <a:t>Galatians</a:t>
            </a:r>
            <a:r>
              <a:rPr lang="es-ES" sz="2400" b="1" dirty="0"/>
              <a:t> 5:22-23)</a:t>
            </a:r>
          </a:p>
        </p:txBody>
      </p:sp>
      <p:pic>
        <p:nvPicPr>
          <p:cNvPr id="4" name="Imagen 3" descr="Una flor amarilla&#10;&#10;Descripción generada automáticamente con confianza baja">
            <a:extLst>
              <a:ext uri="{FF2B5EF4-FFF2-40B4-BE49-F238E27FC236}">
                <a16:creationId xmlns:a16="http://schemas.microsoft.com/office/drawing/2014/main" id="{5C2152EB-1710-96C0-9372-EC7AB33D6476}"/>
              </a:ext>
            </a:extLst>
          </p:cNvPr>
          <p:cNvPicPr>
            <a:picLocks noChangeAspect="1"/>
          </p:cNvPicPr>
          <p:nvPr/>
        </p:nvPicPr>
        <p:blipFill rotWithShape="1">
          <a:blip r:embed="rId3">
            <a:extLst>
              <a:ext uri="{28A0092B-C50C-407E-A947-70E740481C1C}">
                <a14:useLocalDpi xmlns:a14="http://schemas.microsoft.com/office/drawing/2010/main" val="0"/>
              </a:ext>
            </a:extLst>
          </a:blip>
          <a:srcRect l="5792"/>
          <a:stretch/>
        </p:blipFill>
        <p:spPr>
          <a:xfrm>
            <a:off x="3677696" y="84594"/>
            <a:ext cx="8392001" cy="6678156"/>
          </a:xfrm>
          <a:prstGeom prst="rect">
            <a:avLst/>
          </a:prstGeom>
          <a:solidFill>
            <a:srgbClr val="FFFFFF">
              <a:shade val="85000"/>
            </a:srgbClr>
          </a:solidFill>
          <a:ln w="88900" cap="sq">
            <a:solidFill>
              <a:srgbClr val="71375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upo 1">
            <a:extLst>
              <a:ext uri="{FF2B5EF4-FFF2-40B4-BE49-F238E27FC236}">
                <a16:creationId xmlns:a16="http://schemas.microsoft.com/office/drawing/2014/main" id="{A24128FD-1757-1064-34E4-D0C80E11BAF2}"/>
              </a:ext>
            </a:extLst>
          </p:cNvPr>
          <p:cNvGrpSpPr/>
          <p:nvPr/>
        </p:nvGrpSpPr>
        <p:grpSpPr>
          <a:xfrm>
            <a:off x="92159" y="95250"/>
            <a:ext cx="3444862" cy="653500"/>
            <a:chOff x="92159" y="95250"/>
            <a:chExt cx="3444862" cy="653500"/>
          </a:xfrm>
        </p:grpSpPr>
        <p:pic>
          <p:nvPicPr>
            <p:cNvPr id="5" name="Imagen 4">
              <a:extLst>
                <a:ext uri="{FF2B5EF4-FFF2-40B4-BE49-F238E27FC236}">
                  <a16:creationId xmlns:a16="http://schemas.microsoft.com/office/drawing/2014/main" id="{F5651D65-ACA1-FE59-785C-7AD904119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59" y="95250"/>
              <a:ext cx="3444862" cy="653500"/>
            </a:xfrm>
            <a:prstGeom prst="rect">
              <a:avLst/>
            </a:prstGeom>
          </p:spPr>
        </p:pic>
        <p:sp>
          <p:nvSpPr>
            <p:cNvPr id="6" name="CuadroTexto 5">
              <a:extLst>
                <a:ext uri="{FF2B5EF4-FFF2-40B4-BE49-F238E27FC236}">
                  <a16:creationId xmlns:a16="http://schemas.microsoft.com/office/drawing/2014/main" id="{FCD551E3-08C9-0EF6-4F9D-057B9DE340DC}"/>
                </a:ext>
              </a:extLst>
            </p:cNvPr>
            <p:cNvSpPr txBox="1"/>
            <p:nvPr/>
          </p:nvSpPr>
          <p:spPr>
            <a:xfrm>
              <a:off x="337716" y="166568"/>
              <a:ext cx="2998151" cy="443032"/>
            </a:xfrm>
            <a:prstGeom prst="rect">
              <a:avLst/>
            </a:prstGeom>
            <a:noFill/>
          </p:spPr>
          <p:txBody>
            <a:bodyPr wrap="square">
              <a:prstTxWarp prst="textPlain">
                <a:avLst/>
              </a:prstTxWarp>
              <a:spAutoFit/>
            </a:bodyPr>
            <a:lstStyle/>
            <a:p>
              <a:r>
                <a:rPr lang="en-US" sz="1800"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He Gives </a:t>
              </a:r>
              <a:r>
                <a:rPr lang="en-U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U</a:t>
              </a:r>
              <a:r>
                <a:rPr lang="en-US" sz="1800"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s His </a:t>
              </a:r>
              <a:r>
                <a:rPr lang="en-U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F</a:t>
              </a:r>
              <a:r>
                <a:rPr lang="en-US" sz="1800"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ruit</a:t>
              </a:r>
              <a:endParaRPr lang="es-ES" sz="1800"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endParaRPr>
            </a:p>
          </p:txBody>
        </p:sp>
      </p:grpSp>
      <p:pic>
        <p:nvPicPr>
          <p:cNvPr id="8" name="Imagen 7" descr="Logotipo&#10;&#10;Descripción generada automáticamente con confianza media">
            <a:extLst>
              <a:ext uri="{FF2B5EF4-FFF2-40B4-BE49-F238E27FC236}">
                <a16:creationId xmlns:a16="http://schemas.microsoft.com/office/drawing/2014/main" id="{C68AAE71-AAB7-6930-5A29-F033440F78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303" y="1073483"/>
            <a:ext cx="360000" cy="360000"/>
          </a:xfrm>
          <a:prstGeom prst="rect">
            <a:avLst/>
          </a:prstGeom>
        </p:spPr>
      </p:pic>
      <p:pic>
        <p:nvPicPr>
          <p:cNvPr id="9" name="Imagen 8" descr="Logotipo&#10;&#10;Descripción generada automáticamente con confianza media">
            <a:extLst>
              <a:ext uri="{FF2B5EF4-FFF2-40B4-BE49-F238E27FC236}">
                <a16:creationId xmlns:a16="http://schemas.microsoft.com/office/drawing/2014/main" id="{D8B97EEF-A613-F06A-2438-BDE53DA80A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303" y="3702457"/>
            <a:ext cx="360000" cy="360000"/>
          </a:xfrm>
          <a:prstGeom prst="rect">
            <a:avLst/>
          </a:prstGeom>
        </p:spPr>
      </p:pic>
    </p:spTree>
    <p:extLst>
      <p:ext uri="{BB962C8B-B14F-4D97-AF65-F5344CB8AC3E}">
        <p14:creationId xmlns:p14="http://schemas.microsoft.com/office/powerpoint/2010/main" val="336909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500" fill="hold"/>
                                        <p:tgtEl>
                                          <p:spTgt spid="4"/>
                                        </p:tgtEl>
                                        <p:attrNameLst>
                                          <p:attrName>ppt_w</p:attrName>
                                        </p:attrNameLst>
                                      </p:cBhvr>
                                      <p:tavLst>
                                        <p:tav tm="0">
                                          <p:val>
                                            <p:fltVal val="0"/>
                                          </p:val>
                                        </p:tav>
                                        <p:tav tm="100000">
                                          <p:val>
                                            <p:strVal val="#ppt_w"/>
                                          </p:val>
                                        </p:tav>
                                      </p:tavLst>
                                    </p:anim>
                                    <p:anim calcmode="lin" valueType="num">
                                      <p:cBhvr>
                                        <p:cTn id="19" dur="1500" fill="hold"/>
                                        <p:tgtEl>
                                          <p:spTgt spid="4"/>
                                        </p:tgtEl>
                                        <p:attrNameLst>
                                          <p:attrName>ppt_h</p:attrName>
                                        </p:attrNameLst>
                                      </p:cBhvr>
                                      <p:tavLst>
                                        <p:tav tm="0">
                                          <p:val>
                                            <p:fltVal val="0"/>
                                          </p:val>
                                        </p:tav>
                                        <p:tav tm="100000">
                                          <p:val>
                                            <p:strVal val="#ppt_h"/>
                                          </p:val>
                                        </p:tav>
                                      </p:tavLst>
                                    </p:anim>
                                    <p:animEffect transition="in" filter="fade">
                                      <p:cBhvr>
                                        <p:cTn id="20" dur="1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style.rotation</p:attrName>
                                        </p:attrNameLst>
                                      </p:cBhvr>
                                      <p:tavLst>
                                        <p:tav tm="0">
                                          <p:val>
                                            <p:fltVal val="720"/>
                                          </p:val>
                                        </p:tav>
                                        <p:tav tm="100000">
                                          <p:val>
                                            <p:fltVal val="0"/>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ppt_w</p:attrName>
                                        </p:attrNameLst>
                                      </p:cBhvr>
                                      <p:tavLst>
                                        <p:tav tm="0">
                                          <p:val>
                                            <p:fltVal val="0"/>
                                          </p:val>
                                        </p:tav>
                                        <p:tav tm="100000">
                                          <p:val>
                                            <p:strVal val="#ppt_w"/>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wipe(left)">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style.rotation</p:attrName>
                                        </p:attrNameLst>
                                      </p:cBhvr>
                                      <p:tavLst>
                                        <p:tav tm="0">
                                          <p:val>
                                            <p:fltVal val="720"/>
                                          </p:val>
                                        </p:tav>
                                        <p:tav tm="100000">
                                          <p:val>
                                            <p:fltVal val="0"/>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ppt_w</p:attrName>
                                        </p:attrNameLst>
                                      </p:cBhvr>
                                      <p:tavLst>
                                        <p:tav tm="0">
                                          <p:val>
                                            <p:fltVal val="0"/>
                                          </p:val>
                                        </p:tav>
                                        <p:tav tm="100000">
                                          <p:val>
                                            <p:strVal val="#ppt_w"/>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ipe(left)">
                                      <p:cBhvr>
                                        <p:cTn id="4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6000"/>
            <a:lum/>
          </a:blip>
          <a:srcRect/>
          <a:stretch>
            <a:fillRect l="-22000" t="-12000" r="-21000" b="-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8CF5963-B041-7F0E-B167-F3BB6095F458}"/>
              </a:ext>
            </a:extLst>
          </p:cNvPr>
          <p:cNvSpPr txBox="1"/>
          <p:nvPr/>
        </p:nvSpPr>
        <p:spPr>
          <a:xfrm>
            <a:off x="5867400" y="4226510"/>
            <a:ext cx="5953125" cy="2323713"/>
          </a:xfrm>
          <a:prstGeom prst="rect">
            <a:avLst/>
          </a:prstGeom>
          <a:noFill/>
        </p:spPr>
        <p:txBody>
          <a:bodyPr wrap="square">
            <a:spAutoFit/>
          </a:bodyPr>
          <a:lstStyle/>
          <a:p>
            <a:pPr indent="360363">
              <a:spcBef>
                <a:spcPts val="600"/>
              </a:spcBef>
            </a:pPr>
            <a:r>
              <a:rPr lang="es-ES" sz="2000" b="1" dirty="0"/>
              <a:t>[</a:t>
            </a:r>
            <a:r>
              <a:rPr lang="es-ES" sz="2000" b="1" dirty="0" err="1"/>
              <a:t>To</a:t>
            </a:r>
            <a:r>
              <a:rPr lang="es-ES" sz="2000" b="1" dirty="0"/>
              <a:t> </a:t>
            </a:r>
            <a:r>
              <a:rPr lang="es-ES" sz="2000" b="1" dirty="0" err="1"/>
              <a:t>Simeon</a:t>
            </a:r>
            <a:r>
              <a:rPr lang="es-ES" sz="2000" b="1" dirty="0"/>
              <a:t>] “</a:t>
            </a:r>
            <a:r>
              <a:rPr lang="en-US" sz="2000" b="1" dirty="0"/>
              <a:t>And it was revealed unto him by the Holy Ghost, that he should not see death, before he had seen the Lord's Christ.</a:t>
            </a:r>
            <a:r>
              <a:rPr lang="es-ES" sz="2000" b="1" dirty="0"/>
              <a:t>” (Luke 2:26) </a:t>
            </a:r>
          </a:p>
          <a:p>
            <a:pPr indent="361950">
              <a:spcBef>
                <a:spcPts val="600"/>
              </a:spcBef>
            </a:pPr>
            <a:r>
              <a:rPr lang="es-ES" sz="2000" b="1" dirty="0"/>
              <a:t>“</a:t>
            </a:r>
            <a:r>
              <a:rPr lang="en-US" sz="2000" b="1" dirty="0"/>
              <a:t>And there stood up one of them named Agabus, and signified by the Spirit that there should be great dearth throughout all the world: which came to pass in the days of Claudius Caesar.</a:t>
            </a:r>
            <a:r>
              <a:rPr lang="es-ES" sz="2000" b="1" dirty="0"/>
              <a:t>” (</a:t>
            </a:r>
            <a:r>
              <a:rPr lang="es-ES" sz="2000" b="1" dirty="0" err="1"/>
              <a:t>Acts</a:t>
            </a:r>
            <a:r>
              <a:rPr lang="es-ES" sz="2000" b="1" dirty="0"/>
              <a:t> 11:28)</a:t>
            </a:r>
          </a:p>
        </p:txBody>
      </p:sp>
      <p:grpSp>
        <p:nvGrpSpPr>
          <p:cNvPr id="2" name="Grupo 1">
            <a:extLst>
              <a:ext uri="{FF2B5EF4-FFF2-40B4-BE49-F238E27FC236}">
                <a16:creationId xmlns:a16="http://schemas.microsoft.com/office/drawing/2014/main" id="{4226C375-36F2-D285-8E1E-ED348BBB9C5C}"/>
              </a:ext>
            </a:extLst>
          </p:cNvPr>
          <p:cNvGrpSpPr/>
          <p:nvPr/>
        </p:nvGrpSpPr>
        <p:grpSpPr>
          <a:xfrm>
            <a:off x="432079" y="76230"/>
            <a:ext cx="4300696" cy="589527"/>
            <a:chOff x="432079" y="76230"/>
            <a:chExt cx="4300696" cy="589527"/>
          </a:xfrm>
        </p:grpSpPr>
        <p:pic>
          <p:nvPicPr>
            <p:cNvPr id="5" name="Imagen 4">
              <a:extLst>
                <a:ext uri="{FF2B5EF4-FFF2-40B4-BE49-F238E27FC236}">
                  <a16:creationId xmlns:a16="http://schemas.microsoft.com/office/drawing/2014/main" id="{4E762B35-28DD-9421-C6C3-AD3D43D6B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79" y="76230"/>
              <a:ext cx="4300696" cy="589527"/>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1C2A61A8-3783-1B34-2ED0-D18E99212B04}"/>
                </a:ext>
              </a:extLst>
            </p:cNvPr>
            <p:cNvSpPr txBox="1"/>
            <p:nvPr/>
          </p:nvSpPr>
          <p:spPr>
            <a:xfrm>
              <a:off x="633046" y="139183"/>
              <a:ext cx="3908809" cy="357791"/>
            </a:xfrm>
            <a:prstGeom prst="rect">
              <a:avLst/>
            </a:prstGeom>
            <a:noFill/>
          </p:spPr>
          <p:txBody>
            <a:bodyPr wrap="square">
              <a:prstTxWarp prst="textPlain">
                <a:avLst/>
              </a:prstTxWarp>
              <a:spAutoFit/>
            </a:bodyPr>
            <a:lstStyle/>
            <a:p>
              <a:r>
                <a:rPr lang="en-US" b="1" dirty="0">
                  <a:solidFill>
                    <a:schemeClr val="bg1"/>
                  </a:solidFill>
                  <a:effectLst>
                    <a:outerShdw blurRad="50800" dist="38100" dir="5400000" algn="t" rotWithShape="0">
                      <a:prstClr val="black">
                        <a:alpha val="40000"/>
                      </a:prstClr>
                    </a:outerShdw>
                  </a:effectLst>
                  <a:latin typeface="Sabon Next LT" panose="02000500000000000000" pitchFamily="2" charset="0"/>
                  <a:cs typeface="Sabon Next LT" panose="02000500000000000000" pitchFamily="2" charset="0"/>
                </a:rPr>
                <a:t>He Reveals the Future to Us</a:t>
              </a:r>
              <a:endParaRPr lang="es-ES" b="1" dirty="0">
                <a:solidFill>
                  <a:schemeClr val="bg1"/>
                </a:solidFill>
                <a:effectLst>
                  <a:outerShdw blurRad="50800" dist="38100" dir="5400000" algn="t" rotWithShape="0">
                    <a:prstClr val="black">
                      <a:alpha val="40000"/>
                    </a:prstClr>
                  </a:outerShdw>
                </a:effectLst>
                <a:latin typeface="Sabon Next LT" panose="02000500000000000000" pitchFamily="2" charset="0"/>
                <a:cs typeface="Sabon Next LT" panose="02000500000000000000" pitchFamily="2" charset="0"/>
              </a:endParaRPr>
            </a:p>
          </p:txBody>
        </p:sp>
      </p:grpSp>
      <p:pic>
        <p:nvPicPr>
          <p:cNvPr id="6" name="Imagen 5" descr="Imagen que contiene persona, interior, hombre, comiendo&#10;&#10;Descripción generada automáticamente">
            <a:extLst>
              <a:ext uri="{FF2B5EF4-FFF2-40B4-BE49-F238E27FC236}">
                <a16:creationId xmlns:a16="http://schemas.microsoft.com/office/drawing/2014/main" id="{54D259F7-8D98-F242-C309-3B68F127DC3E}"/>
              </a:ext>
            </a:extLst>
          </p:cNvPr>
          <p:cNvPicPr>
            <a:picLocks noChangeAspect="1"/>
          </p:cNvPicPr>
          <p:nvPr/>
        </p:nvPicPr>
        <p:blipFill rotWithShape="1">
          <a:blip r:embed="rId5">
            <a:extLst>
              <a:ext uri="{28A0092B-C50C-407E-A947-70E740481C1C}">
                <a14:useLocalDpi xmlns:a14="http://schemas.microsoft.com/office/drawing/2010/main" val="0"/>
              </a:ext>
            </a:extLst>
          </a:blip>
          <a:srcRect t="14434"/>
          <a:stretch/>
        </p:blipFill>
        <p:spPr>
          <a:xfrm>
            <a:off x="6096000" y="139184"/>
            <a:ext cx="5953125" cy="3952593"/>
          </a:xfrm>
          <a:prstGeom prst="rect">
            <a:avLst/>
          </a:prstGeom>
          <a:ln w="38100" cap="sq">
            <a:solidFill>
              <a:srgbClr val="D68D6D"/>
            </a:solidFill>
            <a:prstDash val="solid"/>
            <a:miter lim="800000"/>
          </a:ln>
          <a:effectLst>
            <a:outerShdw blurRad="50800" dist="38100" dir="2700000" algn="tl" rotWithShape="0">
              <a:srgbClr val="000000">
                <a:alpha val="43000"/>
              </a:srgbClr>
            </a:outerShdw>
          </a:effectLst>
        </p:spPr>
      </p:pic>
      <p:pic>
        <p:nvPicPr>
          <p:cNvPr id="13" name="Imagen 12" descr="Un grupo de personas disfrazadas&#10;&#10;Descripción generada automáticamente con confianza baja">
            <a:extLst>
              <a:ext uri="{FF2B5EF4-FFF2-40B4-BE49-F238E27FC236}">
                <a16:creationId xmlns:a16="http://schemas.microsoft.com/office/drawing/2014/main" id="{FA69C355-287C-9754-1A31-F1DA3788F3F1}"/>
              </a:ext>
            </a:extLst>
          </p:cNvPr>
          <p:cNvPicPr>
            <a:picLocks noChangeAspect="1"/>
          </p:cNvPicPr>
          <p:nvPr/>
        </p:nvPicPr>
        <p:blipFill rotWithShape="1">
          <a:blip r:embed="rId6">
            <a:extLst>
              <a:ext uri="{28A0092B-C50C-407E-A947-70E740481C1C}">
                <a14:useLocalDpi xmlns:a14="http://schemas.microsoft.com/office/drawing/2010/main" val="0"/>
              </a:ext>
            </a:extLst>
          </a:blip>
          <a:srcRect b="4194"/>
          <a:stretch/>
        </p:blipFill>
        <p:spPr>
          <a:xfrm>
            <a:off x="142875" y="793820"/>
            <a:ext cx="5557147" cy="5962988"/>
          </a:xfrm>
          <a:prstGeom prst="rect">
            <a:avLst/>
          </a:prstGeom>
          <a:ln w="38100" cap="sq">
            <a:solidFill>
              <a:srgbClr val="69792F"/>
            </a:solidFill>
            <a:prstDash val="solid"/>
            <a:miter lim="800000"/>
          </a:ln>
          <a:effectLst>
            <a:outerShdw blurRad="50800" dist="38100" dir="2700000" algn="tl" rotWithShape="0">
              <a:srgbClr val="000000">
                <a:alpha val="43000"/>
              </a:srgbClr>
            </a:outerShdw>
          </a:effectLst>
        </p:spPr>
      </p:pic>
      <p:pic>
        <p:nvPicPr>
          <p:cNvPr id="8" name="Imagen 7" descr="Icono&#10;&#10;Descripción generada automáticamente">
            <a:extLst>
              <a:ext uri="{FF2B5EF4-FFF2-40B4-BE49-F238E27FC236}">
                <a16:creationId xmlns:a16="http://schemas.microsoft.com/office/drawing/2014/main" id="{7CD7E558-1646-BB06-6BDE-30B66C2740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7448" y="4256654"/>
            <a:ext cx="360000" cy="360000"/>
          </a:xfrm>
          <a:prstGeom prst="rect">
            <a:avLst/>
          </a:prstGeom>
        </p:spPr>
      </p:pic>
      <p:pic>
        <p:nvPicPr>
          <p:cNvPr id="9" name="Imagen 8" descr="Icono&#10;&#10;Descripción generada automáticamente">
            <a:extLst>
              <a:ext uri="{FF2B5EF4-FFF2-40B4-BE49-F238E27FC236}">
                <a16:creationId xmlns:a16="http://schemas.microsoft.com/office/drawing/2014/main" id="{0DAC5855-7A2F-608D-297F-292712D240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7448" y="5280980"/>
            <a:ext cx="360000" cy="360000"/>
          </a:xfrm>
          <a:prstGeom prst="rect">
            <a:avLst/>
          </a:prstGeom>
        </p:spPr>
      </p:pic>
    </p:spTree>
    <p:extLst>
      <p:ext uri="{BB962C8B-B14F-4D97-AF65-F5344CB8AC3E}">
        <p14:creationId xmlns:p14="http://schemas.microsoft.com/office/powerpoint/2010/main" val="1980166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3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800" decel="100000"/>
                                        <p:tgtEl>
                                          <p:spTgt spid="6"/>
                                        </p:tgtEl>
                                      </p:cBhvr>
                                    </p:animEffect>
                                    <p:anim calcmode="lin" valueType="num">
                                      <p:cBhvr>
                                        <p:cTn id="19" dur="800" decel="100000" fill="hold"/>
                                        <p:tgtEl>
                                          <p:spTgt spid="6"/>
                                        </p:tgtEl>
                                        <p:attrNameLst>
                                          <p:attrName>style.rotation</p:attrName>
                                        </p:attrNameLst>
                                      </p:cBhvr>
                                      <p:tavLst>
                                        <p:tav tm="0">
                                          <p:val>
                                            <p:fltVal val="-90"/>
                                          </p:val>
                                        </p:tav>
                                        <p:tav tm="100000">
                                          <p:val>
                                            <p:fltVal val="0"/>
                                          </p:val>
                                        </p:tav>
                                      </p:tavLst>
                                    </p:anim>
                                    <p:anim calcmode="lin" valueType="num">
                                      <p:cBhvr>
                                        <p:cTn id="20" dur="800" decel="100000" fill="hold"/>
                                        <p:tgtEl>
                                          <p:spTgt spid="6"/>
                                        </p:tgtEl>
                                        <p:attrNameLst>
                                          <p:attrName>ppt_x</p:attrName>
                                        </p:attrNameLst>
                                      </p:cBhvr>
                                      <p:tavLst>
                                        <p:tav tm="0">
                                          <p:val>
                                            <p:strVal val="#ppt_x+0.4"/>
                                          </p:val>
                                        </p:tav>
                                        <p:tav tm="100000">
                                          <p:val>
                                            <p:strVal val="#ppt_x-0.05"/>
                                          </p:val>
                                        </p:tav>
                                      </p:tavLst>
                                    </p:anim>
                                    <p:anim calcmode="lin" valueType="num">
                                      <p:cBhvr>
                                        <p:cTn id="21" dur="800" decel="100000" fill="hold"/>
                                        <p:tgtEl>
                                          <p:spTgt spid="6"/>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5"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style.rotation</p:attrName>
                                        </p:attrNameLst>
                                      </p:cBhvr>
                                      <p:tavLst>
                                        <p:tav tm="0">
                                          <p:val>
                                            <p:fltVal val="720"/>
                                          </p:val>
                                        </p:tav>
                                        <p:tav tm="100000">
                                          <p:val>
                                            <p:fltVal val="0"/>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ppt_w</p:attrName>
                                        </p:attrNameLst>
                                      </p:cBhvr>
                                      <p:tavLst>
                                        <p:tav tm="0">
                                          <p:val>
                                            <p:fltVal val="0"/>
                                          </p:val>
                                        </p:tav>
                                        <p:tav tm="100000">
                                          <p:val>
                                            <p:strVal val="#ppt_w"/>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wipe(left)">
                                      <p:cBhvr>
                                        <p:cTn id="35" dur="500"/>
                                        <p:tgtEl>
                                          <p:spTgt spid="3">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800" decel="100000"/>
                                        <p:tgtEl>
                                          <p:spTgt spid="13"/>
                                        </p:tgtEl>
                                      </p:cBhvr>
                                    </p:animEffect>
                                    <p:anim calcmode="lin" valueType="num">
                                      <p:cBhvr>
                                        <p:cTn id="41" dur="800" decel="100000" fill="hold"/>
                                        <p:tgtEl>
                                          <p:spTgt spid="13"/>
                                        </p:tgtEl>
                                        <p:attrNameLst>
                                          <p:attrName>style.rotation</p:attrName>
                                        </p:attrNameLst>
                                      </p:cBhvr>
                                      <p:tavLst>
                                        <p:tav tm="0">
                                          <p:val>
                                            <p:fltVal val="-90"/>
                                          </p:val>
                                        </p:tav>
                                        <p:tav tm="100000">
                                          <p:val>
                                            <p:fltVal val="0"/>
                                          </p:val>
                                        </p:tav>
                                      </p:tavLst>
                                    </p:anim>
                                    <p:anim calcmode="lin" valueType="num">
                                      <p:cBhvr>
                                        <p:cTn id="42" dur="800" decel="100000" fill="hold"/>
                                        <p:tgtEl>
                                          <p:spTgt spid="13"/>
                                        </p:tgtEl>
                                        <p:attrNameLst>
                                          <p:attrName>ppt_x</p:attrName>
                                        </p:attrNameLst>
                                      </p:cBhvr>
                                      <p:tavLst>
                                        <p:tav tm="0">
                                          <p:val>
                                            <p:strVal val="#ppt_x+0.4"/>
                                          </p:val>
                                        </p:tav>
                                        <p:tav tm="100000">
                                          <p:val>
                                            <p:strVal val="#ppt_x-0.05"/>
                                          </p:val>
                                        </p:tav>
                                      </p:tavLst>
                                    </p:anim>
                                    <p:anim calcmode="lin" valueType="num">
                                      <p:cBhvr>
                                        <p:cTn id="43" dur="800" decel="100000" fill="hold"/>
                                        <p:tgtEl>
                                          <p:spTgt spid="13"/>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46" fill="hold">
                            <p:stCondLst>
                              <p:cond delay="1000"/>
                            </p:stCondLst>
                            <p:childTnLst>
                              <p:par>
                                <p:cTn id="47" presetID="35" presetClass="entr" presetSubtype="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style.rotation</p:attrName>
                                        </p:attrNameLst>
                                      </p:cBhvr>
                                      <p:tavLst>
                                        <p:tav tm="0">
                                          <p:val>
                                            <p:fltVal val="720"/>
                                          </p:val>
                                        </p:tav>
                                        <p:tav tm="100000">
                                          <p:val>
                                            <p:fltVal val="0"/>
                                          </p:val>
                                        </p:tav>
                                      </p:tavLst>
                                    </p:anim>
                                    <p:anim calcmode="lin" valueType="num">
                                      <p:cBhvr>
                                        <p:cTn id="51" dur="1000" fill="hold"/>
                                        <p:tgtEl>
                                          <p:spTgt spid="9"/>
                                        </p:tgtEl>
                                        <p:attrNameLst>
                                          <p:attrName>ppt_h</p:attrName>
                                        </p:attrNameLst>
                                      </p:cBhvr>
                                      <p:tavLst>
                                        <p:tav tm="0">
                                          <p:val>
                                            <p:fltVal val="0"/>
                                          </p:val>
                                        </p:tav>
                                        <p:tav tm="100000">
                                          <p:val>
                                            <p:strVal val="#ppt_h"/>
                                          </p:val>
                                        </p:tav>
                                      </p:tavLst>
                                    </p:anim>
                                    <p:anim calcmode="lin" valueType="num">
                                      <p:cBhvr>
                                        <p:cTn id="52" dur="1000" fill="hold"/>
                                        <p:tgtEl>
                                          <p:spTgt spid="9"/>
                                        </p:tgtEl>
                                        <p:attrNameLst>
                                          <p:attrName>ppt_w</p:attrName>
                                        </p:attrNameLst>
                                      </p:cBhvr>
                                      <p:tavLst>
                                        <p:tav tm="0">
                                          <p:val>
                                            <p:fltVal val="0"/>
                                          </p:val>
                                        </p:tav>
                                        <p:tav tm="100000">
                                          <p:val>
                                            <p:strVal val="#ppt_w"/>
                                          </p:val>
                                        </p:tav>
                                      </p:tavLst>
                                    </p:anim>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3">
                                            <p:txEl>
                                              <p:pRg st="1" end="1"/>
                                            </p:txEl>
                                          </p:spTgt>
                                        </p:tgtEl>
                                        <p:attrNameLst>
                                          <p:attrName>style.visibility</p:attrName>
                                        </p:attrNameLst>
                                      </p:cBhvr>
                                      <p:to>
                                        <p:strVal val="visible"/>
                                      </p:to>
                                    </p:set>
                                    <p:animEffect transition="in" filter="wipe(left)">
                                      <p:cBhvr>
                                        <p:cTn id="5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03088E-0022-8B91-3711-62ED50BF17E4}"/>
              </a:ext>
            </a:extLst>
          </p:cNvPr>
          <p:cNvSpPr txBox="1"/>
          <p:nvPr/>
        </p:nvSpPr>
        <p:spPr>
          <a:xfrm>
            <a:off x="6162675" y="77514"/>
            <a:ext cx="5995987" cy="1323439"/>
          </a:xfrm>
          <a:prstGeom prst="rect">
            <a:avLst/>
          </a:prstGeom>
          <a:noFill/>
        </p:spPr>
        <p:txBody>
          <a:bodyPr wrap="square">
            <a:spAutoFit/>
          </a:bodyPr>
          <a:lstStyle/>
          <a:p>
            <a:r>
              <a:rPr lang="es-ES" sz="2000" b="1" dirty="0"/>
              <a:t>“</a:t>
            </a:r>
            <a:r>
              <a:rPr lang="en-US" sz="2000" b="1" dirty="0"/>
              <a:t>Likewise the Spirit also </a:t>
            </a:r>
            <a:r>
              <a:rPr lang="en-US" sz="2000" b="1" dirty="0" err="1"/>
              <a:t>helpeth</a:t>
            </a:r>
            <a:r>
              <a:rPr lang="en-US" sz="2000" b="1" dirty="0"/>
              <a:t> our infirmities: for we know not what we should pray for as we ought: but the Spirit itself maketh intercession for us with groanings which cannot be uttered.</a:t>
            </a:r>
            <a:r>
              <a:rPr lang="es-ES" sz="2000" b="1" dirty="0"/>
              <a:t>” (</a:t>
            </a:r>
            <a:r>
              <a:rPr lang="es-ES" sz="2000" b="1" dirty="0" err="1"/>
              <a:t>Romans</a:t>
            </a:r>
            <a:r>
              <a:rPr lang="es-ES" sz="2000" b="1" dirty="0"/>
              <a:t> 8:26) </a:t>
            </a:r>
          </a:p>
        </p:txBody>
      </p:sp>
      <p:grpSp>
        <p:nvGrpSpPr>
          <p:cNvPr id="2" name="Grupo 1">
            <a:extLst>
              <a:ext uri="{FF2B5EF4-FFF2-40B4-BE49-F238E27FC236}">
                <a16:creationId xmlns:a16="http://schemas.microsoft.com/office/drawing/2014/main" id="{6C626DC7-5261-801A-14A2-F845BB0CFB90}"/>
              </a:ext>
            </a:extLst>
          </p:cNvPr>
          <p:cNvGrpSpPr/>
          <p:nvPr/>
        </p:nvGrpSpPr>
        <p:grpSpPr>
          <a:xfrm>
            <a:off x="206035" y="107661"/>
            <a:ext cx="4535297" cy="787283"/>
            <a:chOff x="206036" y="107661"/>
            <a:chExt cx="4014272" cy="787283"/>
          </a:xfrm>
        </p:grpSpPr>
        <p:pic>
          <p:nvPicPr>
            <p:cNvPr id="5" name="Imagen 4">
              <a:extLst>
                <a:ext uri="{FF2B5EF4-FFF2-40B4-BE49-F238E27FC236}">
                  <a16:creationId xmlns:a16="http://schemas.microsoft.com/office/drawing/2014/main" id="{DFCBE3CA-BD71-4CDA-A118-012314D62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036" y="107661"/>
              <a:ext cx="4014272" cy="787283"/>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0FDC1231-91B8-7DF0-887D-22DD272C89D1}"/>
                </a:ext>
              </a:extLst>
            </p:cNvPr>
            <p:cNvSpPr txBox="1"/>
            <p:nvPr/>
          </p:nvSpPr>
          <p:spPr>
            <a:xfrm>
              <a:off x="434927" y="211014"/>
              <a:ext cx="3650489" cy="422030"/>
            </a:xfrm>
            <a:prstGeom prst="rect">
              <a:avLst/>
            </a:prstGeom>
            <a:noFill/>
          </p:spPr>
          <p:txBody>
            <a:bodyPr wrap="square">
              <a:prstTxWarp prst="textPlain">
                <a:avLst/>
              </a:prstTxWarp>
              <a:spAutoFit/>
            </a:bodyPr>
            <a:lstStyle/>
            <a:p>
              <a:r>
                <a:rPr lang="en-U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He Intercedes When We Pray</a:t>
              </a:r>
              <a:endPar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endParaRPr>
            </a:p>
          </p:txBody>
        </p:sp>
      </p:grpSp>
      <p:pic>
        <p:nvPicPr>
          <p:cNvPr id="7" name="Imagen 6" descr="Logotipo, Icono&#10;&#10;Descripción generada automáticamente">
            <a:extLst>
              <a:ext uri="{FF2B5EF4-FFF2-40B4-BE49-F238E27FC236}">
                <a16:creationId xmlns:a16="http://schemas.microsoft.com/office/drawing/2014/main" id="{53641463-2294-7494-79CE-7F98098E59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9326" y="121206"/>
            <a:ext cx="360000" cy="360000"/>
          </a:xfrm>
          <a:prstGeom prst="rect">
            <a:avLst/>
          </a:prstGeom>
        </p:spPr>
      </p:pic>
    </p:spTree>
    <p:extLst>
      <p:ext uri="{BB962C8B-B14F-4D97-AF65-F5344CB8AC3E}">
        <p14:creationId xmlns:p14="http://schemas.microsoft.com/office/powerpoint/2010/main" val="746974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6" presetClass="emph" presetSubtype="0" fill="hold"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style.rotation</p:attrName>
                                        </p:attrNameLst>
                                      </p:cBhvr>
                                      <p:tavLst>
                                        <p:tav tm="0">
                                          <p:val>
                                            <p:fltVal val="720"/>
                                          </p:val>
                                        </p:tav>
                                        <p:tav tm="100000">
                                          <p:val>
                                            <p:fltVal val="0"/>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ppt_w</p:attrName>
                                        </p:attrNameLst>
                                      </p:cBhvr>
                                      <p:tavLst>
                                        <p:tav tm="0">
                                          <p:val>
                                            <p:fltVal val="0"/>
                                          </p:val>
                                        </p:tav>
                                        <p:tav tm="100000">
                                          <p:val>
                                            <p:strVal val="#ppt_w"/>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37185B8-B7E0-511C-5218-47133093FCAF}"/>
              </a:ext>
            </a:extLst>
          </p:cNvPr>
          <p:cNvSpPr txBox="1"/>
          <p:nvPr/>
        </p:nvSpPr>
        <p:spPr>
          <a:xfrm>
            <a:off x="0" y="698390"/>
            <a:ext cx="5371540" cy="1631216"/>
          </a:xfrm>
          <a:prstGeom prst="rect">
            <a:avLst/>
          </a:prstGeom>
          <a:noFill/>
        </p:spPr>
        <p:txBody>
          <a:bodyPr wrap="square">
            <a:spAutoFit/>
          </a:bodyPr>
          <a:lstStyle/>
          <a:p>
            <a:pPr indent="361950"/>
            <a:r>
              <a:rPr lang="es-ES" sz="2000" b="1" dirty="0"/>
              <a:t>“</a:t>
            </a:r>
            <a:r>
              <a:rPr lang="en-US" sz="2000" b="1" dirty="0"/>
              <a:t>But ye shall receive power, after that the Holy Ghost is come upon you: and ye shall be witnesses unto me both in Jerusalem, and in all Judaea, and in Samaria, and unto the uttermost part of the earth.</a:t>
            </a:r>
            <a:r>
              <a:rPr lang="es-ES" sz="2000" b="1" dirty="0"/>
              <a:t>” (</a:t>
            </a:r>
            <a:r>
              <a:rPr lang="es-ES" sz="2000" b="1" dirty="0" err="1"/>
              <a:t>Acts</a:t>
            </a:r>
            <a:r>
              <a:rPr lang="es-ES" sz="2000" b="1" dirty="0"/>
              <a:t> 1:8) </a:t>
            </a:r>
          </a:p>
        </p:txBody>
      </p:sp>
      <p:grpSp>
        <p:nvGrpSpPr>
          <p:cNvPr id="2" name="Grupo 1">
            <a:extLst>
              <a:ext uri="{FF2B5EF4-FFF2-40B4-BE49-F238E27FC236}">
                <a16:creationId xmlns:a16="http://schemas.microsoft.com/office/drawing/2014/main" id="{DE8B0305-F68E-81C7-A5BA-595125B8A35D}"/>
              </a:ext>
            </a:extLst>
          </p:cNvPr>
          <p:cNvGrpSpPr/>
          <p:nvPr/>
        </p:nvGrpSpPr>
        <p:grpSpPr>
          <a:xfrm>
            <a:off x="114861" y="68840"/>
            <a:ext cx="5070088" cy="664691"/>
            <a:chOff x="114861" y="68840"/>
            <a:chExt cx="5070088" cy="664691"/>
          </a:xfrm>
        </p:grpSpPr>
        <p:pic>
          <p:nvPicPr>
            <p:cNvPr id="5" name="Imagen 4">
              <a:extLst>
                <a:ext uri="{FF2B5EF4-FFF2-40B4-BE49-F238E27FC236}">
                  <a16:creationId xmlns:a16="http://schemas.microsoft.com/office/drawing/2014/main" id="{23772CDD-438F-8A64-122E-1BFA3EA1D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61" y="68840"/>
              <a:ext cx="5070088" cy="664691"/>
            </a:xfrm>
            <a:prstGeom prst="rect">
              <a:avLst/>
            </a:prstGeom>
          </p:spPr>
        </p:pic>
        <p:sp>
          <p:nvSpPr>
            <p:cNvPr id="4" name="CuadroTexto 3">
              <a:extLst>
                <a:ext uri="{FF2B5EF4-FFF2-40B4-BE49-F238E27FC236}">
                  <a16:creationId xmlns:a16="http://schemas.microsoft.com/office/drawing/2014/main" id="{F0DD1CB6-1D63-9F2C-2C0B-989973C19991}"/>
                </a:ext>
              </a:extLst>
            </p:cNvPr>
            <p:cNvSpPr txBox="1"/>
            <p:nvPr/>
          </p:nvSpPr>
          <p:spPr>
            <a:xfrm>
              <a:off x="281355" y="129128"/>
              <a:ext cx="4742821" cy="426095"/>
            </a:xfrm>
            <a:prstGeom prst="rect">
              <a:avLst/>
            </a:prstGeom>
            <a:noFill/>
          </p:spPr>
          <p:txBody>
            <a:bodyPr wrap="square">
              <a:prstTxWarp prst="textPlain">
                <a:avLst/>
              </a:prstTxWarp>
              <a:spAutoFit/>
            </a:bodyPr>
            <a:lstStyle/>
            <a:p>
              <a:r>
                <a:rPr lang="en-U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He Gives Us Power to Testify</a:t>
              </a:r>
              <a:endPar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endParaRPr>
            </a:p>
          </p:txBody>
        </p:sp>
      </p:grpSp>
      <p:pic>
        <p:nvPicPr>
          <p:cNvPr id="6" name="Imagen 5" descr="Una caricatura de una persona&#10;&#10;Descripción generada automáticamente con confianza media">
            <a:extLst>
              <a:ext uri="{FF2B5EF4-FFF2-40B4-BE49-F238E27FC236}">
                <a16:creationId xmlns:a16="http://schemas.microsoft.com/office/drawing/2014/main" id="{213E67AF-82A1-8125-AFD9-E37B33ABF422}"/>
              </a:ext>
            </a:extLst>
          </p:cNvPr>
          <p:cNvPicPr>
            <a:picLocks noChangeAspect="1"/>
          </p:cNvPicPr>
          <p:nvPr/>
        </p:nvPicPr>
        <p:blipFill rotWithShape="1">
          <a:blip r:embed="rId4">
            <a:extLst>
              <a:ext uri="{28A0092B-C50C-407E-A947-70E740481C1C}">
                <a14:useLocalDpi xmlns:a14="http://schemas.microsoft.com/office/drawing/2010/main" val="0"/>
              </a:ext>
            </a:extLst>
          </a:blip>
          <a:srcRect t="1172" b="2095"/>
          <a:stretch/>
        </p:blipFill>
        <p:spPr>
          <a:xfrm>
            <a:off x="5340002" y="199464"/>
            <a:ext cx="6705600" cy="4975435"/>
          </a:xfrm>
          <a:prstGeom prst="round2DiagRect">
            <a:avLst>
              <a:gd name="adj1" fmla="val 13541"/>
              <a:gd name="adj2" fmla="val 11136"/>
            </a:avLst>
          </a:prstGeom>
          <a:ln w="38100" cap="sq">
            <a:solidFill>
              <a:srgbClr val="728CBC"/>
            </a:solidFill>
            <a:miter lim="800000"/>
          </a:ln>
          <a:effectLst>
            <a:outerShdw blurRad="254000" algn="tl" rotWithShape="0">
              <a:srgbClr val="000000">
                <a:alpha val="43000"/>
              </a:srgbClr>
            </a:outerShdw>
          </a:effectLst>
        </p:spPr>
      </p:pic>
      <p:sp>
        <p:nvSpPr>
          <p:cNvPr id="8" name="CuadroTexto 7">
            <a:extLst>
              <a:ext uri="{FF2B5EF4-FFF2-40B4-BE49-F238E27FC236}">
                <a16:creationId xmlns:a16="http://schemas.microsoft.com/office/drawing/2014/main" id="{E87861DD-E955-315C-2BDD-A68D906121A3}"/>
              </a:ext>
            </a:extLst>
          </p:cNvPr>
          <p:cNvSpPr txBox="1"/>
          <p:nvPr/>
        </p:nvSpPr>
        <p:spPr>
          <a:xfrm>
            <a:off x="5486400" y="5288340"/>
            <a:ext cx="6705600" cy="1569660"/>
          </a:xfrm>
          <a:prstGeom prst="rect">
            <a:avLst/>
          </a:prstGeom>
          <a:noFill/>
        </p:spPr>
        <p:txBody>
          <a:bodyPr wrap="square">
            <a:spAutoFit/>
          </a:bodyPr>
          <a:lstStyle/>
          <a:p>
            <a:r>
              <a:rPr lang="es-ES" sz="2400" b="1" dirty="0"/>
              <a:t>“</a:t>
            </a:r>
            <a:r>
              <a:rPr lang="en-US" sz="2400" b="1" dirty="0"/>
              <a:t>And when they had prayed, the place was shaken where they were assembled together; and they were all filled with the Holy Ghost, and they </a:t>
            </a:r>
            <a:r>
              <a:rPr lang="en-US" sz="2400" b="1" dirty="0" err="1"/>
              <a:t>spake</a:t>
            </a:r>
            <a:r>
              <a:rPr lang="en-US" sz="2400" b="1" dirty="0"/>
              <a:t> the word of God with boldness.</a:t>
            </a:r>
            <a:r>
              <a:rPr lang="es-ES" sz="2400" b="1" dirty="0"/>
              <a:t>” (</a:t>
            </a:r>
            <a:r>
              <a:rPr lang="es-ES" sz="2400" b="1" dirty="0" err="1"/>
              <a:t>Acts</a:t>
            </a:r>
            <a:r>
              <a:rPr lang="es-ES" sz="2400" b="1" dirty="0"/>
              <a:t> 4:31)</a:t>
            </a:r>
          </a:p>
        </p:txBody>
      </p:sp>
      <p:pic>
        <p:nvPicPr>
          <p:cNvPr id="10" name="Imagen 9" descr="Un grupo de personas alrededor de fuego&#10;&#10;Descripción generada automáticamente con confianza media">
            <a:extLst>
              <a:ext uri="{FF2B5EF4-FFF2-40B4-BE49-F238E27FC236}">
                <a16:creationId xmlns:a16="http://schemas.microsoft.com/office/drawing/2014/main" id="{90AF0FAE-74BA-B9A0-32C1-F5FA311B990C}"/>
              </a:ext>
            </a:extLst>
          </p:cNvPr>
          <p:cNvPicPr>
            <a:picLocks noChangeAspect="1"/>
          </p:cNvPicPr>
          <p:nvPr/>
        </p:nvPicPr>
        <p:blipFill rotWithShape="1">
          <a:blip r:embed="rId5">
            <a:extLst>
              <a:ext uri="{28A0092B-C50C-407E-A947-70E740481C1C}">
                <a14:useLocalDpi xmlns:a14="http://schemas.microsoft.com/office/drawing/2010/main" val="0"/>
              </a:ext>
            </a:extLst>
          </a:blip>
          <a:srcRect t="13511" b="21040"/>
          <a:stretch/>
        </p:blipFill>
        <p:spPr>
          <a:xfrm>
            <a:off x="304897" y="2426414"/>
            <a:ext cx="4513041" cy="2101981"/>
          </a:xfrm>
          <a:prstGeom prst="round2DiagRect">
            <a:avLst>
              <a:gd name="adj1" fmla="val 16667"/>
              <a:gd name="adj2" fmla="val 0"/>
            </a:avLst>
          </a:prstGeom>
          <a:ln w="38100" cap="sq">
            <a:solidFill>
              <a:srgbClr val="FFFFFF"/>
            </a:solidFill>
            <a:miter lim="800000"/>
          </a:ln>
          <a:effectLst>
            <a:outerShdw blurRad="254000" algn="tl" rotWithShape="0">
              <a:srgbClr val="000000">
                <a:alpha val="43000"/>
              </a:srgbClr>
            </a:outerShdw>
          </a:effectLst>
        </p:spPr>
      </p:pic>
      <p:pic>
        <p:nvPicPr>
          <p:cNvPr id="12" name="Imagen 11" descr="Imagen que contiene tabla, llenado, grande, entero&#10;&#10;Descripción generada automáticamente">
            <a:extLst>
              <a:ext uri="{FF2B5EF4-FFF2-40B4-BE49-F238E27FC236}">
                <a16:creationId xmlns:a16="http://schemas.microsoft.com/office/drawing/2014/main" id="{ABF45E87-67B6-9A9F-19BA-62784B75ECFC}"/>
              </a:ext>
            </a:extLst>
          </p:cNvPr>
          <p:cNvPicPr>
            <a:picLocks noChangeAspect="1"/>
          </p:cNvPicPr>
          <p:nvPr/>
        </p:nvPicPr>
        <p:blipFill rotWithShape="1">
          <a:blip r:embed="rId6">
            <a:extLst>
              <a:ext uri="{28A0092B-C50C-407E-A947-70E740481C1C}">
                <a14:useLocalDpi xmlns:a14="http://schemas.microsoft.com/office/drawing/2010/main" val="0"/>
              </a:ext>
            </a:extLst>
          </a:blip>
          <a:srcRect t="-1" b="44491"/>
          <a:stretch/>
        </p:blipFill>
        <p:spPr>
          <a:xfrm>
            <a:off x="281355" y="4731850"/>
            <a:ext cx="4536584" cy="2032625"/>
          </a:xfrm>
          <a:prstGeom prst="round2DiagRect">
            <a:avLst>
              <a:gd name="adj1" fmla="val 0"/>
              <a:gd name="adj2" fmla="val 15989"/>
            </a:avLst>
          </a:prstGeom>
          <a:ln w="38100" cap="sq">
            <a:solidFill>
              <a:srgbClr val="FFFFFF"/>
            </a:solidFill>
            <a:miter lim="800000"/>
          </a:ln>
          <a:effectLst>
            <a:outerShdw blurRad="254000" algn="tl" rotWithShape="0">
              <a:srgbClr val="000000">
                <a:alpha val="43000"/>
              </a:srgbClr>
            </a:outerShdw>
          </a:effectLst>
        </p:spPr>
      </p:pic>
      <p:pic>
        <p:nvPicPr>
          <p:cNvPr id="9" name="Imagen 8" descr="Icono&#10;&#10;Descripción generada automáticamente">
            <a:extLst>
              <a:ext uri="{FF2B5EF4-FFF2-40B4-BE49-F238E27FC236}">
                <a16:creationId xmlns:a16="http://schemas.microsoft.com/office/drawing/2014/main" id="{1AF15E64-E141-B03D-310F-4B1AF60419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355" y="770274"/>
            <a:ext cx="360000" cy="360000"/>
          </a:xfrm>
          <a:prstGeom prst="rect">
            <a:avLst/>
          </a:prstGeom>
        </p:spPr>
      </p:pic>
      <p:pic>
        <p:nvPicPr>
          <p:cNvPr id="11" name="Imagen 10" descr="Icono&#10;&#10;Descripción generada automáticamente">
            <a:extLst>
              <a:ext uri="{FF2B5EF4-FFF2-40B4-BE49-F238E27FC236}">
                <a16:creationId xmlns:a16="http://schemas.microsoft.com/office/drawing/2014/main" id="{AC452B2C-79A6-0C42-6412-81BDE9FA50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6448" y="5378772"/>
            <a:ext cx="360000" cy="360000"/>
          </a:xfrm>
          <a:prstGeom prst="rect">
            <a:avLst/>
          </a:prstGeom>
        </p:spPr>
      </p:pic>
    </p:spTree>
    <p:extLst>
      <p:ext uri="{BB962C8B-B14F-4D97-AF65-F5344CB8AC3E}">
        <p14:creationId xmlns:p14="http://schemas.microsoft.com/office/powerpoint/2010/main" val="1127872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1+#ppt_w/2"/>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35" presetClass="entr" presetSubtype="0"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style.rotation</p:attrName>
                                        </p:attrNameLst>
                                      </p:cBhvr>
                                      <p:tavLst>
                                        <p:tav tm="0">
                                          <p:val>
                                            <p:fltVal val="720"/>
                                          </p:val>
                                        </p:tav>
                                        <p:tav tm="100000">
                                          <p:val>
                                            <p:fltVal val="0"/>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ppt_w</p:attrName>
                                        </p:attrNameLst>
                                      </p:cBhvr>
                                      <p:tavLst>
                                        <p:tav tm="0">
                                          <p:val>
                                            <p:fltVal val="0"/>
                                          </p:val>
                                        </p:tav>
                                        <p:tav tm="100000">
                                          <p:val>
                                            <p:strVal val="#ppt_w"/>
                                          </p:val>
                                        </p:tav>
                                      </p:tavLst>
                                    </p:anim>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3"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1+#ppt_w/2"/>
                                          </p:val>
                                        </p:tav>
                                        <p:tav tm="100000">
                                          <p:val>
                                            <p:strVal val="#ppt_x"/>
                                          </p:val>
                                        </p:tav>
                                      </p:tavLst>
                                    </p:anim>
                                    <p:anim calcmode="lin" valueType="num">
                                      <p:cBhvr additive="base">
                                        <p:cTn id="41" dur="500" fill="hold"/>
                                        <p:tgtEl>
                                          <p:spTgt spid="12"/>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35" presetClass="entr" presetSubtype="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style.rotation</p:attrName>
                                        </p:attrNameLst>
                                      </p:cBhvr>
                                      <p:tavLst>
                                        <p:tav tm="0">
                                          <p:val>
                                            <p:fltVal val="720"/>
                                          </p:val>
                                        </p:tav>
                                        <p:tav tm="100000">
                                          <p:val>
                                            <p:fltVal val="0"/>
                                          </p:val>
                                        </p:tav>
                                      </p:tavLst>
                                    </p:anim>
                                    <p:anim calcmode="lin" valueType="num">
                                      <p:cBhvr>
                                        <p:cTn id="47" dur="1000" fill="hold"/>
                                        <p:tgtEl>
                                          <p:spTgt spid="11"/>
                                        </p:tgtEl>
                                        <p:attrNameLst>
                                          <p:attrName>ppt_h</p:attrName>
                                        </p:attrNameLst>
                                      </p:cBhvr>
                                      <p:tavLst>
                                        <p:tav tm="0">
                                          <p:val>
                                            <p:fltVal val="0"/>
                                          </p:val>
                                        </p:tav>
                                        <p:tav tm="100000">
                                          <p:val>
                                            <p:strVal val="#ppt_h"/>
                                          </p:val>
                                        </p:tav>
                                      </p:tavLst>
                                    </p:anim>
                                    <p:anim calcmode="lin" valueType="num">
                                      <p:cBhvr>
                                        <p:cTn id="48" dur="1000" fill="hold"/>
                                        <p:tgtEl>
                                          <p:spTgt spid="11"/>
                                        </p:tgtEl>
                                        <p:attrNameLst>
                                          <p:attrName>ppt_w</p:attrName>
                                        </p:attrNameLst>
                                      </p:cBhvr>
                                      <p:tavLst>
                                        <p:tav tm="0">
                                          <p:val>
                                            <p:fltVal val="0"/>
                                          </p:val>
                                        </p:tav>
                                        <p:tav tm="100000">
                                          <p:val>
                                            <p:strVal val="#ppt_w"/>
                                          </p:val>
                                        </p:tav>
                                      </p:tavLst>
                                    </p:anim>
                                  </p:childTnLst>
                                </p:cTn>
                              </p:par>
                            </p:childTnLst>
                          </p:cTn>
                        </p:par>
                        <p:par>
                          <p:cTn id="49" fill="hold">
                            <p:stCondLst>
                              <p:cond delay="1500"/>
                            </p:stCondLst>
                            <p:childTnLst>
                              <p:par>
                                <p:cTn id="50" presetID="22" presetClass="entr" presetSubtype="8"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left)">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E568CD2-ED57-143E-4B94-FB9691E21479}"/>
              </a:ext>
            </a:extLst>
          </p:cNvPr>
          <p:cNvSpPr txBox="1"/>
          <p:nvPr/>
        </p:nvSpPr>
        <p:spPr>
          <a:xfrm>
            <a:off x="3688421" y="928276"/>
            <a:ext cx="8260424" cy="2308324"/>
          </a:xfrm>
          <a:prstGeom prst="rect">
            <a:avLst/>
          </a:prstGeom>
          <a:noFill/>
        </p:spPr>
        <p:txBody>
          <a:bodyPr wrap="square">
            <a:spAutoFit/>
          </a:bodyPr>
          <a:lstStyle/>
          <a:p>
            <a:r>
              <a:rPr lang="en-US" sz="2400" b="1" dirty="0"/>
              <a:t>The Holy Ghost gives everyone, among many other things, power to testify (John 15:26; Acts 1:8) or the benefit of interceding in prayer (Romans 8:26) or its fruit (Galatians 5:22) or teaching us about Jesus (John 15:26). He also gives each of us what we need to fulfill the mission that has been entrusted to us on this earth</a:t>
            </a:r>
            <a:r>
              <a:rPr lang="es-ES" sz="2400" b="1" dirty="0"/>
              <a:t>.</a:t>
            </a:r>
          </a:p>
        </p:txBody>
      </p:sp>
      <p:sp>
        <p:nvSpPr>
          <p:cNvPr id="4" name="CuadroTexto 3">
            <a:extLst>
              <a:ext uri="{FF2B5EF4-FFF2-40B4-BE49-F238E27FC236}">
                <a16:creationId xmlns:a16="http://schemas.microsoft.com/office/drawing/2014/main" id="{3315B4A3-2247-CD2E-37F7-2CF92961579B}"/>
              </a:ext>
            </a:extLst>
          </p:cNvPr>
          <p:cNvSpPr txBox="1"/>
          <p:nvPr/>
        </p:nvSpPr>
        <p:spPr>
          <a:xfrm>
            <a:off x="1918698" y="3236600"/>
            <a:ext cx="10030147" cy="3200876"/>
          </a:xfrm>
          <a:prstGeom prst="rect">
            <a:avLst/>
          </a:prstGeom>
          <a:noFill/>
        </p:spPr>
        <p:txBody>
          <a:bodyPr wrap="square">
            <a:spAutoFit/>
          </a:bodyPr>
          <a:lstStyle/>
          <a:p>
            <a:pPr>
              <a:spcBef>
                <a:spcPts val="600"/>
              </a:spcBef>
            </a:pPr>
            <a:r>
              <a:rPr lang="en-US" sz="2400" b="1" dirty="0"/>
              <a:t>Listen to what God tells us in Zechariah 4:6 “Then he answered and spoke to me, saying, 'This is the word of the Lord to Zerubbabel, who says, 'Not with might, nor with might, but with my Spirit, says the Lord of hosts.</a:t>
            </a:r>
            <a:r>
              <a:rPr lang="es-ES" sz="2400" b="1" dirty="0"/>
              <a:t>”</a:t>
            </a:r>
          </a:p>
          <a:p>
            <a:pPr>
              <a:spcBef>
                <a:spcPts val="600"/>
              </a:spcBef>
            </a:pPr>
            <a:r>
              <a:rPr lang="en-US" sz="2400" b="1" dirty="0"/>
              <a:t>How to receive the Holy Spirit? "If you, then, being evil, know how to give good gifts to your children, how much more will your heavenly Father give the Holy Spirit to those who ask Him?" (Luke 11:13</a:t>
            </a:r>
            <a:r>
              <a:rPr lang="es-ES" sz="2400" b="1" dirty="0"/>
              <a:t>)</a:t>
            </a:r>
          </a:p>
          <a:p>
            <a:pPr>
              <a:spcBef>
                <a:spcPts val="600"/>
              </a:spcBef>
            </a:pPr>
            <a:r>
              <a:rPr lang="en-US" sz="2400" b="1" dirty="0"/>
              <a:t>God is willing to give us the Holy Spirit just by asking for it. Ask for it, and the Holy Spirit will give you what you need to accomplish your mission</a:t>
            </a:r>
            <a:r>
              <a:rPr lang="es-ES" sz="2400" b="1" dirty="0"/>
              <a:t>.</a:t>
            </a:r>
          </a:p>
        </p:txBody>
      </p:sp>
    </p:spTree>
    <p:extLst>
      <p:ext uri="{BB962C8B-B14F-4D97-AF65-F5344CB8AC3E}">
        <p14:creationId xmlns:p14="http://schemas.microsoft.com/office/powerpoint/2010/main" val="105361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left)">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left)">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D3C8E0F8-6E82-DE1D-686F-DFC9C109E9FA}"/>
              </a:ext>
            </a:extLst>
          </p:cNvPr>
          <p:cNvGrpSpPr/>
          <p:nvPr/>
        </p:nvGrpSpPr>
        <p:grpSpPr>
          <a:xfrm>
            <a:off x="229436" y="264251"/>
            <a:ext cx="7846051" cy="569808"/>
            <a:chOff x="229437" y="264251"/>
            <a:chExt cx="6934200" cy="569808"/>
          </a:xfrm>
        </p:grpSpPr>
        <p:pic>
          <p:nvPicPr>
            <p:cNvPr id="12" name="Imagen 11">
              <a:extLst>
                <a:ext uri="{FF2B5EF4-FFF2-40B4-BE49-F238E27FC236}">
                  <a16:creationId xmlns:a16="http://schemas.microsoft.com/office/drawing/2014/main" id="{EE95FDDA-0E55-83C7-4840-AB4BBC8267A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9437" y="264251"/>
              <a:ext cx="6934200" cy="569808"/>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6CD06797-41F8-8B13-1131-C4C3EE1AA7D4}"/>
                </a:ext>
              </a:extLst>
            </p:cNvPr>
            <p:cNvSpPr txBox="1"/>
            <p:nvPr/>
          </p:nvSpPr>
          <p:spPr>
            <a:xfrm>
              <a:off x="448974" y="363552"/>
              <a:ext cx="6515100" cy="369332"/>
            </a:xfrm>
            <a:prstGeom prst="rect">
              <a:avLst/>
            </a:prstGeom>
            <a:noFill/>
          </p:spPr>
          <p:txBody>
            <a:bodyPr wrap="square">
              <a:prstTxWarp prst="textPlain">
                <a:avLst/>
              </a:prstTxWarp>
              <a:spAutoFit/>
            </a:bodyPr>
            <a:lstStyle/>
            <a:p>
              <a:pPr algn="ctr"/>
              <a:r>
                <a:rPr lang="en-U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The Holy Spirit Gives Knowledge, Intelligence, Wisdom, and Skill</a:t>
              </a:r>
              <a:endPar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endParaRPr>
            </a:p>
          </p:txBody>
        </p:sp>
      </p:grpSp>
      <p:sp>
        <p:nvSpPr>
          <p:cNvPr id="7" name="CuadroTexto 6">
            <a:extLst>
              <a:ext uri="{FF2B5EF4-FFF2-40B4-BE49-F238E27FC236}">
                <a16:creationId xmlns:a16="http://schemas.microsoft.com/office/drawing/2014/main" id="{BA7255A2-C781-838D-AF85-433C2CCE5636}"/>
              </a:ext>
            </a:extLst>
          </p:cNvPr>
          <p:cNvSpPr txBox="1"/>
          <p:nvPr/>
        </p:nvSpPr>
        <p:spPr>
          <a:xfrm>
            <a:off x="4088341" y="1040804"/>
            <a:ext cx="4259793" cy="5632311"/>
          </a:xfrm>
          <a:prstGeom prst="rect">
            <a:avLst/>
          </a:prstGeom>
          <a:noFill/>
        </p:spPr>
        <p:txBody>
          <a:bodyPr wrap="square">
            <a:spAutoFit/>
          </a:bodyPr>
          <a:lstStyle/>
          <a:p>
            <a:pPr indent="266700"/>
            <a:r>
              <a:rPr lang="es-ES" sz="2400" b="1" dirty="0"/>
              <a:t>“</a:t>
            </a:r>
            <a:r>
              <a:rPr lang="en-US" sz="2400" b="1" dirty="0"/>
              <a:t>And the Lord </a:t>
            </a:r>
            <a:r>
              <a:rPr lang="en-US" sz="2400" b="1" dirty="0" err="1"/>
              <a:t>spake</a:t>
            </a:r>
            <a:r>
              <a:rPr lang="en-US" sz="2400" b="1" dirty="0"/>
              <a:t> unto Moses, saying, See, I have called by name </a:t>
            </a:r>
            <a:r>
              <a:rPr lang="en-US" sz="2400" b="1" dirty="0" err="1"/>
              <a:t>Bezaleel</a:t>
            </a:r>
            <a:r>
              <a:rPr lang="en-US" sz="2400" b="1" dirty="0"/>
              <a:t> the son of Uri, the son of Hur, of the tribe of Judah: And I have filled him with the spirit of God, in wisdom, and in understanding, and in knowledge, and in all manner of workmanship, To devise cunning works, to work in gold, and in silver, and in brass, And in cutting of stones, to set them, and in carving of timber, to work in all manner of workmanship.” (Exodus 31:1-5)</a:t>
            </a:r>
            <a:endParaRPr lang="es-ES" sz="2400" b="1" dirty="0"/>
          </a:p>
        </p:txBody>
      </p:sp>
      <p:pic>
        <p:nvPicPr>
          <p:cNvPr id="9" name="Imagen 8" descr="Un grupo de personas en una banca de madera&#10;&#10;Descripción generada automáticamente con confianza media">
            <a:extLst>
              <a:ext uri="{FF2B5EF4-FFF2-40B4-BE49-F238E27FC236}">
                <a16:creationId xmlns:a16="http://schemas.microsoft.com/office/drawing/2014/main" id="{0FDCFA6F-061C-6ED4-9FE8-FA48AA781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4267" y="1254770"/>
            <a:ext cx="3725095" cy="250902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persona, hombre, sostener, parado&#10;&#10;Descripción generada automáticamente">
            <a:extLst>
              <a:ext uri="{FF2B5EF4-FFF2-40B4-BE49-F238E27FC236}">
                <a16:creationId xmlns:a16="http://schemas.microsoft.com/office/drawing/2014/main" id="{14A06AE6-9F64-E6FC-E523-CB7EE881CA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4705" y="4119295"/>
            <a:ext cx="3735343" cy="2509023"/>
          </a:xfrm>
          <a:prstGeom prst="snip2DiagRect">
            <a:avLst>
              <a:gd name="adj1" fmla="val 18793"/>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Imagen que contiene persona, tabla, interior, hombre&#10;&#10;Descripción generada automáticamente">
            <a:extLst>
              <a:ext uri="{FF2B5EF4-FFF2-40B4-BE49-F238E27FC236}">
                <a16:creationId xmlns:a16="http://schemas.microsoft.com/office/drawing/2014/main" id="{4D0FAF97-0F75-9898-33BA-821D04FE76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901" y="1134006"/>
            <a:ext cx="3825257" cy="2583476"/>
          </a:xfrm>
          <a:prstGeom prst="snip2DiagRect">
            <a:avLst>
              <a:gd name="adj1" fmla="val 18883"/>
              <a:gd name="adj2" fmla="val 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Imagen que contiene persona, hombre, parado, tabla&#10;&#10;Descripción generada automáticamente">
            <a:extLst>
              <a:ext uri="{FF2B5EF4-FFF2-40B4-BE49-F238E27FC236}">
                <a16:creationId xmlns:a16="http://schemas.microsoft.com/office/drawing/2014/main" id="{03AF5A37-2A32-1A33-6F2B-82210AA929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902" y="4007760"/>
            <a:ext cx="3825257" cy="258598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41E26A68-A9A1-42BE-8E0F-AE236D67D2A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057058" y="1084760"/>
            <a:ext cx="360000" cy="360000"/>
          </a:xfrm>
          <a:prstGeom prst="rect">
            <a:avLst/>
          </a:prstGeom>
        </p:spPr>
      </p:pic>
    </p:spTree>
    <p:extLst>
      <p:ext uri="{BB962C8B-B14F-4D97-AF65-F5344CB8AC3E}">
        <p14:creationId xmlns:p14="http://schemas.microsoft.com/office/powerpoint/2010/main" val="3811295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53" presetClass="entr" presetSubtype="52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fltVal val="0.5"/>
                                          </p:val>
                                        </p:tav>
                                        <p:tav tm="100000">
                                          <p:val>
                                            <p:strVal val="#ppt_x"/>
                                          </p:val>
                                        </p:tav>
                                      </p:tavLst>
                                    </p:anim>
                                    <p:anim calcmode="lin" valueType="num">
                                      <p:cBhvr>
                                        <p:cTn id="22" dur="500" fill="hold"/>
                                        <p:tgtEl>
                                          <p:spTgt spid="13"/>
                                        </p:tgtEl>
                                        <p:attrNameLst>
                                          <p:attrName>ppt_y</p:attrName>
                                        </p:attrNameLst>
                                      </p:cBhvr>
                                      <p:tavLst>
                                        <p:tav tm="0">
                                          <p:val>
                                            <p:fltVal val="0.5"/>
                                          </p:val>
                                        </p:tav>
                                        <p:tav tm="100000">
                                          <p:val>
                                            <p:strVal val="#ppt_y"/>
                                          </p:val>
                                        </p:tav>
                                      </p:tavLst>
                                    </p:anim>
                                  </p:childTnLst>
                                </p:cTn>
                              </p:par>
                              <p:par>
                                <p:cTn id="23" presetID="53" presetClass="entr" presetSubtype="528"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fltVal val="0.5"/>
                                          </p:val>
                                        </p:tav>
                                        <p:tav tm="100000">
                                          <p:val>
                                            <p:strVal val="#ppt_x"/>
                                          </p:val>
                                        </p:tav>
                                      </p:tavLst>
                                    </p:anim>
                                    <p:anim calcmode="lin" valueType="num">
                                      <p:cBhvr>
                                        <p:cTn id="29" dur="500" fill="hold"/>
                                        <p:tgtEl>
                                          <p:spTgt spid="15"/>
                                        </p:tgtEl>
                                        <p:attrNameLst>
                                          <p:attrName>ppt_y</p:attrName>
                                        </p:attrNameLst>
                                      </p:cBhvr>
                                      <p:tavLst>
                                        <p:tav tm="0">
                                          <p:val>
                                            <p:fltVal val="0.5"/>
                                          </p:val>
                                        </p:tav>
                                        <p:tav tm="100000">
                                          <p:val>
                                            <p:strVal val="#ppt_y"/>
                                          </p:val>
                                        </p:tav>
                                      </p:tavLst>
                                    </p:anim>
                                  </p:childTnLst>
                                </p:cTn>
                              </p:par>
                              <p:par>
                                <p:cTn id="30" presetID="53" presetClass="entr" presetSubtype="528"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anim calcmode="lin" valueType="num">
                                      <p:cBhvr>
                                        <p:cTn id="35" dur="500" fill="hold"/>
                                        <p:tgtEl>
                                          <p:spTgt spid="9"/>
                                        </p:tgtEl>
                                        <p:attrNameLst>
                                          <p:attrName>ppt_x</p:attrName>
                                        </p:attrNameLst>
                                      </p:cBhvr>
                                      <p:tavLst>
                                        <p:tav tm="0">
                                          <p:val>
                                            <p:fltVal val="0.5"/>
                                          </p:val>
                                        </p:tav>
                                        <p:tav tm="100000">
                                          <p:val>
                                            <p:strVal val="#ppt_x"/>
                                          </p:val>
                                        </p:tav>
                                      </p:tavLst>
                                    </p:anim>
                                    <p:anim calcmode="lin" valueType="num">
                                      <p:cBhvr>
                                        <p:cTn id="36" dur="500" fill="hold"/>
                                        <p:tgtEl>
                                          <p:spTgt spid="9"/>
                                        </p:tgtEl>
                                        <p:attrNameLst>
                                          <p:attrName>ppt_y</p:attrName>
                                        </p:attrNameLst>
                                      </p:cBhvr>
                                      <p:tavLst>
                                        <p:tav tm="0">
                                          <p:val>
                                            <p:fltVal val="0.5"/>
                                          </p:val>
                                        </p:tav>
                                        <p:tav tm="100000">
                                          <p:val>
                                            <p:strVal val="#ppt_y"/>
                                          </p:val>
                                        </p:tav>
                                      </p:tavLst>
                                    </p:anim>
                                  </p:childTnLst>
                                </p:cTn>
                              </p:par>
                              <p:par>
                                <p:cTn id="37" presetID="53" presetClass="entr" presetSubtype="528"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anim calcmode="lin" valueType="num">
                                      <p:cBhvr>
                                        <p:cTn id="42" dur="500" fill="hold"/>
                                        <p:tgtEl>
                                          <p:spTgt spid="11"/>
                                        </p:tgtEl>
                                        <p:attrNameLst>
                                          <p:attrName>ppt_x</p:attrName>
                                        </p:attrNameLst>
                                      </p:cBhvr>
                                      <p:tavLst>
                                        <p:tav tm="0">
                                          <p:val>
                                            <p:fltVal val="0.5"/>
                                          </p:val>
                                        </p:tav>
                                        <p:tav tm="100000">
                                          <p:val>
                                            <p:strVal val="#ppt_x"/>
                                          </p:val>
                                        </p:tav>
                                      </p:tavLst>
                                    </p:anim>
                                    <p:anim calcmode="lin" valueType="num">
                                      <p:cBhvr>
                                        <p:cTn id="43"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5"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style.rotation</p:attrName>
                                        </p:attrNameLst>
                                      </p:cBhvr>
                                      <p:tavLst>
                                        <p:tav tm="0">
                                          <p:val>
                                            <p:fltVal val="720"/>
                                          </p:val>
                                        </p:tav>
                                        <p:tav tm="100000">
                                          <p:val>
                                            <p:fltVal val="0"/>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ppt_w</p:attrName>
                                        </p:attrNameLst>
                                      </p:cBhvr>
                                      <p:tavLst>
                                        <p:tav tm="0">
                                          <p:val>
                                            <p:fltVal val="0"/>
                                          </p:val>
                                        </p:tav>
                                        <p:tav tm="100000">
                                          <p:val>
                                            <p:strVal val="#ppt_w"/>
                                          </p:val>
                                        </p:tav>
                                      </p:tavLst>
                                    </p:anim>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4000"/>
            <a:lum/>
          </a:blip>
          <a:srcRect/>
          <a:stretch>
            <a:fillRect t="-17000" b="-17000"/>
          </a:stretch>
        </a:blipFill>
        <a:effectLst/>
      </p:bgPr>
    </p:bg>
    <p:spTree>
      <p:nvGrpSpPr>
        <p:cNvPr id="1" name=""/>
        <p:cNvGrpSpPr/>
        <p:nvPr/>
      </p:nvGrpSpPr>
      <p:grpSpPr>
        <a:xfrm>
          <a:off x="0" y="0"/>
          <a:ext cx="0" cy="0"/>
          <a:chOff x="0" y="0"/>
          <a:chExt cx="0" cy="0"/>
        </a:xfrm>
      </p:grpSpPr>
      <p:pic>
        <p:nvPicPr>
          <p:cNvPr id="9" name="Imagen 8" descr="Imagen que contiene edificio, hombre, piedra, parado&#10;&#10;Descripción generada automáticamente">
            <a:extLst>
              <a:ext uri="{FF2B5EF4-FFF2-40B4-BE49-F238E27FC236}">
                <a16:creationId xmlns:a16="http://schemas.microsoft.com/office/drawing/2014/main" id="{D23AB417-7748-CD6A-7BBC-BE01F01101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1" y="149223"/>
            <a:ext cx="3695215" cy="6559553"/>
          </a:xfrm>
          <a:prstGeom prst="rect">
            <a:avLst/>
          </a:prstGeom>
          <a:ln w="38100" cap="sq">
            <a:solidFill>
              <a:srgbClr val="694117"/>
            </a:solidFill>
            <a:prstDash val="solid"/>
            <a:miter lim="800000"/>
          </a:ln>
          <a:effectLst>
            <a:outerShdw blurRad="50800" dist="38100" dir="2700000" algn="tl" rotWithShape="0">
              <a:srgbClr val="000000">
                <a:alpha val="43000"/>
              </a:srgbClr>
            </a:outerShdw>
          </a:effectLst>
        </p:spPr>
      </p:pic>
      <p:grpSp>
        <p:nvGrpSpPr>
          <p:cNvPr id="2" name="Grupo 1">
            <a:extLst>
              <a:ext uri="{FF2B5EF4-FFF2-40B4-BE49-F238E27FC236}">
                <a16:creationId xmlns:a16="http://schemas.microsoft.com/office/drawing/2014/main" id="{E40BADCD-425E-706D-FE8E-F5363559A006}"/>
              </a:ext>
            </a:extLst>
          </p:cNvPr>
          <p:cNvGrpSpPr/>
          <p:nvPr/>
        </p:nvGrpSpPr>
        <p:grpSpPr>
          <a:xfrm>
            <a:off x="3911600" y="73432"/>
            <a:ext cx="2806364" cy="2669768"/>
            <a:chOff x="3877734" y="73432"/>
            <a:chExt cx="2806364" cy="1933168"/>
          </a:xfrm>
        </p:grpSpPr>
        <p:pic>
          <p:nvPicPr>
            <p:cNvPr id="4" name="Imagen 3">
              <a:extLst>
                <a:ext uri="{FF2B5EF4-FFF2-40B4-BE49-F238E27FC236}">
                  <a16:creationId xmlns:a16="http://schemas.microsoft.com/office/drawing/2014/main" id="{BB61E872-C543-1CD8-5557-A4E6342BF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7734" y="73432"/>
              <a:ext cx="2806364" cy="1933168"/>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5C863E8F-02CA-EA86-A5C0-338B56F4E7D8}"/>
                </a:ext>
              </a:extLst>
            </p:cNvPr>
            <p:cNvSpPr txBox="1"/>
            <p:nvPr/>
          </p:nvSpPr>
          <p:spPr>
            <a:xfrm>
              <a:off x="3975138" y="315825"/>
              <a:ext cx="2611556" cy="1184117"/>
            </a:xfrm>
            <a:prstGeom prst="rect">
              <a:avLst/>
            </a:prstGeom>
            <a:noFill/>
          </p:spPr>
          <p:txBody>
            <a:bodyPr wrap="square">
              <a:prstTxWarp prst="textPlain">
                <a:avLst/>
              </a:prstTxWarp>
              <a:spAutoFit/>
            </a:bodyPr>
            <a:lstStyle/>
            <a:p>
              <a:pPr algn="ctr"/>
              <a:r>
                <a:rPr lang="en-US" sz="3200"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He Gives Wisdom for Judgment and Courage</a:t>
              </a:r>
              <a:r>
                <a:rPr lang="es-ES" sz="3200"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 </a:t>
              </a:r>
            </a:p>
          </p:txBody>
        </p:sp>
      </p:grpSp>
      <p:sp>
        <p:nvSpPr>
          <p:cNvPr id="7" name="CuadroTexto 6">
            <a:extLst>
              <a:ext uri="{FF2B5EF4-FFF2-40B4-BE49-F238E27FC236}">
                <a16:creationId xmlns:a16="http://schemas.microsoft.com/office/drawing/2014/main" id="{AAF59CF3-11F0-689D-8A94-94AC0C6A2A07}"/>
              </a:ext>
            </a:extLst>
          </p:cNvPr>
          <p:cNvSpPr txBox="1"/>
          <p:nvPr/>
        </p:nvSpPr>
        <p:spPr>
          <a:xfrm>
            <a:off x="4225894" y="4266829"/>
            <a:ext cx="7429384" cy="2246769"/>
          </a:xfrm>
          <a:prstGeom prst="rect">
            <a:avLst/>
          </a:prstGeom>
          <a:noFill/>
        </p:spPr>
        <p:txBody>
          <a:bodyPr wrap="square">
            <a:spAutoFit/>
          </a:bodyPr>
          <a:lstStyle/>
          <a:p>
            <a:r>
              <a:rPr lang="es-ES" sz="2000" b="1" dirty="0"/>
              <a:t>“</a:t>
            </a:r>
            <a:r>
              <a:rPr lang="en-US" sz="2000" b="1" dirty="0"/>
              <a:t>And when the children of Israel cried unto the LORD, the LORD raised up a deliverer to the children of Israel, who delivered them, even Othniel the son of </a:t>
            </a:r>
            <a:r>
              <a:rPr lang="en-US" sz="2000" b="1" dirty="0" err="1"/>
              <a:t>Kenaz</a:t>
            </a:r>
            <a:r>
              <a:rPr lang="en-US" sz="2000" b="1" dirty="0"/>
              <a:t>, Caleb's younger brother. And the Spirit of the LORD came upon him, and he judged Israel, and went out to war: and the LORD delivered </a:t>
            </a:r>
            <a:r>
              <a:rPr lang="en-US" sz="2000" b="1" dirty="0" err="1"/>
              <a:t>Chushan-rishathaim</a:t>
            </a:r>
            <a:r>
              <a:rPr lang="en-US" sz="2000" b="1" dirty="0"/>
              <a:t> king of Mesopotamia into his hand; and his hand prevailed against </a:t>
            </a:r>
            <a:r>
              <a:rPr lang="en-US" sz="2000" b="1" dirty="0" err="1"/>
              <a:t>Chushan-rishathaim</a:t>
            </a:r>
            <a:r>
              <a:rPr lang="en-US" sz="2000" b="1" dirty="0"/>
              <a:t>. </a:t>
            </a:r>
            <a:r>
              <a:rPr lang="es-ES" sz="2000" b="1" dirty="0"/>
              <a:t>” (</a:t>
            </a:r>
            <a:r>
              <a:rPr lang="es-ES" sz="2000" b="1" dirty="0" err="1"/>
              <a:t>Judges</a:t>
            </a:r>
            <a:r>
              <a:rPr lang="es-ES" sz="2000" b="1" dirty="0"/>
              <a:t> 3:9-10)</a:t>
            </a:r>
          </a:p>
        </p:txBody>
      </p:sp>
      <p:pic>
        <p:nvPicPr>
          <p:cNvPr id="1026" name="Picture 2" descr="Judges 1:1-10 &lt;br/&gt;After the death of Joshua, the Israelites wondered who would lead them. The Lord told them He had delivered the land into the hands of Judah. &lt;br/&gt;The tribes of Judah, along with Simeon, attacked the Canaanites and Perizzites and defeated them. They pursued and captured the Canaanite leader Adonibez-ek and cut off his thumbs and great toes. – Slide 1">
            <a:extLst>
              <a:ext uri="{FF2B5EF4-FFF2-40B4-BE49-F238E27FC236}">
                <a16:creationId xmlns:a16="http://schemas.microsoft.com/office/drawing/2014/main" id="{69FA1FB8-AE2C-70FF-C61C-8D1D0C2453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7587" y="94076"/>
            <a:ext cx="5209385" cy="3907039"/>
          </a:xfrm>
          <a:prstGeom prst="rect">
            <a:avLst/>
          </a:prstGeom>
          <a:ln w="38100" cap="sq">
            <a:solidFill>
              <a:srgbClr val="694117"/>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Imagen 9" descr="Logotipo&#10;&#10;Descripción generada automáticamente">
            <a:extLst>
              <a:ext uri="{FF2B5EF4-FFF2-40B4-BE49-F238E27FC236}">
                <a16:creationId xmlns:a16="http://schemas.microsoft.com/office/drawing/2014/main" id="{AC75D806-9785-4898-D4AF-6FF8B332CF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1416" y="4300695"/>
            <a:ext cx="360000" cy="360000"/>
          </a:xfrm>
          <a:prstGeom prst="rect">
            <a:avLst/>
          </a:prstGeom>
        </p:spPr>
      </p:pic>
    </p:spTree>
    <p:extLst>
      <p:ext uri="{BB962C8B-B14F-4D97-AF65-F5344CB8AC3E}">
        <p14:creationId xmlns:p14="http://schemas.microsoft.com/office/powerpoint/2010/main" val="202313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500" fill="hold"/>
                                        <p:tgtEl>
                                          <p:spTgt spid="1026"/>
                                        </p:tgtEl>
                                        <p:attrNameLst>
                                          <p:attrName>ppt_w</p:attrName>
                                        </p:attrNameLst>
                                      </p:cBhvr>
                                      <p:tavLst>
                                        <p:tav tm="0">
                                          <p:val>
                                            <p:fltVal val="0"/>
                                          </p:val>
                                        </p:tav>
                                        <p:tav tm="100000">
                                          <p:val>
                                            <p:strVal val="#ppt_w"/>
                                          </p:val>
                                        </p:tav>
                                      </p:tavLst>
                                    </p:anim>
                                    <p:anim calcmode="lin" valueType="num">
                                      <p:cBhvr>
                                        <p:cTn id="19" dur="500" fill="hold"/>
                                        <p:tgtEl>
                                          <p:spTgt spid="1026"/>
                                        </p:tgtEl>
                                        <p:attrNameLst>
                                          <p:attrName>ppt_h</p:attrName>
                                        </p:attrNameLst>
                                      </p:cBhvr>
                                      <p:tavLst>
                                        <p:tav tm="0">
                                          <p:val>
                                            <p:fltVal val="0"/>
                                          </p:val>
                                        </p:tav>
                                        <p:tav tm="100000">
                                          <p:val>
                                            <p:strVal val="#ppt_h"/>
                                          </p:val>
                                        </p:tav>
                                      </p:tavLst>
                                    </p:anim>
                                    <p:animEffect transition="in" filter="fade">
                                      <p:cBhvr>
                                        <p:cTn id="20" dur="500"/>
                                        <p:tgtEl>
                                          <p:spTgt spid="1026"/>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5"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style.rotation</p:attrName>
                                        </p:attrNameLst>
                                      </p:cBhvr>
                                      <p:tavLst>
                                        <p:tav tm="0">
                                          <p:val>
                                            <p:fltVal val="720"/>
                                          </p:val>
                                        </p:tav>
                                        <p:tav tm="100000">
                                          <p:val>
                                            <p:fltVal val="0"/>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ppt_w</p:attrName>
                                        </p:attrNameLst>
                                      </p:cBhvr>
                                      <p:tavLst>
                                        <p:tav tm="0">
                                          <p:val>
                                            <p:fltVal val="0"/>
                                          </p:val>
                                        </p:tav>
                                        <p:tav tm="100000">
                                          <p:val>
                                            <p:strVal val="#ppt_w"/>
                                          </p:val>
                                        </p:tav>
                                      </p:tavLst>
                                    </p:anim>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4000"/>
            <a:lum/>
          </a:blip>
          <a:srcRect/>
          <a:stretch>
            <a:fillRect/>
          </a:stretch>
        </a:blipFill>
        <a:effectLst/>
      </p:bgPr>
    </p:bg>
    <p:spTree>
      <p:nvGrpSpPr>
        <p:cNvPr id="1" name=""/>
        <p:cNvGrpSpPr/>
        <p:nvPr/>
      </p:nvGrpSpPr>
      <p:grpSpPr>
        <a:xfrm>
          <a:off x="0" y="0"/>
          <a:ext cx="0" cy="0"/>
          <a:chOff x="0" y="0"/>
          <a:chExt cx="0" cy="0"/>
        </a:xfrm>
      </p:grpSpPr>
      <p:pic>
        <p:nvPicPr>
          <p:cNvPr id="9" name="Imagen 8" descr="Pintura de una persona con un paraguas&#10;&#10;Descripción generada automáticamente con confianza media">
            <a:extLst>
              <a:ext uri="{FF2B5EF4-FFF2-40B4-BE49-F238E27FC236}">
                <a16:creationId xmlns:a16="http://schemas.microsoft.com/office/drawing/2014/main" id="{6419530C-0D64-5125-53EC-5F739C6548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3033" y="163093"/>
            <a:ext cx="5424498" cy="6595134"/>
          </a:xfrm>
          <a:prstGeom prst="roundRect">
            <a:avLst>
              <a:gd name="adj" fmla="val 4167"/>
            </a:avLst>
          </a:prstGeom>
          <a:solidFill>
            <a:srgbClr val="FFFFFF"/>
          </a:solidFill>
          <a:ln w="76200" cap="sq">
            <a:solidFill>
              <a:schemeClr val="accent6">
                <a:lumMod val="50000"/>
              </a:schemeClr>
            </a:solidFill>
            <a:miter lim="800000"/>
          </a:ln>
          <a:effectLst/>
          <a:scene3d>
            <a:camera prst="orthographicFront"/>
            <a:lightRig rig="threePt" dir="t">
              <a:rot lat="0" lon="0" rev="2700000"/>
            </a:lightRig>
          </a:scene3d>
          <a:sp3d>
            <a:bevelT h="38100"/>
            <a:contourClr>
              <a:srgbClr val="C0C0C0"/>
            </a:contourClr>
          </a:sp3d>
        </p:spPr>
      </p:pic>
      <p:sp>
        <p:nvSpPr>
          <p:cNvPr id="3" name="CuadroTexto 2">
            <a:extLst>
              <a:ext uri="{FF2B5EF4-FFF2-40B4-BE49-F238E27FC236}">
                <a16:creationId xmlns:a16="http://schemas.microsoft.com/office/drawing/2014/main" id="{6587135A-F2E6-0DA9-ADFC-0AC51E2E1BE2}"/>
              </a:ext>
            </a:extLst>
          </p:cNvPr>
          <p:cNvSpPr txBox="1"/>
          <p:nvPr/>
        </p:nvSpPr>
        <p:spPr>
          <a:xfrm>
            <a:off x="359480" y="864475"/>
            <a:ext cx="6128088" cy="1938992"/>
          </a:xfrm>
          <a:prstGeom prst="rect">
            <a:avLst/>
          </a:prstGeom>
          <a:noFill/>
        </p:spPr>
        <p:txBody>
          <a:bodyPr wrap="square">
            <a:spAutoFit/>
          </a:bodyPr>
          <a:lstStyle/>
          <a:p>
            <a:r>
              <a:rPr lang="es-ES" sz="2000" b="1" dirty="0"/>
              <a:t>“</a:t>
            </a:r>
            <a:r>
              <a:rPr lang="en-US" sz="2000" b="1" dirty="0"/>
              <a:t>But the Spirit of the Lord came upon Gideon, and he blew a trumpet; and </a:t>
            </a:r>
            <a:r>
              <a:rPr lang="en-US" sz="2000" b="1" dirty="0" err="1"/>
              <a:t>Abiezer</a:t>
            </a:r>
            <a:r>
              <a:rPr lang="en-US" sz="2000" b="1" dirty="0"/>
              <a:t> was gathered after him. And he sent messengers throughout all Manasseh; who also was gathered after him: and he sent messengers unto Asher, and unto Zebulun, and unto Naphtali; and they came up to meet them.</a:t>
            </a:r>
            <a:r>
              <a:rPr lang="es-ES" sz="2000" b="1" dirty="0"/>
              <a:t>” (</a:t>
            </a:r>
            <a:r>
              <a:rPr lang="es-ES" sz="2000" b="1" dirty="0" err="1"/>
              <a:t>Judges</a:t>
            </a:r>
            <a:r>
              <a:rPr lang="es-ES" sz="2000" b="1" dirty="0"/>
              <a:t> 6:34-35)</a:t>
            </a:r>
          </a:p>
        </p:txBody>
      </p:sp>
      <p:grpSp>
        <p:nvGrpSpPr>
          <p:cNvPr id="2" name="Grupo 1">
            <a:extLst>
              <a:ext uri="{FF2B5EF4-FFF2-40B4-BE49-F238E27FC236}">
                <a16:creationId xmlns:a16="http://schemas.microsoft.com/office/drawing/2014/main" id="{7C39F885-A919-98C5-FF27-3BC0F9C2A8B2}"/>
              </a:ext>
            </a:extLst>
          </p:cNvPr>
          <p:cNvGrpSpPr/>
          <p:nvPr/>
        </p:nvGrpSpPr>
        <p:grpSpPr>
          <a:xfrm>
            <a:off x="116494" y="114501"/>
            <a:ext cx="6369674" cy="585890"/>
            <a:chOff x="116494" y="114501"/>
            <a:chExt cx="6369674" cy="585890"/>
          </a:xfrm>
        </p:grpSpPr>
        <p:pic>
          <p:nvPicPr>
            <p:cNvPr id="4" name="Imagen 3">
              <a:extLst>
                <a:ext uri="{FF2B5EF4-FFF2-40B4-BE49-F238E27FC236}">
                  <a16:creationId xmlns:a16="http://schemas.microsoft.com/office/drawing/2014/main" id="{57690F27-61DE-14F2-A548-00F11BF424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494" y="114501"/>
              <a:ext cx="6369674" cy="585890"/>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81D9928B-C23E-8BA1-8353-A0645335BCF7}"/>
                </a:ext>
              </a:extLst>
            </p:cNvPr>
            <p:cNvSpPr txBox="1"/>
            <p:nvPr/>
          </p:nvSpPr>
          <p:spPr>
            <a:xfrm>
              <a:off x="359480" y="318944"/>
              <a:ext cx="5991223" cy="369332"/>
            </a:xfrm>
            <a:prstGeom prst="rect">
              <a:avLst/>
            </a:prstGeom>
            <a:noFill/>
          </p:spPr>
          <p:txBody>
            <a:bodyPr wrap="square">
              <a:prstTxWarp prst="textPlain">
                <a:avLst/>
              </a:prstTxWarp>
              <a:spAutoFit/>
            </a:bodyPr>
            <a:lstStyle/>
            <a:p>
              <a:r>
                <a:rPr lang="en-U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The Holy Spirit Endows With Power to Do His Work</a:t>
              </a:r>
              <a:endPar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endParaRPr>
            </a:p>
          </p:txBody>
        </p:sp>
      </p:grpSp>
      <p:pic>
        <p:nvPicPr>
          <p:cNvPr id="15" name="Imagen 14" descr="Un grupo de personas disfrazadas&#10;&#10;Descripción generada automáticamente con confianza baja">
            <a:extLst>
              <a:ext uri="{FF2B5EF4-FFF2-40B4-BE49-F238E27FC236}">
                <a16:creationId xmlns:a16="http://schemas.microsoft.com/office/drawing/2014/main" id="{58045BAA-193B-4B19-5F57-B288553E2C70}"/>
              </a:ext>
            </a:extLst>
          </p:cNvPr>
          <p:cNvPicPr>
            <a:picLocks noChangeAspect="1"/>
          </p:cNvPicPr>
          <p:nvPr/>
        </p:nvPicPr>
        <p:blipFill rotWithShape="1">
          <a:blip r:embed="rId6">
            <a:extLst>
              <a:ext uri="{28A0092B-C50C-407E-A947-70E740481C1C}">
                <a14:useLocalDpi xmlns:a14="http://schemas.microsoft.com/office/drawing/2010/main" val="0"/>
              </a:ext>
            </a:extLst>
          </a:blip>
          <a:srcRect l="701" r="1472"/>
          <a:stretch/>
        </p:blipFill>
        <p:spPr>
          <a:xfrm>
            <a:off x="600075" y="3046051"/>
            <a:ext cx="4848226" cy="3712176"/>
          </a:xfrm>
          <a:prstGeom prst="roundRect">
            <a:avLst>
              <a:gd name="adj" fmla="val 4167"/>
            </a:avLst>
          </a:prstGeom>
          <a:solidFill>
            <a:srgbClr val="FFFFFF"/>
          </a:solidFill>
          <a:ln w="76200" cap="sq">
            <a:solidFill>
              <a:schemeClr val="accent6">
                <a:lumMod val="50000"/>
              </a:schemeClr>
            </a:solidFill>
            <a:miter lim="800000"/>
          </a:ln>
          <a:effectLst/>
          <a:scene3d>
            <a:camera prst="orthographicFront"/>
            <a:lightRig rig="threePt" dir="t">
              <a:rot lat="0" lon="0" rev="2700000"/>
            </a:lightRig>
          </a:scene3d>
          <a:sp3d>
            <a:bevelT h="38100"/>
            <a:contourClr>
              <a:srgbClr val="C0C0C0"/>
            </a:contourClr>
          </a:sp3d>
        </p:spPr>
      </p:pic>
      <p:pic>
        <p:nvPicPr>
          <p:cNvPr id="8" name="Imagen 7" descr="Imagen que contiene Logotipo&#10;&#10;Descripción generada automáticamente">
            <a:extLst>
              <a:ext uri="{FF2B5EF4-FFF2-40B4-BE49-F238E27FC236}">
                <a16:creationId xmlns:a16="http://schemas.microsoft.com/office/drawing/2014/main" id="{12C3E4E8-17AE-26D8-39C0-BA5E822107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885" y="881408"/>
            <a:ext cx="360000" cy="360000"/>
          </a:xfrm>
          <a:prstGeom prst="rect">
            <a:avLst/>
          </a:prstGeom>
        </p:spPr>
      </p:pic>
    </p:spTree>
    <p:extLst>
      <p:ext uri="{BB962C8B-B14F-4D97-AF65-F5344CB8AC3E}">
        <p14:creationId xmlns:p14="http://schemas.microsoft.com/office/powerpoint/2010/main" val="390053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4"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out)">
                                      <p:cBhvr>
                                        <p:cTn id="18" dur="1000"/>
                                        <p:tgtEl>
                                          <p:spTgt spid="9"/>
                                        </p:tgtEl>
                                      </p:cBhvr>
                                    </p:animEffect>
                                  </p:childTnLst>
                                </p:cTn>
                              </p:par>
                              <p:par>
                                <p:cTn id="19" presetID="4" presetClass="entr" presetSubtype="32"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ox(out)">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style.rotation</p:attrName>
                                        </p:attrNameLst>
                                      </p:cBhvr>
                                      <p:tavLst>
                                        <p:tav tm="0">
                                          <p:val>
                                            <p:fltVal val="720"/>
                                          </p:val>
                                        </p:tav>
                                        <p:tav tm="100000">
                                          <p:val>
                                            <p:fltVal val="0"/>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ppt_w</p:attrName>
                                        </p:attrNameLst>
                                      </p:cBhvr>
                                      <p:tavLst>
                                        <p:tav tm="0">
                                          <p:val>
                                            <p:fltVal val="0"/>
                                          </p:val>
                                        </p:tav>
                                        <p:tav tm="100000">
                                          <p:val>
                                            <p:strVal val="#ppt_w"/>
                                          </p:val>
                                        </p:tav>
                                      </p:tavLst>
                                    </p:anim>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t="-3000" b="-112000"/>
          </a:stretch>
        </a:blipFill>
        <a:effectLst/>
      </p:bgPr>
    </p:bg>
    <p:spTree>
      <p:nvGrpSpPr>
        <p:cNvPr id="1" name=""/>
        <p:cNvGrpSpPr/>
        <p:nvPr/>
      </p:nvGrpSpPr>
      <p:grpSpPr>
        <a:xfrm>
          <a:off x="0" y="0"/>
          <a:ext cx="0" cy="0"/>
          <a:chOff x="0" y="0"/>
          <a:chExt cx="0" cy="0"/>
        </a:xfrm>
      </p:grpSpPr>
      <p:pic>
        <p:nvPicPr>
          <p:cNvPr id="11" name="Imagen 10" descr="Imagen que contiene persona, parado, hombre, gente&#10;&#10;Descripción generada automáticamente">
            <a:extLst>
              <a:ext uri="{FF2B5EF4-FFF2-40B4-BE49-F238E27FC236}">
                <a16:creationId xmlns:a16="http://schemas.microsoft.com/office/drawing/2014/main" id="{30FDF388-E3BD-67EC-0A3F-A28D636A4F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374" y="389466"/>
            <a:ext cx="4559300" cy="6079067"/>
          </a:xfrm>
          <a:prstGeom prst="rect">
            <a:avLst/>
          </a:prstGeom>
          <a:ln>
            <a:noFill/>
          </a:ln>
          <a:effectLst>
            <a:softEdge rad="112500"/>
          </a:effectLst>
        </p:spPr>
      </p:pic>
      <p:grpSp>
        <p:nvGrpSpPr>
          <p:cNvPr id="2" name="Grupo 1">
            <a:extLst>
              <a:ext uri="{FF2B5EF4-FFF2-40B4-BE49-F238E27FC236}">
                <a16:creationId xmlns:a16="http://schemas.microsoft.com/office/drawing/2014/main" id="{B53C171A-7587-26DC-8E5E-ED1638A2D556}"/>
              </a:ext>
            </a:extLst>
          </p:cNvPr>
          <p:cNvGrpSpPr/>
          <p:nvPr/>
        </p:nvGrpSpPr>
        <p:grpSpPr>
          <a:xfrm>
            <a:off x="151991" y="73466"/>
            <a:ext cx="6809247" cy="770980"/>
            <a:chOff x="151991" y="126206"/>
            <a:chExt cx="6809247" cy="710244"/>
          </a:xfrm>
        </p:grpSpPr>
        <p:pic>
          <p:nvPicPr>
            <p:cNvPr id="4" name="Imagen 3">
              <a:extLst>
                <a:ext uri="{FF2B5EF4-FFF2-40B4-BE49-F238E27FC236}">
                  <a16:creationId xmlns:a16="http://schemas.microsoft.com/office/drawing/2014/main" id="{6380EE7D-AD40-5485-748E-C841BD2671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991" y="126206"/>
              <a:ext cx="6809247" cy="710244"/>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B53A9443-5094-DD4B-798E-4C77284B7651}"/>
                </a:ext>
              </a:extLst>
            </p:cNvPr>
            <p:cNvSpPr txBox="1"/>
            <p:nvPr/>
          </p:nvSpPr>
          <p:spPr>
            <a:xfrm>
              <a:off x="258175" y="196950"/>
              <a:ext cx="6596878" cy="493038"/>
            </a:xfrm>
            <a:prstGeom prst="rect">
              <a:avLst/>
            </a:prstGeom>
            <a:noFill/>
          </p:spPr>
          <p:txBody>
            <a:bodyPr wrap="square">
              <a:prstTxWarp prst="textPlain">
                <a:avLst/>
              </a:prstTxWarp>
              <a:spAutoFit/>
            </a:bodyPr>
            <a:lstStyle/>
            <a:p>
              <a:pPr algn="ctr"/>
              <a:r>
                <a:rPr lang="en-U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The Holy Spirit Causes Blessings to Come from Our Mouths</a:t>
              </a:r>
              <a:endPar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endParaRPr>
            </a:p>
          </p:txBody>
        </p:sp>
      </p:grpSp>
      <p:sp>
        <p:nvSpPr>
          <p:cNvPr id="9" name="CuadroTexto 8">
            <a:extLst>
              <a:ext uri="{FF2B5EF4-FFF2-40B4-BE49-F238E27FC236}">
                <a16:creationId xmlns:a16="http://schemas.microsoft.com/office/drawing/2014/main" id="{1FA779B6-57A9-675C-F0FD-014DDBACFDDE}"/>
              </a:ext>
            </a:extLst>
          </p:cNvPr>
          <p:cNvSpPr txBox="1"/>
          <p:nvPr/>
        </p:nvSpPr>
        <p:spPr>
          <a:xfrm>
            <a:off x="50393" y="844446"/>
            <a:ext cx="7535742" cy="5940088"/>
          </a:xfrm>
          <a:prstGeom prst="rect">
            <a:avLst/>
          </a:prstGeom>
          <a:noFill/>
        </p:spPr>
        <p:txBody>
          <a:bodyPr wrap="square">
            <a:spAutoFit/>
          </a:bodyPr>
          <a:lstStyle/>
          <a:p>
            <a:r>
              <a:rPr lang="es-ES" sz="2000" b="1" dirty="0"/>
              <a:t>       “</a:t>
            </a:r>
            <a:r>
              <a:rPr lang="en-US" sz="2000" b="1" dirty="0"/>
              <a:t>And when Balaam saw that it pleased the LORD to bless Israel, he went not, as at other times, to seek for enchantments, but he set his face toward the wilderness. And Balaam lifted up his eyes, and he saw Israel abiding in his tents according to their tribes; and the spirit of God came upon him. And he took up his parable, and said, Balaam the son of </a:t>
            </a:r>
            <a:r>
              <a:rPr lang="en-US" sz="2000" b="1" dirty="0" err="1"/>
              <a:t>Beor</a:t>
            </a:r>
            <a:r>
              <a:rPr lang="en-US" sz="2000" b="1" dirty="0"/>
              <a:t> hath said, and the man whose eyes are open hath said: He hath said, which heard the words of God, which saw the vision of the Almighty, falling into a trance, but having his eyes open: How goodly are thy tents, O Jacob, and thy tabernacles, O Israel! As the valleys are they spread forth, as gardens by the river's side, as the trees of </a:t>
            </a:r>
            <a:r>
              <a:rPr lang="en-US" sz="2000" b="1" dirty="0" err="1"/>
              <a:t>lign</a:t>
            </a:r>
            <a:r>
              <a:rPr lang="en-US" sz="2000" b="1" dirty="0"/>
              <a:t> aloes which the LORD hath planted, and as cedar trees beside the waters. He shall pour the water out of his buckets, and his seed shall be in many waters, and his king shall be higher than Agag, and his kingdom shall be exalted. God brought him forth out of Egypt; he hath as it were the strength of an unicorn: he shall eat up the nations his enemies, and shall break their bones, and pierce them through with his arrows. He couched, he lay down as a lion, and as a great lion: who shall stir him up? Blessed is he that </a:t>
            </a:r>
            <a:r>
              <a:rPr lang="en-US" sz="2000" b="1" dirty="0" err="1"/>
              <a:t>blesseth</a:t>
            </a:r>
            <a:r>
              <a:rPr lang="en-US" sz="2000" b="1" dirty="0"/>
              <a:t> thee, and cursed is he that </a:t>
            </a:r>
            <a:r>
              <a:rPr lang="en-US" sz="2000" b="1" dirty="0" err="1"/>
              <a:t>curseth</a:t>
            </a:r>
            <a:r>
              <a:rPr lang="en-US" sz="2000" b="1" dirty="0"/>
              <a:t> thee.</a:t>
            </a:r>
            <a:r>
              <a:rPr lang="es-ES" sz="2000" b="1" dirty="0"/>
              <a:t>” (</a:t>
            </a:r>
            <a:r>
              <a:rPr lang="es-ES" sz="2000" b="1" dirty="0" err="1"/>
              <a:t>Numbers</a:t>
            </a:r>
            <a:r>
              <a:rPr lang="es-ES" sz="2000" b="1" dirty="0"/>
              <a:t> 24:1-9)</a:t>
            </a:r>
          </a:p>
        </p:txBody>
      </p:sp>
      <p:pic>
        <p:nvPicPr>
          <p:cNvPr id="5" name="Imagen 4" descr="Logotipo&#10;&#10;Descripción generada automáticamente">
            <a:extLst>
              <a:ext uri="{FF2B5EF4-FFF2-40B4-BE49-F238E27FC236}">
                <a16:creationId xmlns:a16="http://schemas.microsoft.com/office/drawing/2014/main" id="{56E4F35E-7A85-65F3-4B83-E2453876C3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125" y="903128"/>
            <a:ext cx="360000" cy="360000"/>
          </a:xfrm>
          <a:prstGeom prst="rect">
            <a:avLst/>
          </a:prstGeom>
        </p:spPr>
      </p:pic>
    </p:spTree>
    <p:extLst>
      <p:ext uri="{BB962C8B-B14F-4D97-AF65-F5344CB8AC3E}">
        <p14:creationId xmlns:p14="http://schemas.microsoft.com/office/powerpoint/2010/main" val="3523884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style.rotation</p:attrName>
                                        </p:attrNameLst>
                                      </p:cBhvr>
                                      <p:tavLst>
                                        <p:tav tm="0">
                                          <p:val>
                                            <p:fltVal val="720"/>
                                          </p:val>
                                        </p:tav>
                                        <p:tav tm="100000">
                                          <p:val>
                                            <p:fltVal val="0"/>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ppt_w</p:attrName>
                                        </p:attrNameLst>
                                      </p:cBhvr>
                                      <p:tavLst>
                                        <p:tav tm="0">
                                          <p:val>
                                            <p:fltVal val="0"/>
                                          </p:val>
                                        </p:tav>
                                        <p:tav tm="100000">
                                          <p:val>
                                            <p:strVal val="#ppt_w"/>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1000"/>
            <a:lum/>
          </a:blip>
          <a:srcRect/>
          <a:stretch>
            <a:fillRect l="-9000"/>
          </a:stretch>
        </a:blipFill>
        <a:effectLst/>
      </p:bgPr>
    </p:bg>
    <p:spTree>
      <p:nvGrpSpPr>
        <p:cNvPr id="1" name=""/>
        <p:cNvGrpSpPr/>
        <p:nvPr/>
      </p:nvGrpSpPr>
      <p:grpSpPr>
        <a:xfrm>
          <a:off x="0" y="0"/>
          <a:ext cx="0" cy="0"/>
          <a:chOff x="0" y="0"/>
          <a:chExt cx="0" cy="0"/>
        </a:xfrm>
      </p:grpSpPr>
      <p:pic>
        <p:nvPicPr>
          <p:cNvPr id="3" name="Imagen 2" descr="Un grupo de personas en uniforme junto a una persona&#10;&#10;Descripción generada automáticamente">
            <a:extLst>
              <a:ext uri="{FF2B5EF4-FFF2-40B4-BE49-F238E27FC236}">
                <a16:creationId xmlns:a16="http://schemas.microsoft.com/office/drawing/2014/main" id="{9254FACA-D849-D53D-B25F-E0043E4AB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6950" y="84482"/>
            <a:ext cx="6826250" cy="38378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C1479B8C-BAD9-9110-8798-DC4CF59459C3}"/>
              </a:ext>
            </a:extLst>
          </p:cNvPr>
          <p:cNvSpPr txBox="1"/>
          <p:nvPr/>
        </p:nvSpPr>
        <p:spPr>
          <a:xfrm>
            <a:off x="194431" y="3995678"/>
            <a:ext cx="11997569" cy="2862322"/>
          </a:xfrm>
          <a:prstGeom prst="rect">
            <a:avLst/>
          </a:prstGeom>
          <a:noFill/>
        </p:spPr>
        <p:txBody>
          <a:bodyPr wrap="square">
            <a:spAutoFit/>
          </a:bodyPr>
          <a:lstStyle/>
          <a:p>
            <a:r>
              <a:rPr lang="es-ES" sz="2000" b="1" dirty="0"/>
              <a:t>“</a:t>
            </a:r>
            <a:r>
              <a:rPr lang="en-US" sz="2000" b="1" dirty="0"/>
              <a:t>Wherefore I have not sinned against thee, but thou </a:t>
            </a:r>
            <a:r>
              <a:rPr lang="en-US" sz="2000" b="1" dirty="0" err="1"/>
              <a:t>doest</a:t>
            </a:r>
            <a:r>
              <a:rPr lang="en-US" sz="2000" b="1" dirty="0"/>
              <a:t> me wrong to war against me: the Lord the Judge be judge this day between the children of Israel and the children of Ammon. Howbeit the king of the children of Ammon hearkened not unto the words of Jephthah which he sent him. Then the Spirit of the Lord came upon Jephthah, and he passed over Gilead, and Manasseh, and passed over </a:t>
            </a:r>
            <a:r>
              <a:rPr lang="en-US" sz="2000" b="1" dirty="0" err="1"/>
              <a:t>Mizpeh</a:t>
            </a:r>
            <a:r>
              <a:rPr lang="en-US" sz="2000" b="1" dirty="0"/>
              <a:t> of Gilead, and from </a:t>
            </a:r>
            <a:r>
              <a:rPr lang="en-US" sz="2000" b="1" dirty="0" err="1"/>
              <a:t>Mizpeh</a:t>
            </a:r>
            <a:r>
              <a:rPr lang="en-US" sz="2000" b="1" dirty="0"/>
              <a:t> of Gilead he passed over unto the children of Ammon. And Jephthah vowed a vow unto the Lord, and said, If thou shalt without fail deliver the children of Ammon into mine hands, Then it shall be, that whatsoever cometh forth of the doors of my house to meet me, when I return in peace from the children of Ammon, shall surely be the Lord’s, and I will offer it up for a burnt offering. So Jephthah passed over unto the children of Ammon to fight against them; and the LORD delivered them into his hands.</a:t>
            </a:r>
            <a:r>
              <a:rPr lang="es-ES" sz="2000" b="1" dirty="0"/>
              <a:t>” (</a:t>
            </a:r>
            <a:r>
              <a:rPr lang="es-ES" sz="2000" b="1" dirty="0" err="1"/>
              <a:t>Judges</a:t>
            </a:r>
            <a:r>
              <a:rPr lang="es-ES" sz="2000" b="1" dirty="0"/>
              <a:t> 11:27-32)</a:t>
            </a:r>
          </a:p>
        </p:txBody>
      </p:sp>
      <p:grpSp>
        <p:nvGrpSpPr>
          <p:cNvPr id="4" name="Grupo 3">
            <a:extLst>
              <a:ext uri="{FF2B5EF4-FFF2-40B4-BE49-F238E27FC236}">
                <a16:creationId xmlns:a16="http://schemas.microsoft.com/office/drawing/2014/main" id="{17B0BB6F-4C3B-36C3-1B21-A751DC6C1042}"/>
              </a:ext>
            </a:extLst>
          </p:cNvPr>
          <p:cNvGrpSpPr/>
          <p:nvPr/>
        </p:nvGrpSpPr>
        <p:grpSpPr>
          <a:xfrm>
            <a:off x="85118" y="75960"/>
            <a:ext cx="4229708" cy="1124190"/>
            <a:chOff x="85118" y="75960"/>
            <a:chExt cx="4229708" cy="1124190"/>
          </a:xfrm>
        </p:grpSpPr>
        <p:pic>
          <p:nvPicPr>
            <p:cNvPr id="8" name="Imagen 7">
              <a:extLst>
                <a:ext uri="{FF2B5EF4-FFF2-40B4-BE49-F238E27FC236}">
                  <a16:creationId xmlns:a16="http://schemas.microsoft.com/office/drawing/2014/main" id="{BCCF2831-B996-BA7F-C71D-F86E01F6FB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18" y="75960"/>
              <a:ext cx="4229708" cy="1124190"/>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FC7F67F5-DC62-98A0-5410-9794D6F79073}"/>
                </a:ext>
              </a:extLst>
            </p:cNvPr>
            <p:cNvSpPr txBox="1"/>
            <p:nvPr/>
          </p:nvSpPr>
          <p:spPr>
            <a:xfrm>
              <a:off x="228297" y="166684"/>
              <a:ext cx="3962400" cy="784238"/>
            </a:xfrm>
            <a:prstGeom prst="rect">
              <a:avLst/>
            </a:prstGeom>
            <a:noFill/>
          </p:spPr>
          <p:txBody>
            <a:bodyPr wrap="square">
              <a:prstTxWarp prst="textPlain">
                <a:avLst/>
              </a:prstTxWarp>
              <a:spAutoFit/>
            </a:bodyPr>
            <a:lstStyle/>
            <a:p>
              <a:r>
                <a:rPr lang="en-U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He Makes Service to God Effective, Enduring, and Victorious</a:t>
              </a:r>
              <a:r>
                <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 </a:t>
              </a:r>
            </a:p>
          </p:txBody>
        </p:sp>
      </p:grpSp>
      <p:pic>
        <p:nvPicPr>
          <p:cNvPr id="2" name="Imagen 1">
            <a:extLst>
              <a:ext uri="{FF2B5EF4-FFF2-40B4-BE49-F238E27FC236}">
                <a16:creationId xmlns:a16="http://schemas.microsoft.com/office/drawing/2014/main" id="{AEADA08B-5407-5454-8DA5-76014E0F86AA}"/>
              </a:ext>
            </a:extLst>
          </p:cNvPr>
          <p:cNvPicPr>
            <a:picLocks noChangeAspect="1"/>
          </p:cNvPicPr>
          <p:nvPr/>
        </p:nvPicPr>
        <p:blipFill>
          <a:blip r:embed="rId6"/>
          <a:stretch>
            <a:fillRect/>
          </a:stretch>
        </p:blipFill>
        <p:spPr>
          <a:xfrm>
            <a:off x="1187055" y="1180807"/>
            <a:ext cx="2346890" cy="28148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descr="Icono&#10;&#10;Descripción generada automáticamente">
            <a:extLst>
              <a:ext uri="{FF2B5EF4-FFF2-40B4-BE49-F238E27FC236}">
                <a16:creationId xmlns:a16="http://schemas.microsoft.com/office/drawing/2014/main" id="{52BC8CFE-68A9-2107-0376-1C414B3E8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87" y="3742351"/>
            <a:ext cx="360000" cy="360000"/>
          </a:xfrm>
          <a:prstGeom prst="rect">
            <a:avLst/>
          </a:prstGeom>
        </p:spPr>
      </p:pic>
    </p:spTree>
    <p:extLst>
      <p:ext uri="{BB962C8B-B14F-4D97-AF65-F5344CB8AC3E}">
        <p14:creationId xmlns:p14="http://schemas.microsoft.com/office/powerpoint/2010/main" val="1342626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ppt_y-#ppt_h/2"/>
                                          </p:val>
                                        </p:tav>
                                        <p:tav tm="100000">
                                          <p:val>
                                            <p:strVal val="#ppt_y"/>
                                          </p:val>
                                        </p:tav>
                                      </p:tavLst>
                                    </p:anim>
                                    <p:anim calcmode="lin" valueType="num">
                                      <p:cBhvr>
                                        <p:cTn id="9" dur="500" fill="hold"/>
                                        <p:tgtEl>
                                          <p:spTgt spid="4"/>
                                        </p:tgtEl>
                                        <p:attrNameLst>
                                          <p:attrName>ppt_w</p:attrName>
                                        </p:attrNameLst>
                                      </p:cBhvr>
                                      <p:tavLst>
                                        <p:tav tm="0">
                                          <p:val>
                                            <p:strVal val="#ppt_w"/>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4"/>
                                        </p:tgtEl>
                                      </p:cBhvr>
                                    </p:animEffect>
                                    <p:animScale>
                                      <p:cBhvr>
                                        <p:cTn id="14" dur="250" autoRev="1" fill="hold"/>
                                        <p:tgtEl>
                                          <p:spTgt spid="4"/>
                                        </p:tgtEl>
                                      </p:cBhvr>
                                      <p:by x="105000" y="105000"/>
                                    </p:animScale>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35"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style.rotation</p:attrName>
                                        </p:attrNameLst>
                                      </p:cBhvr>
                                      <p:tavLst>
                                        <p:tav tm="0">
                                          <p:val>
                                            <p:fltVal val="720"/>
                                          </p:val>
                                        </p:tav>
                                        <p:tav tm="100000">
                                          <p:val>
                                            <p:fltVal val="0"/>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ppt_w</p:attrName>
                                        </p:attrNameLst>
                                      </p:cBhvr>
                                      <p:tavLst>
                                        <p:tav tm="0">
                                          <p:val>
                                            <p:fltVal val="0"/>
                                          </p:val>
                                        </p:tav>
                                        <p:tav tm="100000">
                                          <p:val>
                                            <p:strVal val="#ppt_w"/>
                                          </p:val>
                                        </p:tav>
                                      </p:tavLst>
                                    </p:anim>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accent5">
                <a:tint val="45000"/>
                <a:satMod val="400000"/>
              </a:schemeClr>
            </a:duotone>
            <a:lum/>
            <a:extLst>
              <a:ext uri="{BEBA8EAE-BF5A-486C-A8C5-ECC9F3942E4B}">
                <a14:imgProps xmlns:a14="http://schemas.microsoft.com/office/drawing/2010/main">
                  <a14:imgLayer r:embed="rId4">
                    <a14:imgEffect>
                      <a14:sharpenSoften amount="50000"/>
                    </a14:imgEffect>
                    <a14:imgEffect>
                      <a14:colorTemperature colorTemp="6180"/>
                    </a14:imgEffect>
                    <a14:imgEffect>
                      <a14:saturation sat="353000"/>
                    </a14:imgEffect>
                    <a14:imgEffect>
                      <a14:brightnessContrast bright="-24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1B1CED54-E42E-0C86-3447-FA0553236C0C}"/>
              </a:ext>
            </a:extLst>
          </p:cNvPr>
          <p:cNvGrpSpPr/>
          <p:nvPr/>
        </p:nvGrpSpPr>
        <p:grpSpPr>
          <a:xfrm>
            <a:off x="369340" y="145504"/>
            <a:ext cx="8404790" cy="765083"/>
            <a:chOff x="369340" y="145504"/>
            <a:chExt cx="7926935" cy="765083"/>
          </a:xfrm>
        </p:grpSpPr>
        <p:pic>
          <p:nvPicPr>
            <p:cNvPr id="23" name="Imagen 22">
              <a:extLst>
                <a:ext uri="{FF2B5EF4-FFF2-40B4-BE49-F238E27FC236}">
                  <a16:creationId xmlns:a16="http://schemas.microsoft.com/office/drawing/2014/main" id="{38172942-988E-AF9C-BA03-311F0CBD52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340" y="145504"/>
              <a:ext cx="7926935" cy="765083"/>
            </a:xfrm>
            <a:prstGeom prst="rect">
              <a:avLst/>
            </a:prstGeom>
            <a:effectLst>
              <a:outerShdw blurRad="50800" dist="38100" dir="5400000" algn="t" rotWithShape="0">
                <a:prstClr val="black">
                  <a:alpha val="40000"/>
                </a:prstClr>
              </a:outerShdw>
            </a:effectLst>
          </p:spPr>
        </p:pic>
        <p:sp>
          <p:nvSpPr>
            <p:cNvPr id="3" name="CuadroTexto 2">
              <a:extLst>
                <a:ext uri="{FF2B5EF4-FFF2-40B4-BE49-F238E27FC236}">
                  <a16:creationId xmlns:a16="http://schemas.microsoft.com/office/drawing/2014/main" id="{B0378D40-889B-9906-0845-76C70C0E57FD}"/>
                </a:ext>
              </a:extLst>
            </p:cNvPr>
            <p:cNvSpPr txBox="1"/>
            <p:nvPr/>
          </p:nvSpPr>
          <p:spPr>
            <a:xfrm>
              <a:off x="656509" y="247650"/>
              <a:ext cx="7490461" cy="490952"/>
            </a:xfrm>
            <a:prstGeom prst="rect">
              <a:avLst/>
            </a:prstGeom>
            <a:noFill/>
          </p:spPr>
          <p:txBody>
            <a:bodyPr wrap="square">
              <a:prstTxWarp prst="textPlain">
                <a:avLst/>
              </a:prstTxWarp>
              <a:spAutoFit/>
            </a:bodyPr>
            <a:lstStyle/>
            <a:p>
              <a:r>
                <a:rPr lang="en-U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rPr>
                <a:t>He Stirs Us, Unsettling Our Minds to Make Plans and Take Action</a:t>
              </a:r>
              <a:endParaRPr lang="es-ES" b="1" dirty="0">
                <a:solidFill>
                  <a:schemeClr val="bg1"/>
                </a:solidFill>
                <a:effectLst>
                  <a:outerShdw blurRad="38100" dist="38100" dir="2700000" algn="tl">
                    <a:srgbClr val="000000">
                      <a:alpha val="43137"/>
                    </a:srgbClr>
                  </a:outerShdw>
                </a:effectLst>
                <a:latin typeface="Sabon Next LT" panose="02000500000000000000" pitchFamily="2" charset="0"/>
                <a:cs typeface="Sabon Next LT" panose="02000500000000000000" pitchFamily="2" charset="0"/>
              </a:endParaRPr>
            </a:p>
          </p:txBody>
        </p:sp>
      </p:grpSp>
      <p:sp>
        <p:nvSpPr>
          <p:cNvPr id="5" name="CuadroTexto 4">
            <a:extLst>
              <a:ext uri="{FF2B5EF4-FFF2-40B4-BE49-F238E27FC236}">
                <a16:creationId xmlns:a16="http://schemas.microsoft.com/office/drawing/2014/main" id="{4A55636E-E6B4-BEA8-E9D4-1001B3D3209C}"/>
              </a:ext>
            </a:extLst>
          </p:cNvPr>
          <p:cNvSpPr txBox="1"/>
          <p:nvPr/>
        </p:nvSpPr>
        <p:spPr>
          <a:xfrm>
            <a:off x="315946" y="1560451"/>
            <a:ext cx="8657752" cy="4862870"/>
          </a:xfrm>
          <a:prstGeom prst="rect">
            <a:avLst/>
          </a:prstGeom>
          <a:noFill/>
        </p:spPr>
        <p:txBody>
          <a:bodyPr wrap="square">
            <a:spAutoFit/>
          </a:bodyPr>
          <a:lstStyle/>
          <a:p>
            <a:pPr indent="180975">
              <a:spcBef>
                <a:spcPts val="1800"/>
              </a:spcBef>
            </a:pPr>
            <a:r>
              <a:rPr lang="es-ES" sz="2000" b="1" dirty="0">
                <a:solidFill>
                  <a:schemeClr val="bg1"/>
                </a:solidFill>
                <a:effectLst>
                  <a:outerShdw blurRad="38100" dist="38100" dir="2700000" algn="tl">
                    <a:srgbClr val="000000">
                      <a:alpha val="43137"/>
                    </a:srgbClr>
                  </a:outerShdw>
                </a:effectLst>
              </a:rPr>
              <a:t>“</a:t>
            </a:r>
            <a:r>
              <a:rPr lang="en-US" sz="2000" b="1" dirty="0">
                <a:solidFill>
                  <a:schemeClr val="bg1"/>
                </a:solidFill>
                <a:effectLst>
                  <a:outerShdw blurRad="38100" dist="38100" dir="2700000" algn="tl">
                    <a:srgbClr val="000000">
                      <a:alpha val="43137"/>
                    </a:srgbClr>
                  </a:outerShdw>
                </a:effectLst>
              </a:rPr>
              <a:t>And the Spirit of the LORD began to move him at times in the camp of Dan between </a:t>
            </a:r>
            <a:r>
              <a:rPr lang="en-US" sz="2000" b="1" dirty="0" err="1">
                <a:solidFill>
                  <a:schemeClr val="bg1"/>
                </a:solidFill>
                <a:effectLst>
                  <a:outerShdw blurRad="38100" dist="38100" dir="2700000" algn="tl">
                    <a:srgbClr val="000000">
                      <a:alpha val="43137"/>
                    </a:srgbClr>
                  </a:outerShdw>
                </a:effectLst>
              </a:rPr>
              <a:t>Zorah</a:t>
            </a:r>
            <a:r>
              <a:rPr lang="en-US" sz="2000" b="1" dirty="0">
                <a:solidFill>
                  <a:schemeClr val="bg1"/>
                </a:solidFill>
                <a:effectLst>
                  <a:outerShdw blurRad="38100" dist="38100" dir="2700000" algn="tl">
                    <a:srgbClr val="000000">
                      <a:alpha val="43137"/>
                    </a:srgbClr>
                  </a:outerShdw>
                </a:effectLst>
              </a:rPr>
              <a:t> and </a:t>
            </a:r>
            <a:r>
              <a:rPr lang="en-US" sz="2000" b="1" dirty="0" err="1">
                <a:solidFill>
                  <a:schemeClr val="bg1"/>
                </a:solidFill>
                <a:effectLst>
                  <a:outerShdw blurRad="38100" dist="38100" dir="2700000" algn="tl">
                    <a:srgbClr val="000000">
                      <a:alpha val="43137"/>
                    </a:srgbClr>
                  </a:outerShdw>
                </a:effectLst>
              </a:rPr>
              <a:t>Eshtaol</a:t>
            </a:r>
            <a:r>
              <a:rPr lang="en-US" sz="2000" b="1" dirty="0">
                <a:solidFill>
                  <a:schemeClr val="bg1"/>
                </a:solidFill>
                <a:effectLst>
                  <a:outerShdw blurRad="38100" dist="38100" dir="2700000" algn="tl">
                    <a:srgbClr val="000000">
                      <a:alpha val="43137"/>
                    </a:srgbClr>
                  </a:outerShdw>
                </a:effectLst>
              </a:rPr>
              <a:t>.</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Judges</a:t>
            </a:r>
            <a:r>
              <a:rPr lang="es-ES" sz="2000" b="1" dirty="0">
                <a:solidFill>
                  <a:schemeClr val="bg1"/>
                </a:solidFill>
                <a:effectLst>
                  <a:outerShdw blurRad="38100" dist="38100" dir="2700000" algn="tl">
                    <a:srgbClr val="000000">
                      <a:alpha val="43137"/>
                    </a:srgbClr>
                  </a:outerShdw>
                </a:effectLst>
              </a:rPr>
              <a:t> 13:25) </a:t>
            </a:r>
          </a:p>
          <a:p>
            <a:pPr indent="180975">
              <a:spcBef>
                <a:spcPts val="1200"/>
              </a:spcBef>
            </a:pPr>
            <a:r>
              <a:rPr lang="es-ES" sz="2000" b="1" dirty="0">
                <a:solidFill>
                  <a:schemeClr val="bg1"/>
                </a:solidFill>
                <a:effectLst>
                  <a:outerShdw blurRad="38100" dist="38100" dir="2700000" algn="tl">
                    <a:srgbClr val="000000">
                      <a:alpha val="43137"/>
                    </a:srgbClr>
                  </a:outerShdw>
                </a:effectLst>
              </a:rPr>
              <a:t>“</a:t>
            </a:r>
            <a:r>
              <a:rPr lang="en-US" sz="2000" b="1" dirty="0">
                <a:solidFill>
                  <a:schemeClr val="bg1"/>
                </a:solidFill>
                <a:effectLst>
                  <a:outerShdw blurRad="38100" dist="38100" dir="2700000" algn="tl">
                    <a:srgbClr val="000000">
                      <a:alpha val="43137"/>
                    </a:srgbClr>
                  </a:outerShdw>
                </a:effectLst>
              </a:rPr>
              <a:t>Then </a:t>
            </a:r>
            <a:r>
              <a:rPr lang="en-US" sz="2000" b="1" dirty="0" err="1">
                <a:solidFill>
                  <a:schemeClr val="bg1"/>
                </a:solidFill>
                <a:effectLst>
                  <a:outerShdw blurRad="38100" dist="38100" dir="2700000" algn="tl">
                    <a:srgbClr val="000000">
                      <a:alpha val="43137"/>
                    </a:srgbClr>
                  </a:outerShdw>
                </a:effectLst>
              </a:rPr>
              <a:t>Nahash</a:t>
            </a:r>
            <a:r>
              <a:rPr lang="en-US" sz="2000" b="1" dirty="0">
                <a:solidFill>
                  <a:schemeClr val="bg1"/>
                </a:solidFill>
                <a:effectLst>
                  <a:outerShdw blurRad="38100" dist="38100" dir="2700000" algn="tl">
                    <a:srgbClr val="000000">
                      <a:alpha val="43137"/>
                    </a:srgbClr>
                  </a:outerShdw>
                </a:effectLst>
              </a:rPr>
              <a:t> the Ammonite came up, and encamped against </a:t>
            </a:r>
            <a:r>
              <a:rPr lang="en-US" sz="2000" b="1" dirty="0" err="1">
                <a:solidFill>
                  <a:schemeClr val="bg1"/>
                </a:solidFill>
                <a:effectLst>
                  <a:outerShdw blurRad="38100" dist="38100" dir="2700000" algn="tl">
                    <a:srgbClr val="000000">
                      <a:alpha val="43137"/>
                    </a:srgbClr>
                  </a:outerShdw>
                </a:effectLst>
              </a:rPr>
              <a:t>Jabeshgilead</a:t>
            </a:r>
            <a:r>
              <a:rPr lang="en-US" sz="2000" b="1" dirty="0">
                <a:solidFill>
                  <a:schemeClr val="bg1"/>
                </a:solidFill>
                <a:effectLst>
                  <a:outerShdw blurRad="38100" dist="38100" dir="2700000" algn="tl">
                    <a:srgbClr val="000000">
                      <a:alpha val="43137"/>
                    </a:srgbClr>
                  </a:outerShdw>
                </a:effectLst>
              </a:rPr>
              <a:t>: and all the men of </a:t>
            </a:r>
            <a:r>
              <a:rPr lang="en-US" sz="2000" b="1" dirty="0" err="1">
                <a:solidFill>
                  <a:schemeClr val="bg1"/>
                </a:solidFill>
                <a:effectLst>
                  <a:outerShdw blurRad="38100" dist="38100" dir="2700000" algn="tl">
                    <a:srgbClr val="000000">
                      <a:alpha val="43137"/>
                    </a:srgbClr>
                  </a:outerShdw>
                </a:effectLst>
              </a:rPr>
              <a:t>Jabesh</a:t>
            </a:r>
            <a:r>
              <a:rPr lang="en-US" sz="2000" b="1" dirty="0">
                <a:solidFill>
                  <a:schemeClr val="bg1"/>
                </a:solidFill>
                <a:effectLst>
                  <a:outerShdw blurRad="38100" dist="38100" dir="2700000" algn="tl">
                    <a:srgbClr val="000000">
                      <a:alpha val="43137"/>
                    </a:srgbClr>
                  </a:outerShdw>
                </a:effectLst>
              </a:rPr>
              <a:t> said unto </a:t>
            </a:r>
            <a:r>
              <a:rPr lang="en-US" sz="2000" b="1" dirty="0" err="1">
                <a:solidFill>
                  <a:schemeClr val="bg1"/>
                </a:solidFill>
                <a:effectLst>
                  <a:outerShdw blurRad="38100" dist="38100" dir="2700000" algn="tl">
                    <a:srgbClr val="000000">
                      <a:alpha val="43137"/>
                    </a:srgbClr>
                  </a:outerShdw>
                </a:effectLst>
              </a:rPr>
              <a:t>Nahash</a:t>
            </a:r>
            <a:r>
              <a:rPr lang="en-US" sz="2000" b="1" dirty="0">
                <a:solidFill>
                  <a:schemeClr val="bg1"/>
                </a:solidFill>
                <a:effectLst>
                  <a:outerShdw blurRad="38100" dist="38100" dir="2700000" algn="tl">
                    <a:srgbClr val="000000">
                      <a:alpha val="43137"/>
                    </a:srgbClr>
                  </a:outerShdw>
                </a:effectLst>
              </a:rPr>
              <a:t>, Make a covenant with us, and we will serve thee. And </a:t>
            </a:r>
            <a:r>
              <a:rPr lang="en-US" sz="2000" b="1" dirty="0" err="1">
                <a:solidFill>
                  <a:schemeClr val="bg1"/>
                </a:solidFill>
                <a:effectLst>
                  <a:outerShdw blurRad="38100" dist="38100" dir="2700000" algn="tl">
                    <a:srgbClr val="000000">
                      <a:alpha val="43137"/>
                    </a:srgbClr>
                  </a:outerShdw>
                </a:effectLst>
              </a:rPr>
              <a:t>Nahash</a:t>
            </a:r>
            <a:r>
              <a:rPr lang="en-US" sz="2000" b="1" dirty="0">
                <a:solidFill>
                  <a:schemeClr val="bg1"/>
                </a:solidFill>
                <a:effectLst>
                  <a:outerShdw blurRad="38100" dist="38100" dir="2700000" algn="tl">
                    <a:srgbClr val="000000">
                      <a:alpha val="43137"/>
                    </a:srgbClr>
                  </a:outerShdw>
                </a:effectLst>
              </a:rPr>
              <a:t> the Ammonite answered them, On this condition will I make a covenant with you, that I may thrust out all your right eyes, and lay it for a reproach upon all Israel. And the elders of </a:t>
            </a:r>
            <a:r>
              <a:rPr lang="en-US" sz="2000" b="1" dirty="0" err="1">
                <a:solidFill>
                  <a:schemeClr val="bg1"/>
                </a:solidFill>
                <a:effectLst>
                  <a:outerShdw blurRad="38100" dist="38100" dir="2700000" algn="tl">
                    <a:srgbClr val="000000">
                      <a:alpha val="43137"/>
                    </a:srgbClr>
                  </a:outerShdw>
                </a:effectLst>
              </a:rPr>
              <a:t>Jabesh</a:t>
            </a:r>
            <a:r>
              <a:rPr lang="en-US" sz="2000" b="1" dirty="0">
                <a:solidFill>
                  <a:schemeClr val="bg1"/>
                </a:solidFill>
                <a:effectLst>
                  <a:outerShdw blurRad="38100" dist="38100" dir="2700000" algn="tl">
                    <a:srgbClr val="000000">
                      <a:alpha val="43137"/>
                    </a:srgbClr>
                  </a:outerShdw>
                </a:effectLst>
              </a:rPr>
              <a:t> said unto him, Give us seven days' respite, that we may send messengers unto all the coasts of Israel: and then, if there be no man to save us, we will come out to thee. Then came the messengers to Gibeah of Saul, and told the tidings in the ears of the people: and all the people lifted up their voices, and wept. And, behold, Saul came after the herd out of the field; and Saul said, What </a:t>
            </a:r>
            <a:r>
              <a:rPr lang="en-US" sz="2000" b="1" dirty="0" err="1">
                <a:solidFill>
                  <a:schemeClr val="bg1"/>
                </a:solidFill>
                <a:effectLst>
                  <a:outerShdw blurRad="38100" dist="38100" dir="2700000" algn="tl">
                    <a:srgbClr val="000000">
                      <a:alpha val="43137"/>
                    </a:srgbClr>
                  </a:outerShdw>
                </a:effectLst>
              </a:rPr>
              <a:t>aileth</a:t>
            </a:r>
            <a:r>
              <a:rPr lang="en-US" sz="2000" b="1" dirty="0">
                <a:solidFill>
                  <a:schemeClr val="bg1"/>
                </a:solidFill>
                <a:effectLst>
                  <a:outerShdw blurRad="38100" dist="38100" dir="2700000" algn="tl">
                    <a:srgbClr val="000000">
                      <a:alpha val="43137"/>
                    </a:srgbClr>
                  </a:outerShdw>
                </a:effectLst>
              </a:rPr>
              <a:t> the people that they weep? And they told him the tidings of the men of </a:t>
            </a:r>
            <a:r>
              <a:rPr lang="en-US" sz="2000" b="1" dirty="0" err="1">
                <a:solidFill>
                  <a:schemeClr val="bg1"/>
                </a:solidFill>
                <a:effectLst>
                  <a:outerShdw blurRad="38100" dist="38100" dir="2700000" algn="tl">
                    <a:srgbClr val="000000">
                      <a:alpha val="43137"/>
                    </a:srgbClr>
                  </a:outerShdw>
                </a:effectLst>
              </a:rPr>
              <a:t>Jabesh</a:t>
            </a:r>
            <a:r>
              <a:rPr lang="en-US" sz="2000" b="1" dirty="0">
                <a:solidFill>
                  <a:schemeClr val="bg1"/>
                </a:solidFill>
                <a:effectLst>
                  <a:outerShdw blurRad="38100" dist="38100" dir="2700000" algn="tl">
                    <a:srgbClr val="000000">
                      <a:alpha val="43137"/>
                    </a:srgbClr>
                  </a:outerShdw>
                </a:effectLst>
              </a:rPr>
              <a:t>. And the Spirit of God came upon Saul when he heard those tidings, and his anger was kindled greatly.</a:t>
            </a:r>
            <a:r>
              <a:rPr lang="es-ES" sz="2000" b="1" dirty="0">
                <a:solidFill>
                  <a:schemeClr val="bg1"/>
                </a:solidFill>
                <a:effectLst>
                  <a:outerShdw blurRad="38100" dist="38100" dir="2700000" algn="tl">
                    <a:srgbClr val="000000">
                      <a:alpha val="43137"/>
                    </a:srgbClr>
                  </a:outerShdw>
                </a:effectLst>
              </a:rPr>
              <a:t>”</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(1 Samuel 11:1-6)</a:t>
            </a:r>
          </a:p>
        </p:txBody>
      </p:sp>
      <p:pic>
        <p:nvPicPr>
          <p:cNvPr id="2" name="Imagen 1">
            <a:extLst>
              <a:ext uri="{FF2B5EF4-FFF2-40B4-BE49-F238E27FC236}">
                <a16:creationId xmlns:a16="http://schemas.microsoft.com/office/drawing/2014/main" id="{BC826C59-1C0A-7943-A8E8-6E5405B7D4E9}"/>
              </a:ext>
            </a:extLst>
          </p:cNvPr>
          <p:cNvPicPr>
            <a:picLocks noChangeAspect="1"/>
          </p:cNvPicPr>
          <p:nvPr/>
        </p:nvPicPr>
        <p:blipFill rotWithShape="1">
          <a:blip r:embed="rId6"/>
          <a:srcRect l="890" t="1792" b="1"/>
          <a:stretch/>
        </p:blipFill>
        <p:spPr>
          <a:xfrm>
            <a:off x="9158830" y="2700635"/>
            <a:ext cx="2940055" cy="1962149"/>
          </a:xfrm>
          <a:prstGeom prst="snip2DiagRect">
            <a:avLst/>
          </a:prstGeom>
          <a:solidFill>
            <a:srgbClr val="FFFFFF">
              <a:shade val="85000"/>
            </a:srgbClr>
          </a:solidFill>
          <a:ln w="88900" cap="sq">
            <a:solidFill>
              <a:srgbClr val="E8F2C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Imagen 3">
            <a:extLst>
              <a:ext uri="{FF2B5EF4-FFF2-40B4-BE49-F238E27FC236}">
                <a16:creationId xmlns:a16="http://schemas.microsoft.com/office/drawing/2014/main" id="{0D2070B0-93E5-EF5F-F243-914800817FFC}"/>
              </a:ext>
            </a:extLst>
          </p:cNvPr>
          <p:cNvPicPr>
            <a:picLocks noChangeAspect="1"/>
          </p:cNvPicPr>
          <p:nvPr/>
        </p:nvPicPr>
        <p:blipFill rotWithShape="1">
          <a:blip r:embed="rId7"/>
          <a:srcRect l="2070" t="2487"/>
          <a:stretch/>
        </p:blipFill>
        <p:spPr>
          <a:xfrm>
            <a:off x="9181225" y="4804223"/>
            <a:ext cx="2917661" cy="1962149"/>
          </a:xfrm>
          <a:prstGeom prst="snip2DiagRect">
            <a:avLst>
              <a:gd name="adj1" fmla="val 15048"/>
              <a:gd name="adj2" fmla="val 0"/>
            </a:avLst>
          </a:prstGeom>
          <a:solidFill>
            <a:srgbClr val="FFFFFF">
              <a:shade val="85000"/>
            </a:srgbClr>
          </a:solidFill>
          <a:ln w="88900" cap="sq">
            <a:solidFill>
              <a:srgbClr val="E8F2C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a caricatura de una persona con un perro&#10;&#10;Descripción generada automáticamente con confianza baja">
            <a:extLst>
              <a:ext uri="{FF2B5EF4-FFF2-40B4-BE49-F238E27FC236}">
                <a16:creationId xmlns:a16="http://schemas.microsoft.com/office/drawing/2014/main" id="{21A8D0AD-B120-3D85-70FB-75C223F5DBA4}"/>
              </a:ext>
            </a:extLst>
          </p:cNvPr>
          <p:cNvPicPr>
            <a:picLocks noChangeAspect="1"/>
          </p:cNvPicPr>
          <p:nvPr/>
        </p:nvPicPr>
        <p:blipFill rotWithShape="1">
          <a:blip r:embed="rId8">
            <a:extLst>
              <a:ext uri="{28A0092B-C50C-407E-A947-70E740481C1C}">
                <a14:useLocalDpi xmlns:a14="http://schemas.microsoft.com/office/drawing/2010/main" val="0"/>
              </a:ext>
            </a:extLst>
          </a:blip>
          <a:srcRect l="1308" r="41614"/>
          <a:stretch/>
        </p:blipFill>
        <p:spPr>
          <a:xfrm>
            <a:off x="9365064" y="145504"/>
            <a:ext cx="2100087" cy="2339612"/>
          </a:xfrm>
          <a:prstGeom prst="rect">
            <a:avLst/>
          </a:prstGeom>
          <a:ln w="88900" cap="sq" cmpd="thickThin">
            <a:solidFill>
              <a:srgbClr val="05CEFF"/>
            </a:solidFill>
            <a:prstDash val="solid"/>
            <a:miter lim="800000"/>
          </a:ln>
          <a:effectLst>
            <a:innerShdw blurRad="76200">
              <a:srgbClr val="000000"/>
            </a:innerShdw>
          </a:effectLst>
        </p:spPr>
      </p:pic>
      <p:pic>
        <p:nvPicPr>
          <p:cNvPr id="25" name="Imagen 24" descr="Icono&#10;&#10;Descripción generada automáticamente con confianza media">
            <a:extLst>
              <a:ext uri="{FF2B5EF4-FFF2-40B4-BE49-F238E27FC236}">
                <a16:creationId xmlns:a16="http://schemas.microsoft.com/office/drawing/2014/main" id="{4C11C28C-B501-64B5-4D04-476260DDDC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019" y="1611250"/>
            <a:ext cx="360000" cy="360000"/>
          </a:xfrm>
          <a:prstGeom prst="rect">
            <a:avLst/>
          </a:prstGeom>
        </p:spPr>
      </p:pic>
      <p:pic>
        <p:nvPicPr>
          <p:cNvPr id="26" name="Imagen 25" descr="Icono&#10;&#10;Descripción generada automáticamente con confianza media">
            <a:extLst>
              <a:ext uri="{FF2B5EF4-FFF2-40B4-BE49-F238E27FC236}">
                <a16:creationId xmlns:a16="http://schemas.microsoft.com/office/drawing/2014/main" id="{DAA16AB9-0045-6F9A-A09F-3D2ACEB50A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019" y="2337059"/>
            <a:ext cx="360000" cy="360000"/>
          </a:xfrm>
          <a:prstGeom prst="rect">
            <a:avLst/>
          </a:prstGeom>
        </p:spPr>
      </p:pic>
    </p:spTree>
    <p:extLst>
      <p:ext uri="{BB962C8B-B14F-4D97-AF65-F5344CB8AC3E}">
        <p14:creationId xmlns:p14="http://schemas.microsoft.com/office/powerpoint/2010/main" val="1692094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ppt_w</p:attrName>
                                        </p:attrNameLst>
                                      </p:cBhvr>
                                      <p:tavLst>
                                        <p:tav tm="0">
                                          <p:val>
                                            <p:fltVal val="0"/>
                                          </p:val>
                                        </p:tav>
                                        <p:tav tm="100000">
                                          <p:val>
                                            <p:strVal val="#ppt_w"/>
                                          </p:val>
                                        </p:tav>
                                      </p:tavLst>
                                    </p:anim>
                                    <p:anim calcmode="lin" valueType="num">
                                      <p:cBhvr>
                                        <p:cTn id="10" dur="500" fill="hold"/>
                                        <p:tgtEl>
                                          <p:spTgt spid="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6"/>
                                        </p:tgtEl>
                                      </p:cBhvr>
                                    </p:animEffect>
                                    <p:animScale>
                                      <p:cBhvr>
                                        <p:cTn id="14" dur="250" autoRev="1" fill="hold"/>
                                        <p:tgtEl>
                                          <p:spTgt spid="6"/>
                                        </p:tgtEl>
                                      </p:cBhvr>
                                      <p:by x="105000" y="105000"/>
                                    </p:animScale>
                                  </p:childTnLst>
                                </p:cTn>
                              </p:par>
                            </p:childTnLst>
                          </p:cTn>
                        </p:par>
                        <p:par>
                          <p:cTn id="15" fill="hold">
                            <p:stCondLst>
                              <p:cond delay="1000"/>
                            </p:stCondLst>
                            <p:childTnLst>
                              <p:par>
                                <p:cTn id="16" presetID="45"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ppt_w</p:attrName>
                                        </p:attrNameLst>
                                      </p:cBhvr>
                                      <p:tavLst>
                                        <p:tav tm="0" fmla="#ppt_w*sin(2.5*pi*$)">
                                          <p:val>
                                            <p:fltVal val="0"/>
                                          </p:val>
                                        </p:tav>
                                        <p:tav tm="100000">
                                          <p:val>
                                            <p:fltVal val="1"/>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style.rotation</p:attrName>
                                        </p:attrNameLst>
                                      </p:cBhvr>
                                      <p:tavLst>
                                        <p:tav tm="0">
                                          <p:val>
                                            <p:fltVal val="720"/>
                                          </p:val>
                                        </p:tav>
                                        <p:tav tm="100000">
                                          <p:val>
                                            <p:fltVal val="0"/>
                                          </p:val>
                                        </p:tav>
                                      </p:tavLst>
                                    </p:anim>
                                    <p:anim calcmode="lin" valueType="num">
                                      <p:cBhvr>
                                        <p:cTn id="27" dur="1000" fill="hold"/>
                                        <p:tgtEl>
                                          <p:spTgt spid="25"/>
                                        </p:tgtEl>
                                        <p:attrNameLst>
                                          <p:attrName>ppt_h</p:attrName>
                                        </p:attrNameLst>
                                      </p:cBhvr>
                                      <p:tavLst>
                                        <p:tav tm="0">
                                          <p:val>
                                            <p:fltVal val="0"/>
                                          </p:val>
                                        </p:tav>
                                        <p:tav tm="100000">
                                          <p:val>
                                            <p:strVal val="#ppt_h"/>
                                          </p:val>
                                        </p:tav>
                                      </p:tavLst>
                                    </p:anim>
                                    <p:anim calcmode="lin" valueType="num">
                                      <p:cBhvr>
                                        <p:cTn id="28" dur="1000" fill="hold"/>
                                        <p:tgtEl>
                                          <p:spTgt spid="25"/>
                                        </p:tgtEl>
                                        <p:attrNameLst>
                                          <p:attrName>ppt_w</p:attrName>
                                        </p:attrNameLst>
                                      </p:cBhvr>
                                      <p:tavLst>
                                        <p:tav tm="0">
                                          <p:val>
                                            <p:fltVal val="0"/>
                                          </p:val>
                                        </p:tav>
                                        <p:tav tm="100000">
                                          <p:val>
                                            <p:strVal val="#ppt_w"/>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left)">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ppt_w</p:attrName>
                                        </p:attrNameLst>
                                      </p:cBhvr>
                                      <p:tavLst>
                                        <p:tav tm="0" fmla="#ppt_w*sin(2.5*pi*$)">
                                          <p:val>
                                            <p:fltVal val="0"/>
                                          </p:val>
                                        </p:tav>
                                        <p:tav tm="100000">
                                          <p:val>
                                            <p:fltVal val="1"/>
                                          </p:val>
                                        </p:tav>
                                      </p:tavLst>
                                    </p:anim>
                                    <p:anim calcmode="lin" valueType="num">
                                      <p:cBhvr>
                                        <p:cTn id="38" dur="1000" fill="hold"/>
                                        <p:tgtEl>
                                          <p:spTgt spid="2"/>
                                        </p:tgtEl>
                                        <p:attrNameLst>
                                          <p:attrName>ppt_h</p:attrName>
                                        </p:attrNameLst>
                                      </p:cBhvr>
                                      <p:tavLst>
                                        <p:tav tm="0">
                                          <p:val>
                                            <p:strVal val="#ppt_h"/>
                                          </p:val>
                                        </p:tav>
                                        <p:tav tm="100000">
                                          <p:val>
                                            <p:strVal val="#ppt_h"/>
                                          </p:val>
                                        </p:tav>
                                      </p:tavLst>
                                    </p:anim>
                                  </p:childTnLst>
                                </p:cTn>
                              </p:par>
                              <p:par>
                                <p:cTn id="39" presetID="45"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ppt_w</p:attrName>
                                        </p:attrNameLst>
                                      </p:cBhvr>
                                      <p:tavLst>
                                        <p:tav tm="0" fmla="#ppt_w*sin(2.5*pi*$)">
                                          <p:val>
                                            <p:fltVal val="0"/>
                                          </p:val>
                                        </p:tav>
                                        <p:tav tm="100000">
                                          <p:val>
                                            <p:fltVal val="1"/>
                                          </p:val>
                                        </p:tav>
                                      </p:tavLst>
                                    </p:anim>
                                    <p:anim calcmode="lin" valueType="num">
                                      <p:cBhvr>
                                        <p:cTn id="43" dur="1000" fill="hold"/>
                                        <p:tgtEl>
                                          <p:spTgt spid="4"/>
                                        </p:tgtEl>
                                        <p:attrNameLst>
                                          <p:attrName>ppt_h</p:attrName>
                                        </p:attrNameLst>
                                      </p:cBhvr>
                                      <p:tavLst>
                                        <p:tav tm="0">
                                          <p:val>
                                            <p:strVal val="#ppt_h"/>
                                          </p:val>
                                        </p:tav>
                                        <p:tav tm="100000">
                                          <p:val>
                                            <p:strVal val="#ppt_h"/>
                                          </p:val>
                                        </p:tav>
                                      </p:tavLst>
                                    </p:anim>
                                  </p:childTnLst>
                                </p:cTn>
                              </p:par>
                            </p:childTnLst>
                          </p:cTn>
                        </p:par>
                        <p:par>
                          <p:cTn id="44" fill="hold">
                            <p:stCondLst>
                              <p:cond delay="1000"/>
                            </p:stCondLst>
                            <p:childTnLst>
                              <p:par>
                                <p:cTn id="45" presetID="35" presetClass="entr" presetSubtype="0"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style.rotation</p:attrName>
                                        </p:attrNameLst>
                                      </p:cBhvr>
                                      <p:tavLst>
                                        <p:tav tm="0">
                                          <p:val>
                                            <p:fltVal val="720"/>
                                          </p:val>
                                        </p:tav>
                                        <p:tav tm="100000">
                                          <p:val>
                                            <p:fltVal val="0"/>
                                          </p:val>
                                        </p:tav>
                                      </p:tavLst>
                                    </p:anim>
                                    <p:anim calcmode="lin" valueType="num">
                                      <p:cBhvr>
                                        <p:cTn id="49" dur="1000" fill="hold"/>
                                        <p:tgtEl>
                                          <p:spTgt spid="26"/>
                                        </p:tgtEl>
                                        <p:attrNameLst>
                                          <p:attrName>ppt_h</p:attrName>
                                        </p:attrNameLst>
                                      </p:cBhvr>
                                      <p:tavLst>
                                        <p:tav tm="0">
                                          <p:val>
                                            <p:fltVal val="0"/>
                                          </p:val>
                                        </p:tav>
                                        <p:tav tm="100000">
                                          <p:val>
                                            <p:strVal val="#ppt_h"/>
                                          </p:val>
                                        </p:tav>
                                      </p:tavLst>
                                    </p:anim>
                                    <p:anim calcmode="lin" valueType="num">
                                      <p:cBhvr>
                                        <p:cTn id="50" dur="1000" fill="hold"/>
                                        <p:tgtEl>
                                          <p:spTgt spid="26"/>
                                        </p:tgtEl>
                                        <p:attrNameLst>
                                          <p:attrName>ppt_w</p:attrName>
                                        </p:attrNameLst>
                                      </p:cBhvr>
                                      <p:tavLst>
                                        <p:tav tm="0">
                                          <p:val>
                                            <p:fltVal val="0"/>
                                          </p:val>
                                        </p:tav>
                                        <p:tav tm="100000">
                                          <p:val>
                                            <p:strVal val="#ppt_w"/>
                                          </p:val>
                                        </p:tav>
                                      </p:tavLst>
                                    </p:anim>
                                  </p:childTnLst>
                                </p:cTn>
                              </p:par>
                              <p:par>
                                <p:cTn id="51" presetID="22" presetClass="entr" presetSubtype="8" fill="hold" grpId="0" nodeType="withEffect">
                                  <p:stCondLst>
                                    <p:cond delay="0"/>
                                  </p:stCondLst>
                                  <p:childTnLst>
                                    <p:set>
                                      <p:cBhvr>
                                        <p:cTn id="52" dur="1" fill="hold">
                                          <p:stCondLst>
                                            <p:cond delay="0"/>
                                          </p:stCondLst>
                                        </p:cTn>
                                        <p:tgtEl>
                                          <p:spTgt spid="5">
                                            <p:txEl>
                                              <p:pRg st="1" end="1"/>
                                            </p:txEl>
                                          </p:spTgt>
                                        </p:tgtEl>
                                        <p:attrNameLst>
                                          <p:attrName>style.visibility</p:attrName>
                                        </p:attrNameLst>
                                      </p:cBhvr>
                                      <p:to>
                                        <p:strVal val="visible"/>
                                      </p:to>
                                    </p:set>
                                    <p:animEffect transition="in" filter="wipe(left)">
                                      <p:cBhvr>
                                        <p:cTn id="5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extLst>
              <a:ext uri="{BEBA8EAE-BF5A-486C-A8C5-ECC9F3942E4B}">
                <a14:imgProps xmlns:a14="http://schemas.microsoft.com/office/drawing/2010/main">
                  <a14:imgLayer r:embed="rId4">
                    <a14:imgEffect>
                      <a14:colorTemperature colorTemp="9577"/>
                    </a14:imgEffect>
                    <a14:imgEffect>
                      <a14:saturation sat="62000"/>
                    </a14:imgEffect>
                    <a14:imgEffect>
                      <a14:brightnessContrast bright="20000" contrast="4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F16F781-7EEA-9BBE-9D57-4660972B92B2}"/>
              </a:ext>
            </a:extLst>
          </p:cNvPr>
          <p:cNvSpPr txBox="1"/>
          <p:nvPr/>
        </p:nvSpPr>
        <p:spPr>
          <a:xfrm>
            <a:off x="172811" y="788643"/>
            <a:ext cx="8533778" cy="923330"/>
          </a:xfrm>
          <a:prstGeom prst="rect">
            <a:avLst/>
          </a:prstGeom>
          <a:noFill/>
        </p:spPr>
        <p:txBody>
          <a:bodyPr wrap="square">
            <a:spAutoFit/>
          </a:bodyPr>
          <a:lstStyle/>
          <a:p>
            <a:pPr indent="271463"/>
            <a:r>
              <a:rPr lang="en-US" b="1" dirty="0"/>
              <a:t>“And the Spirit of the LORD came mightily upon him, and he rent him as he would have rent a kid, and he had nothing in his hand: but he told not his father or his mother what he had done.” (Judges 14:6</a:t>
            </a:r>
            <a:r>
              <a:rPr lang="es-ES" b="1" dirty="0"/>
              <a:t>) </a:t>
            </a:r>
          </a:p>
        </p:txBody>
      </p:sp>
      <p:grpSp>
        <p:nvGrpSpPr>
          <p:cNvPr id="2" name="Grupo 1">
            <a:extLst>
              <a:ext uri="{FF2B5EF4-FFF2-40B4-BE49-F238E27FC236}">
                <a16:creationId xmlns:a16="http://schemas.microsoft.com/office/drawing/2014/main" id="{93B18A1A-DE87-02FF-0C2F-75FF4AB47E9D}"/>
              </a:ext>
            </a:extLst>
          </p:cNvPr>
          <p:cNvGrpSpPr/>
          <p:nvPr/>
        </p:nvGrpSpPr>
        <p:grpSpPr>
          <a:xfrm>
            <a:off x="360180" y="134477"/>
            <a:ext cx="7688549" cy="707201"/>
            <a:chOff x="360180" y="134477"/>
            <a:chExt cx="7688549" cy="707201"/>
          </a:xfrm>
        </p:grpSpPr>
        <p:pic>
          <p:nvPicPr>
            <p:cNvPr id="16" name="Imagen 15">
              <a:extLst>
                <a:ext uri="{FF2B5EF4-FFF2-40B4-BE49-F238E27FC236}">
                  <a16:creationId xmlns:a16="http://schemas.microsoft.com/office/drawing/2014/main" id="{C7F34E11-F6DD-F89B-9FCB-2E7FB24AB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180" y="134477"/>
              <a:ext cx="7688549" cy="707201"/>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B6858DDF-5B3C-78DB-6504-B1F21778EDBE}"/>
                </a:ext>
              </a:extLst>
            </p:cNvPr>
            <p:cNvSpPr txBox="1"/>
            <p:nvPr/>
          </p:nvSpPr>
          <p:spPr>
            <a:xfrm>
              <a:off x="698574" y="290786"/>
              <a:ext cx="7011760" cy="369332"/>
            </a:xfrm>
            <a:prstGeom prst="rect">
              <a:avLst/>
            </a:prstGeom>
            <a:noFill/>
          </p:spPr>
          <p:txBody>
            <a:bodyPr wrap="square" numCol="1">
              <a:prstTxWarp prst="textPlain">
                <a:avLst/>
              </a:prstTxWarp>
              <a:spAutoFit/>
            </a:bodyPr>
            <a:lstStyle>
              <a:defPPr>
                <a:defRPr lang="es-ES"/>
              </a:defPPr>
              <a:lvl1pPr>
                <a:defRPr>
                  <a:latin typeface="Sabon Next LT" panose="02000500000000000000" pitchFamily="2" charset="0"/>
                  <a:cs typeface="Sabon Next LT" panose="02000500000000000000" pitchFamily="2" charset="0"/>
                </a:defRPr>
              </a:lvl1pPr>
            </a:lstStyle>
            <a:p>
              <a:r>
                <a:rPr lang="en-US" b="1" dirty="0">
                  <a:solidFill>
                    <a:schemeClr val="bg1"/>
                  </a:solidFill>
                  <a:effectLst>
                    <a:outerShdw blurRad="38100" dist="38100" dir="2700000" algn="tl">
                      <a:srgbClr val="000000">
                        <a:alpha val="43137"/>
                      </a:srgbClr>
                    </a:outerShdw>
                  </a:effectLst>
                </a:rPr>
                <a:t>He Provides Us With a Specific Gift for a Mission</a:t>
              </a:r>
              <a:endParaRPr lang="es-ES" b="1" dirty="0">
                <a:solidFill>
                  <a:schemeClr val="bg1"/>
                </a:solidFill>
                <a:effectLst>
                  <a:outerShdw blurRad="38100" dist="38100" dir="2700000" algn="tl">
                    <a:srgbClr val="000000">
                      <a:alpha val="43137"/>
                    </a:srgbClr>
                  </a:outerShdw>
                </a:effectLst>
              </a:endParaRPr>
            </a:p>
          </p:txBody>
        </p:sp>
      </p:grpSp>
      <p:pic>
        <p:nvPicPr>
          <p:cNvPr id="5" name="Imagen 4" descr="Un dibujo de una persona&#10;&#10;Descripción generada automáticamente con confianza baja">
            <a:extLst>
              <a:ext uri="{FF2B5EF4-FFF2-40B4-BE49-F238E27FC236}">
                <a16:creationId xmlns:a16="http://schemas.microsoft.com/office/drawing/2014/main" id="{86123A4D-1CFE-04EB-421E-A28DF24F5C9A}"/>
              </a:ext>
            </a:extLst>
          </p:cNvPr>
          <p:cNvPicPr>
            <a:picLocks noChangeAspect="1"/>
          </p:cNvPicPr>
          <p:nvPr/>
        </p:nvPicPr>
        <p:blipFill rotWithShape="1">
          <a:blip r:embed="rId6">
            <a:extLst>
              <a:ext uri="{28A0092B-C50C-407E-A947-70E740481C1C}">
                <a14:useLocalDpi xmlns:a14="http://schemas.microsoft.com/office/drawing/2010/main" val="0"/>
              </a:ext>
            </a:extLst>
          </a:blip>
          <a:srcRect t="13333" r="19141"/>
          <a:stretch/>
        </p:blipFill>
        <p:spPr>
          <a:xfrm>
            <a:off x="8616877" y="113391"/>
            <a:ext cx="1746012" cy="1485900"/>
          </a:xfrm>
          <a:prstGeom prst="rect">
            <a:avLst/>
          </a:prstGeom>
          <a:ln w="38100" cap="sq">
            <a:solidFill>
              <a:srgbClr val="F0DDA0"/>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35756BD7-F7B3-951D-FFBE-AE73D7A6B3DA}"/>
              </a:ext>
            </a:extLst>
          </p:cNvPr>
          <p:cNvPicPr>
            <a:picLocks noChangeAspect="1"/>
          </p:cNvPicPr>
          <p:nvPr/>
        </p:nvPicPr>
        <p:blipFill rotWithShape="1">
          <a:blip r:embed="rId7"/>
          <a:srcRect l="8193" t="7575" r="7362" b="5758"/>
          <a:stretch/>
        </p:blipFill>
        <p:spPr>
          <a:xfrm>
            <a:off x="10571389" y="98728"/>
            <a:ext cx="1447800" cy="1485900"/>
          </a:xfrm>
          <a:prstGeom prst="rect">
            <a:avLst/>
          </a:prstGeom>
          <a:ln w="38100" cap="sq">
            <a:solidFill>
              <a:srgbClr val="F0DDA0"/>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79A5D1AA-41EE-901C-0958-88F4497268D2}"/>
              </a:ext>
            </a:extLst>
          </p:cNvPr>
          <p:cNvSpPr txBox="1"/>
          <p:nvPr/>
        </p:nvSpPr>
        <p:spPr>
          <a:xfrm>
            <a:off x="2790914" y="2175554"/>
            <a:ext cx="9401086" cy="2862322"/>
          </a:xfrm>
          <a:prstGeom prst="rect">
            <a:avLst/>
          </a:prstGeom>
          <a:noFill/>
        </p:spPr>
        <p:txBody>
          <a:bodyPr wrap="square">
            <a:spAutoFit/>
          </a:bodyPr>
          <a:lstStyle/>
          <a:p>
            <a:pPr indent="361950"/>
            <a:r>
              <a:rPr lang="es-ES" b="1" dirty="0"/>
              <a:t>“</a:t>
            </a:r>
            <a:r>
              <a:rPr lang="en-US" b="1" dirty="0"/>
              <a:t>And they were all filled with the Holy Ghost, and began to speak with other tongues, as the Spirit gave them utterance.” (Acts 2:4</a:t>
            </a:r>
            <a:r>
              <a:rPr lang="es-ES" b="1" dirty="0"/>
              <a:t>)</a:t>
            </a:r>
          </a:p>
          <a:p>
            <a:pPr indent="361950"/>
            <a:r>
              <a:rPr lang="es-ES" b="1" dirty="0"/>
              <a:t>“</a:t>
            </a:r>
            <a:r>
              <a:rPr lang="en-US" b="1" dirty="0"/>
              <a:t>I am not able to bear all this people alone, because it is too heavy for me. And if thou deal thus with me, kill me, I pray thee, out of hand, if I have found </a:t>
            </a:r>
            <a:r>
              <a:rPr lang="en-US" b="1" dirty="0" err="1"/>
              <a:t>favour</a:t>
            </a:r>
            <a:r>
              <a:rPr lang="en-US" b="1" dirty="0"/>
              <a:t> in thy sight; and let me not see my wretchedness. And the LORD said unto Moses, Gather unto me seventy men of the elders of Israel, whom thou knowest to be the elders of the people, and officers over them; and bring them unto the tabernacle of the congregation, that they may stand there with thee. And I will come down and talk with thee there: and I will take of the spirit which is upon thee, and will put it upon them; and they shall bear the burden of the people with thee, that thou bear it not thyself alone. </a:t>
            </a:r>
            <a:endParaRPr lang="es-ES" b="1" dirty="0"/>
          </a:p>
        </p:txBody>
      </p:sp>
      <p:sp>
        <p:nvSpPr>
          <p:cNvPr id="11" name="CuadroTexto 10">
            <a:extLst>
              <a:ext uri="{FF2B5EF4-FFF2-40B4-BE49-F238E27FC236}">
                <a16:creationId xmlns:a16="http://schemas.microsoft.com/office/drawing/2014/main" id="{21CF3E46-0D62-5B96-1B42-FBFCA0E1324C}"/>
              </a:ext>
            </a:extLst>
          </p:cNvPr>
          <p:cNvSpPr txBox="1"/>
          <p:nvPr/>
        </p:nvSpPr>
        <p:spPr>
          <a:xfrm>
            <a:off x="159726" y="1616276"/>
            <a:ext cx="11872548" cy="923330"/>
          </a:xfrm>
          <a:prstGeom prst="rect">
            <a:avLst/>
          </a:prstGeom>
          <a:noFill/>
        </p:spPr>
        <p:txBody>
          <a:bodyPr wrap="square">
            <a:spAutoFit/>
          </a:bodyPr>
          <a:lstStyle/>
          <a:p>
            <a:pPr indent="271463"/>
            <a:r>
              <a:rPr lang="en-US" b="1" dirty="0"/>
              <a:t>“And when he came unto Lehi, the Philistines shouted against him: and the Spirit of the LORD came mightily upon him, and the cords that were upon his arms became as flax that was burnt with fire, and his bands loosed from off his hands.” (Judges 15:14</a:t>
            </a:r>
            <a:r>
              <a:rPr lang="es-ES" b="1" dirty="0"/>
              <a:t>) </a:t>
            </a:r>
          </a:p>
        </p:txBody>
      </p:sp>
      <p:pic>
        <p:nvPicPr>
          <p:cNvPr id="13" name="Imagen 12" descr="Imagen que contiene tabla, llenado, entero, grande&#10;&#10;Descripción generada automáticamente">
            <a:extLst>
              <a:ext uri="{FF2B5EF4-FFF2-40B4-BE49-F238E27FC236}">
                <a16:creationId xmlns:a16="http://schemas.microsoft.com/office/drawing/2014/main" id="{73C1AE6A-F6C3-E607-01CE-A06E966779C4}"/>
              </a:ext>
            </a:extLst>
          </p:cNvPr>
          <p:cNvPicPr>
            <a:picLocks noChangeAspect="1"/>
          </p:cNvPicPr>
          <p:nvPr/>
        </p:nvPicPr>
        <p:blipFill rotWithShape="1">
          <a:blip r:embed="rId8">
            <a:extLst>
              <a:ext uri="{28A0092B-C50C-407E-A947-70E740481C1C}">
                <a14:useLocalDpi xmlns:a14="http://schemas.microsoft.com/office/drawing/2010/main" val="0"/>
              </a:ext>
            </a:extLst>
          </a:blip>
          <a:srcRect b="17843"/>
          <a:stretch/>
        </p:blipFill>
        <p:spPr>
          <a:xfrm>
            <a:off x="61954" y="2584377"/>
            <a:ext cx="2695575" cy="1785518"/>
          </a:xfrm>
          <a:prstGeom prst="rect">
            <a:avLst/>
          </a:prstGeom>
          <a:ln w="38100" cap="sq">
            <a:solidFill>
              <a:srgbClr val="B26429"/>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BC9C9FAB-6610-4B84-67AD-D587FB77E4A1}"/>
              </a:ext>
            </a:extLst>
          </p:cNvPr>
          <p:cNvPicPr>
            <a:picLocks noChangeAspect="1"/>
          </p:cNvPicPr>
          <p:nvPr/>
        </p:nvPicPr>
        <p:blipFill rotWithShape="1">
          <a:blip r:embed="rId9"/>
          <a:srcRect l="21175" r="21175"/>
          <a:stretch/>
        </p:blipFill>
        <p:spPr>
          <a:xfrm>
            <a:off x="28568" y="4595147"/>
            <a:ext cx="2342099" cy="2031325"/>
          </a:xfrm>
          <a:prstGeom prst="rect">
            <a:avLst/>
          </a:prstGeom>
          <a:ln w="38100" cap="sq">
            <a:solidFill>
              <a:srgbClr val="A18EB0"/>
            </a:solidFill>
            <a:prstDash val="solid"/>
            <a:miter lim="800000"/>
          </a:ln>
          <a:effectLst>
            <a:outerShdw blurRad="50800" dist="38100" dir="2700000" algn="tl" rotWithShape="0">
              <a:srgbClr val="000000">
                <a:alpha val="43000"/>
              </a:srgbClr>
            </a:outerShdw>
          </a:effectLst>
        </p:spPr>
      </p:pic>
      <p:pic>
        <p:nvPicPr>
          <p:cNvPr id="18" name="Imagen 17" descr="Imagen que contiene Logotipo&#10;&#10;Descripción generada automáticamente">
            <a:extLst>
              <a:ext uri="{FF2B5EF4-FFF2-40B4-BE49-F238E27FC236}">
                <a16:creationId xmlns:a16="http://schemas.microsoft.com/office/drawing/2014/main" id="{CAB85C80-BDE8-BA9A-E2B0-111950C487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54" y="761976"/>
            <a:ext cx="396000" cy="396000"/>
          </a:xfrm>
          <a:prstGeom prst="rect">
            <a:avLst/>
          </a:prstGeom>
        </p:spPr>
      </p:pic>
      <p:pic>
        <p:nvPicPr>
          <p:cNvPr id="19" name="Imagen 18" descr="Imagen que contiene Logotipo&#10;&#10;Descripción generada automáticamente">
            <a:extLst>
              <a:ext uri="{FF2B5EF4-FFF2-40B4-BE49-F238E27FC236}">
                <a16:creationId xmlns:a16="http://schemas.microsoft.com/office/drawing/2014/main" id="{58B3724C-0507-493E-E0AC-D5775AF766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54" y="1588104"/>
            <a:ext cx="396000" cy="396000"/>
          </a:xfrm>
          <a:prstGeom prst="rect">
            <a:avLst/>
          </a:prstGeom>
        </p:spPr>
      </p:pic>
      <p:pic>
        <p:nvPicPr>
          <p:cNvPr id="20" name="Imagen 19" descr="Imagen que contiene Logotipo&#10;&#10;Descripción generada automáticamente">
            <a:extLst>
              <a:ext uri="{FF2B5EF4-FFF2-40B4-BE49-F238E27FC236}">
                <a16:creationId xmlns:a16="http://schemas.microsoft.com/office/drawing/2014/main" id="{012B0F1E-CCB4-883D-F8D9-359D1F1C73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37260" y="2183893"/>
            <a:ext cx="396000" cy="396000"/>
          </a:xfrm>
          <a:prstGeom prst="rect">
            <a:avLst/>
          </a:prstGeom>
        </p:spPr>
      </p:pic>
      <p:pic>
        <p:nvPicPr>
          <p:cNvPr id="21" name="Imagen 20" descr="Imagen que contiene Logotipo&#10;&#10;Descripción generada automáticamente">
            <a:extLst>
              <a:ext uri="{FF2B5EF4-FFF2-40B4-BE49-F238E27FC236}">
                <a16:creationId xmlns:a16="http://schemas.microsoft.com/office/drawing/2014/main" id="{CF2E2D95-F3B4-8392-63FD-4C3FA7E30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0327" y="2736750"/>
            <a:ext cx="396000" cy="396000"/>
          </a:xfrm>
          <a:prstGeom prst="rect">
            <a:avLst/>
          </a:prstGeom>
        </p:spPr>
      </p:pic>
      <p:sp>
        <p:nvSpPr>
          <p:cNvPr id="23" name="CuadroTexto 22">
            <a:extLst>
              <a:ext uri="{FF2B5EF4-FFF2-40B4-BE49-F238E27FC236}">
                <a16:creationId xmlns:a16="http://schemas.microsoft.com/office/drawing/2014/main" id="{315B844F-1640-47F3-F70A-12D846D93454}"/>
              </a:ext>
            </a:extLst>
          </p:cNvPr>
          <p:cNvSpPr txBox="1"/>
          <p:nvPr/>
        </p:nvSpPr>
        <p:spPr>
          <a:xfrm>
            <a:off x="2387600" y="4887076"/>
            <a:ext cx="9922934" cy="2031325"/>
          </a:xfrm>
          <a:prstGeom prst="rect">
            <a:avLst/>
          </a:prstGeom>
          <a:noFill/>
        </p:spPr>
        <p:txBody>
          <a:bodyPr wrap="square">
            <a:spAutoFit/>
          </a:bodyPr>
          <a:lstStyle/>
          <a:p>
            <a:r>
              <a:rPr lang="en-US" b="1" dirty="0"/>
              <a:t>And Moses went out, and told the people the words of the LORD, and gathered the seventy men of the elders of the people, and set them round about the tabernacle. And the LORD came down in a cloud, and </a:t>
            </a:r>
            <a:r>
              <a:rPr lang="en-US" b="1" dirty="0" err="1"/>
              <a:t>spake</a:t>
            </a:r>
            <a:r>
              <a:rPr lang="en-US" b="1" dirty="0"/>
              <a:t> unto him, and took of the spirit that was upon him, and gave it unto the seventy elders: and it came to pass, that, when the spirit rested upon them, they prophesied, and did not cease. But there remained two of the men in the camp, the name of the one was Eldad, and the name of the other Medad: and the spirit rested upon them; and they were of them that were written, but went not out unto the tabernacle: and they prophesied in the camp.</a:t>
            </a:r>
            <a:r>
              <a:rPr lang="es-ES" b="1" dirty="0"/>
              <a:t>” (</a:t>
            </a:r>
            <a:r>
              <a:rPr lang="es-ES" b="1" dirty="0" err="1"/>
              <a:t>Numbers</a:t>
            </a:r>
            <a:r>
              <a:rPr lang="es-ES" b="1" dirty="0"/>
              <a:t> 11:14-17 Y 24-26)</a:t>
            </a:r>
            <a:endParaRPr lang="es-ES" dirty="0"/>
          </a:p>
        </p:txBody>
      </p:sp>
    </p:spTree>
    <p:extLst>
      <p:ext uri="{BB962C8B-B14F-4D97-AF65-F5344CB8AC3E}">
        <p14:creationId xmlns:p14="http://schemas.microsoft.com/office/powerpoint/2010/main" val="3678373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2"/>
                                        </p:tgtEl>
                                      </p:cBhvr>
                                    </p:animEffect>
                                    <p:animScale>
                                      <p:cBhvr>
                                        <p:cTn id="14" dur="250" autoRev="1" fill="hold"/>
                                        <p:tgtEl>
                                          <p:spTgt spid="2"/>
                                        </p:tgtEl>
                                      </p:cBhvr>
                                      <p:by x="105000" y="105000"/>
                                    </p:animScale>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5"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style.rotation</p:attrName>
                                        </p:attrNameLst>
                                      </p:cBhvr>
                                      <p:tavLst>
                                        <p:tav tm="0">
                                          <p:val>
                                            <p:fltVal val="720"/>
                                          </p:val>
                                        </p:tav>
                                        <p:tav tm="100000">
                                          <p:val>
                                            <p:fltVal val="0"/>
                                          </p:val>
                                        </p:tav>
                                      </p:tavLst>
                                    </p:anim>
                                    <p:anim calcmode="lin" valueType="num">
                                      <p:cBhvr>
                                        <p:cTn id="27" dur="1000" fill="hold"/>
                                        <p:tgtEl>
                                          <p:spTgt spid="18"/>
                                        </p:tgtEl>
                                        <p:attrNameLst>
                                          <p:attrName>ppt_h</p:attrName>
                                        </p:attrNameLst>
                                      </p:cBhvr>
                                      <p:tavLst>
                                        <p:tav tm="0">
                                          <p:val>
                                            <p:fltVal val="0"/>
                                          </p:val>
                                        </p:tav>
                                        <p:tav tm="100000">
                                          <p:val>
                                            <p:strVal val="#ppt_h"/>
                                          </p:val>
                                        </p:tav>
                                      </p:tavLst>
                                    </p:anim>
                                    <p:anim calcmode="lin" valueType="num">
                                      <p:cBhvr>
                                        <p:cTn id="28" dur="1000" fill="hold"/>
                                        <p:tgtEl>
                                          <p:spTgt spid="18"/>
                                        </p:tgtEl>
                                        <p:attrNameLst>
                                          <p:attrName>ppt_w</p:attrName>
                                        </p:attrNameLst>
                                      </p:cBhvr>
                                      <p:tavLst>
                                        <p:tav tm="0">
                                          <p:val>
                                            <p:fltVal val="0"/>
                                          </p:val>
                                        </p:tav>
                                        <p:tav tm="100000">
                                          <p:val>
                                            <p:strVal val="#ppt_w"/>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35"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style.rotation</p:attrName>
                                        </p:attrNameLst>
                                      </p:cBhvr>
                                      <p:tavLst>
                                        <p:tav tm="0">
                                          <p:val>
                                            <p:fltVal val="720"/>
                                          </p:val>
                                        </p:tav>
                                        <p:tav tm="100000">
                                          <p:val>
                                            <p:fltVal val="0"/>
                                          </p:val>
                                        </p:tav>
                                      </p:tavLst>
                                    </p:anim>
                                    <p:anim calcmode="lin" valueType="num">
                                      <p:cBhvr>
                                        <p:cTn id="45" dur="1000" fill="hold"/>
                                        <p:tgtEl>
                                          <p:spTgt spid="19"/>
                                        </p:tgtEl>
                                        <p:attrNameLst>
                                          <p:attrName>ppt_h</p:attrName>
                                        </p:attrNameLst>
                                      </p:cBhvr>
                                      <p:tavLst>
                                        <p:tav tm="0">
                                          <p:val>
                                            <p:fltVal val="0"/>
                                          </p:val>
                                        </p:tav>
                                        <p:tav tm="100000">
                                          <p:val>
                                            <p:strVal val="#ppt_h"/>
                                          </p:val>
                                        </p:tav>
                                      </p:tavLst>
                                    </p:anim>
                                    <p:anim calcmode="lin" valueType="num">
                                      <p:cBhvr>
                                        <p:cTn id="46" dur="1000" fill="hold"/>
                                        <p:tgtEl>
                                          <p:spTgt spid="19"/>
                                        </p:tgtEl>
                                        <p:attrNameLst>
                                          <p:attrName>ppt_w</p:attrName>
                                        </p:attrNameLst>
                                      </p:cBhvr>
                                      <p:tavLst>
                                        <p:tav tm="0">
                                          <p:val>
                                            <p:fltVal val="0"/>
                                          </p:val>
                                        </p:tav>
                                        <p:tav tm="100000">
                                          <p:val>
                                            <p:strVal val="#ppt_w"/>
                                          </p:val>
                                        </p:tav>
                                      </p:tavLst>
                                    </p:anim>
                                  </p:childTnLst>
                                </p:cTn>
                              </p:par>
                            </p:childTnLst>
                          </p:cTn>
                        </p:par>
                        <p:par>
                          <p:cTn id="47" fill="hold">
                            <p:stCondLst>
                              <p:cond delay="2000"/>
                            </p:stCondLst>
                            <p:childTnLst>
                              <p:par>
                                <p:cTn id="48" presetID="22" presetClass="entr" presetSubtype="8"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35" presetClass="entr" presetSubtype="0" fill="hold" nodeType="after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style.rotation</p:attrName>
                                        </p:attrNameLst>
                                      </p:cBhvr>
                                      <p:tavLst>
                                        <p:tav tm="0">
                                          <p:val>
                                            <p:fltVal val="720"/>
                                          </p:val>
                                        </p:tav>
                                        <p:tav tm="100000">
                                          <p:val>
                                            <p:fltVal val="0"/>
                                          </p:val>
                                        </p:tav>
                                      </p:tavLst>
                                    </p:anim>
                                    <p:anim calcmode="lin" valueType="num">
                                      <p:cBhvr>
                                        <p:cTn id="63" dur="1000" fill="hold"/>
                                        <p:tgtEl>
                                          <p:spTgt spid="20"/>
                                        </p:tgtEl>
                                        <p:attrNameLst>
                                          <p:attrName>ppt_h</p:attrName>
                                        </p:attrNameLst>
                                      </p:cBhvr>
                                      <p:tavLst>
                                        <p:tav tm="0">
                                          <p:val>
                                            <p:fltVal val="0"/>
                                          </p:val>
                                        </p:tav>
                                        <p:tav tm="100000">
                                          <p:val>
                                            <p:strVal val="#ppt_h"/>
                                          </p:val>
                                        </p:tav>
                                      </p:tavLst>
                                    </p:anim>
                                    <p:anim calcmode="lin" valueType="num">
                                      <p:cBhvr>
                                        <p:cTn id="64" dur="1000" fill="hold"/>
                                        <p:tgtEl>
                                          <p:spTgt spid="20"/>
                                        </p:tgtEl>
                                        <p:attrNameLst>
                                          <p:attrName>ppt_w</p:attrName>
                                        </p:attrNameLst>
                                      </p:cBhvr>
                                      <p:tavLst>
                                        <p:tav tm="0">
                                          <p:val>
                                            <p:fltVal val="0"/>
                                          </p:val>
                                        </p:tav>
                                        <p:tav tm="100000">
                                          <p:val>
                                            <p:strVal val="#ppt_w"/>
                                          </p:val>
                                        </p:tav>
                                      </p:tavLst>
                                    </p:anim>
                                  </p:childTnLst>
                                </p:cTn>
                              </p:par>
                            </p:childTnLst>
                          </p:cTn>
                        </p:par>
                        <p:par>
                          <p:cTn id="65" fill="hold">
                            <p:stCondLst>
                              <p:cond delay="2000"/>
                            </p:stCondLst>
                            <p:childTnLst>
                              <p:par>
                                <p:cTn id="66" presetID="22" presetClass="entr" presetSubtype="8" fill="hold" grpId="0" nodeType="afterEffect">
                                  <p:stCondLst>
                                    <p:cond delay="0"/>
                                  </p:stCondLst>
                                  <p:childTnLst>
                                    <p:set>
                                      <p:cBhvr>
                                        <p:cTn id="67" dur="1" fill="hold">
                                          <p:stCondLst>
                                            <p:cond delay="0"/>
                                          </p:stCondLst>
                                        </p:cTn>
                                        <p:tgtEl>
                                          <p:spTgt spid="9">
                                            <p:txEl>
                                              <p:pRg st="0" end="0"/>
                                            </p:txEl>
                                          </p:spTgt>
                                        </p:tgtEl>
                                        <p:attrNameLst>
                                          <p:attrName>style.visibility</p:attrName>
                                        </p:attrNameLst>
                                      </p:cBhvr>
                                      <p:to>
                                        <p:strVal val="visible"/>
                                      </p:to>
                                    </p:set>
                                    <p:animEffect transition="in" filter="wipe(left)">
                                      <p:cBhvr>
                                        <p:cTn id="68" dur="500"/>
                                        <p:tgtEl>
                                          <p:spTgt spid="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1000"/>
                                        <p:tgtEl>
                                          <p:spTgt spid="14"/>
                                        </p:tgtEl>
                                      </p:cBhvr>
                                    </p:animEffect>
                                    <p:anim calcmode="lin" valueType="num">
                                      <p:cBhvr>
                                        <p:cTn id="74" dur="1000" fill="hold"/>
                                        <p:tgtEl>
                                          <p:spTgt spid="14"/>
                                        </p:tgtEl>
                                        <p:attrNameLst>
                                          <p:attrName>ppt_x</p:attrName>
                                        </p:attrNameLst>
                                      </p:cBhvr>
                                      <p:tavLst>
                                        <p:tav tm="0">
                                          <p:val>
                                            <p:strVal val="#ppt_x"/>
                                          </p:val>
                                        </p:tav>
                                        <p:tav tm="100000">
                                          <p:val>
                                            <p:strVal val="#ppt_x"/>
                                          </p:val>
                                        </p:tav>
                                      </p:tavLst>
                                    </p:anim>
                                    <p:anim calcmode="lin" valueType="num">
                                      <p:cBhvr>
                                        <p:cTn id="75" dur="1000" fill="hold"/>
                                        <p:tgtEl>
                                          <p:spTgt spid="14"/>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35" presetClass="entr" presetSubtype="0" fill="hold"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anim calcmode="lin" valueType="num">
                                      <p:cBhvr>
                                        <p:cTn id="80" dur="1000" fill="hold"/>
                                        <p:tgtEl>
                                          <p:spTgt spid="21"/>
                                        </p:tgtEl>
                                        <p:attrNameLst>
                                          <p:attrName>style.rotation</p:attrName>
                                        </p:attrNameLst>
                                      </p:cBhvr>
                                      <p:tavLst>
                                        <p:tav tm="0">
                                          <p:val>
                                            <p:fltVal val="720"/>
                                          </p:val>
                                        </p:tav>
                                        <p:tav tm="100000">
                                          <p:val>
                                            <p:fltVal val="0"/>
                                          </p:val>
                                        </p:tav>
                                      </p:tavLst>
                                    </p:anim>
                                    <p:anim calcmode="lin" valueType="num">
                                      <p:cBhvr>
                                        <p:cTn id="81" dur="1000" fill="hold"/>
                                        <p:tgtEl>
                                          <p:spTgt spid="21"/>
                                        </p:tgtEl>
                                        <p:attrNameLst>
                                          <p:attrName>ppt_h</p:attrName>
                                        </p:attrNameLst>
                                      </p:cBhvr>
                                      <p:tavLst>
                                        <p:tav tm="0">
                                          <p:val>
                                            <p:fltVal val="0"/>
                                          </p:val>
                                        </p:tav>
                                        <p:tav tm="100000">
                                          <p:val>
                                            <p:strVal val="#ppt_h"/>
                                          </p:val>
                                        </p:tav>
                                      </p:tavLst>
                                    </p:anim>
                                    <p:anim calcmode="lin" valueType="num">
                                      <p:cBhvr>
                                        <p:cTn id="82" dur="1000" fill="hold"/>
                                        <p:tgtEl>
                                          <p:spTgt spid="21"/>
                                        </p:tgtEl>
                                        <p:attrNameLst>
                                          <p:attrName>ppt_w</p:attrName>
                                        </p:attrNameLst>
                                      </p:cBhvr>
                                      <p:tavLst>
                                        <p:tav tm="0">
                                          <p:val>
                                            <p:fltVal val="0"/>
                                          </p:val>
                                        </p:tav>
                                        <p:tav tm="100000">
                                          <p:val>
                                            <p:strVal val="#ppt_w"/>
                                          </p:val>
                                        </p:tav>
                                      </p:tavLst>
                                    </p:anim>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9">
                                            <p:txEl>
                                              <p:pRg st="1" end="1"/>
                                            </p:txEl>
                                          </p:spTgt>
                                        </p:tgtEl>
                                        <p:attrNameLst>
                                          <p:attrName>style.visibility</p:attrName>
                                        </p:attrNameLst>
                                      </p:cBhvr>
                                      <p:to>
                                        <p:strVal val="visible"/>
                                      </p:to>
                                    </p:set>
                                    <p:animEffect transition="in" filter="wipe(left)">
                                      <p:cBhvr>
                                        <p:cTn id="86" dur="500"/>
                                        <p:tgtEl>
                                          <p:spTgt spid="9">
                                            <p:txEl>
                                              <p:pRg st="1" end="1"/>
                                            </p:txEl>
                                          </p:spTgt>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left)">
                                      <p:cBhvr>
                                        <p:cTn id="8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uiExpand="1" build="p"/>
      <p:bldP spid="11" grpId="0"/>
      <p:bldP spid="23"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6685</TotalTime>
  <Words>4222</Words>
  <Application>Microsoft Office PowerPoint</Application>
  <PresentationFormat>Panorámica</PresentationFormat>
  <Paragraphs>96</Paragraphs>
  <Slides>24</Slides>
  <Notes>16</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24</vt:i4>
      </vt:variant>
    </vt:vector>
  </HeadingPairs>
  <TitlesOfParts>
    <vt:vector size="29" baseType="lpstr">
      <vt:lpstr>Calibri Light</vt:lpstr>
      <vt:lpstr>Sabon Next LT</vt: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332</cp:revision>
  <dcterms:created xsi:type="dcterms:W3CDTF">2022-10-04T15:48:52Z</dcterms:created>
  <dcterms:modified xsi:type="dcterms:W3CDTF">2024-08-15T17:17:52Z</dcterms:modified>
</cp:coreProperties>
</file>