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9" r:id="rId3"/>
    <p:sldId id="276" r:id="rId4"/>
    <p:sldId id="277" r:id="rId5"/>
    <p:sldId id="278" r:id="rId6"/>
    <p:sldId id="279" r:id="rId7"/>
    <p:sldId id="268" r:id="rId8"/>
    <p:sldId id="261" r:id="rId9"/>
    <p:sldId id="280" r:id="rId10"/>
    <p:sldId id="269" r:id="rId11"/>
    <p:sldId id="270" r:id="rId12"/>
    <p:sldId id="263" r:id="rId13"/>
    <p:sldId id="271" r:id="rId14"/>
    <p:sldId id="264" r:id="rId15"/>
    <p:sldId id="281"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319"/>
    <a:srgbClr val="D8F2B2"/>
    <a:srgbClr val="448AD7"/>
    <a:srgbClr val="0F6FC6"/>
    <a:srgbClr val="862626"/>
    <a:srgbClr val="DAA41C"/>
    <a:srgbClr val="74AE1E"/>
    <a:srgbClr val="9148C8"/>
    <a:srgbClr val="D36363"/>
    <a:srgbClr val="621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BBC767-DF22-4674-96B2-3B4E04859B7B}" v="387" dt="2024-07-30T17:41:59.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83314" autoAdjust="0"/>
  </p:normalViewPr>
  <p:slideViewPr>
    <p:cSldViewPr snapToGrid="0">
      <p:cViewPr varScale="1">
        <p:scale>
          <a:sx n="88" d="100"/>
          <a:sy n="88" d="100"/>
        </p:scale>
        <p:origin x="17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A0070-53C9-43F2-9983-E9C8F0C1C718}" type="doc">
      <dgm:prSet loTypeId="urn:microsoft.com/office/officeart/2005/8/layout/equation1" loCatId="relationship" qsTypeId="urn:microsoft.com/office/officeart/2005/8/quickstyle/3d1" qsCatId="3D" csTypeId="urn:microsoft.com/office/officeart/2005/8/colors/accent1_2" csCatId="accent1" phldr="1"/>
      <dgm:spPr/>
      <dgm:t>
        <a:bodyPr/>
        <a:lstStyle/>
        <a:p>
          <a:endParaRPr lang="es-ES"/>
        </a:p>
      </dgm:t>
    </dgm:pt>
    <dgm:pt modelId="{879236F6-757E-469E-9872-90FD6CE02075}">
      <dgm:prSet/>
      <dgm:spPr>
        <a:solidFill>
          <a:srgbClr val="448AD7"/>
        </a:solidFill>
      </dgm:spPr>
      <dgm:t>
        <a:bodyPr/>
        <a:lstStyle/>
        <a:p>
          <a:r>
            <a:rPr lang="es-ES" b="1">
              <a:effectLst>
                <a:outerShdw blurRad="38100" dist="38100" dir="2700000" algn="tl">
                  <a:srgbClr val="000000">
                    <a:alpha val="43137"/>
                  </a:srgbClr>
                </a:outerShdw>
              </a:effectLst>
            </a:rPr>
            <a:t>WE ARE ALL NECESSARY</a:t>
          </a:r>
          <a:endParaRPr lang="es-ES" b="1" dirty="0">
            <a:effectLst>
              <a:outerShdw blurRad="38100" dist="38100" dir="2700000" algn="tl">
                <a:srgbClr val="000000">
                  <a:alpha val="43137"/>
                </a:srgbClr>
              </a:outerShdw>
            </a:effectLst>
          </a:endParaRPr>
        </a:p>
      </dgm:t>
    </dgm:pt>
    <dgm:pt modelId="{CF06501E-DA04-417E-BE55-8B75116237AB}" type="parTrans" cxnId="{6A3EA67B-5199-48AA-A59A-465C498D365E}">
      <dgm:prSet/>
      <dgm:spPr/>
      <dgm:t>
        <a:bodyPr/>
        <a:lstStyle/>
        <a:p>
          <a:endParaRPr lang="es-ES" b="1">
            <a:effectLst>
              <a:outerShdw blurRad="38100" dist="38100" dir="2700000" algn="tl">
                <a:srgbClr val="000000">
                  <a:alpha val="43137"/>
                </a:srgbClr>
              </a:outerShdw>
            </a:effectLst>
          </a:endParaRPr>
        </a:p>
      </dgm:t>
    </dgm:pt>
    <dgm:pt modelId="{AA6C4BE6-E35D-4C47-8877-0C356F99C4AB}" type="sibTrans" cxnId="{6A3EA67B-5199-48AA-A59A-465C498D365E}">
      <dgm:prSet/>
      <dgm:spPr/>
      <dgm:t>
        <a:bodyPr/>
        <a:lstStyle/>
        <a:p>
          <a:endParaRPr lang="es-ES" b="1">
            <a:effectLst>
              <a:outerShdw blurRad="38100" dist="38100" dir="2700000" algn="tl">
                <a:srgbClr val="000000">
                  <a:alpha val="43137"/>
                </a:srgbClr>
              </a:outerShdw>
            </a:effectLst>
          </a:endParaRPr>
        </a:p>
      </dgm:t>
    </dgm:pt>
    <dgm:pt modelId="{F1445785-BC77-4CF8-B0D0-91CB98529354}">
      <dgm:prSet custT="1"/>
      <dgm:spPr>
        <a:solidFill>
          <a:srgbClr val="448AD7"/>
        </a:solidFill>
      </dgm:spPr>
      <dgm:t>
        <a:bodyPr/>
        <a:lstStyle/>
        <a:p>
          <a:r>
            <a:rPr lang="es-ES" sz="2400" b="1" dirty="0">
              <a:effectLst>
                <a:outerShdw blurRad="38100" dist="38100" dir="2700000" algn="tl">
                  <a:srgbClr val="000000">
                    <a:alpha val="43137"/>
                  </a:srgbClr>
                </a:outerShdw>
              </a:effectLst>
            </a:rPr>
            <a:t>UNIT</a:t>
          </a:r>
        </a:p>
      </dgm:t>
    </dgm:pt>
    <dgm:pt modelId="{C23CA99F-EFB8-4714-89D3-AFE07592CA20}" type="parTrans" cxnId="{7FBE107D-E1F3-4F7B-8483-E2B5744EF572}">
      <dgm:prSet/>
      <dgm:spPr/>
      <dgm:t>
        <a:bodyPr/>
        <a:lstStyle/>
        <a:p>
          <a:endParaRPr lang="es-ES" b="1">
            <a:effectLst>
              <a:outerShdw blurRad="38100" dist="38100" dir="2700000" algn="tl">
                <a:srgbClr val="000000">
                  <a:alpha val="43137"/>
                </a:srgbClr>
              </a:outerShdw>
            </a:effectLst>
          </a:endParaRPr>
        </a:p>
      </dgm:t>
    </dgm:pt>
    <dgm:pt modelId="{1F5F3863-0C2F-44C0-B738-EFA031477FDD}" type="sibTrans" cxnId="{7FBE107D-E1F3-4F7B-8483-E2B5744EF572}">
      <dgm:prSet/>
      <dgm:spPr/>
      <dgm:t>
        <a:bodyPr/>
        <a:lstStyle/>
        <a:p>
          <a:endParaRPr lang="es-ES" b="1">
            <a:effectLst>
              <a:outerShdw blurRad="38100" dist="38100" dir="2700000" algn="tl">
                <a:srgbClr val="000000">
                  <a:alpha val="43137"/>
                </a:srgbClr>
              </a:outerShdw>
            </a:effectLst>
          </a:endParaRPr>
        </a:p>
      </dgm:t>
    </dgm:pt>
    <dgm:pt modelId="{A6509186-B95D-4FE5-AAE9-93E1E077531E}">
      <dgm:prSet custT="1">
        <dgm:style>
          <a:lnRef idx="0">
            <a:schemeClr val="accent4"/>
          </a:lnRef>
          <a:fillRef idx="3">
            <a:schemeClr val="accent4"/>
          </a:fillRef>
          <a:effectRef idx="3">
            <a:schemeClr val="accent4"/>
          </a:effectRef>
          <a:fontRef idx="minor">
            <a:schemeClr val="lt1"/>
          </a:fontRef>
        </dgm:style>
      </dgm:prSet>
      <dgm:spPr/>
      <dgm:t>
        <a:bodyPr/>
        <a:lstStyle/>
        <a:p>
          <a:r>
            <a:rPr lang="es-ES" sz="2400" b="1" dirty="0">
              <a:effectLst>
                <a:outerShdw blurRad="38100" dist="38100" dir="2700000" algn="tl">
                  <a:srgbClr val="000000">
                    <a:alpha val="43137"/>
                  </a:srgbClr>
                </a:outerShdw>
              </a:effectLst>
            </a:rPr>
            <a:t>BODY</a:t>
          </a:r>
        </a:p>
      </dgm:t>
    </dgm:pt>
    <dgm:pt modelId="{09AA2367-D668-48E2-A7E7-6DB4750FA7D2}" type="parTrans" cxnId="{F9B6B676-3763-44D7-9899-97ADEB20DD37}">
      <dgm:prSet/>
      <dgm:spPr/>
      <dgm:t>
        <a:bodyPr/>
        <a:lstStyle/>
        <a:p>
          <a:endParaRPr lang="es-ES" b="1">
            <a:effectLst>
              <a:outerShdw blurRad="38100" dist="38100" dir="2700000" algn="tl">
                <a:srgbClr val="000000">
                  <a:alpha val="43137"/>
                </a:srgbClr>
              </a:outerShdw>
            </a:effectLst>
          </a:endParaRPr>
        </a:p>
      </dgm:t>
    </dgm:pt>
    <dgm:pt modelId="{FDFBF7E0-DE5A-45BC-93E7-AFCD549E553F}" type="sibTrans" cxnId="{F9B6B676-3763-44D7-9899-97ADEB20DD37}">
      <dgm:prSet/>
      <dgm:spPr/>
      <dgm:t>
        <a:bodyPr/>
        <a:lstStyle/>
        <a:p>
          <a:endParaRPr lang="es-ES" b="1">
            <a:effectLst>
              <a:outerShdw blurRad="38100" dist="38100" dir="2700000" algn="tl">
                <a:srgbClr val="000000">
                  <a:alpha val="43137"/>
                </a:srgbClr>
              </a:outerShdw>
            </a:effectLst>
          </a:endParaRPr>
        </a:p>
      </dgm:t>
    </dgm:pt>
    <dgm:pt modelId="{6C48F91E-BD85-40F6-94A2-9C68F03B7026}" type="pres">
      <dgm:prSet presAssocID="{BBDA0070-53C9-43F2-9983-E9C8F0C1C718}" presName="linearFlow" presStyleCnt="0">
        <dgm:presLayoutVars>
          <dgm:dir val="rev"/>
          <dgm:resizeHandles val="exact"/>
        </dgm:presLayoutVars>
      </dgm:prSet>
      <dgm:spPr/>
    </dgm:pt>
    <dgm:pt modelId="{7ACC0109-46E4-4608-9F13-E89EF1D66949}" type="pres">
      <dgm:prSet presAssocID="{879236F6-757E-469E-9872-90FD6CE02075}" presName="node" presStyleLbl="node1" presStyleIdx="0" presStyleCnt="3" custScaleX="310152">
        <dgm:presLayoutVars>
          <dgm:bulletEnabled val="1"/>
        </dgm:presLayoutVars>
      </dgm:prSet>
      <dgm:spPr>
        <a:prstGeom prst="roundRect">
          <a:avLst/>
        </a:prstGeom>
      </dgm:spPr>
    </dgm:pt>
    <dgm:pt modelId="{228AE322-28DB-4E69-8536-3855130FD0FB}" type="pres">
      <dgm:prSet presAssocID="{AA6C4BE6-E35D-4C47-8877-0C356F99C4AB}" presName="spacerL" presStyleCnt="0"/>
      <dgm:spPr/>
    </dgm:pt>
    <dgm:pt modelId="{34C6D88C-712B-4EA8-AA69-D0F50E27BDF1}" type="pres">
      <dgm:prSet presAssocID="{AA6C4BE6-E35D-4C47-8877-0C356F99C4AB}" presName="sibTrans" presStyleLbl="sibTrans2D1" presStyleIdx="0" presStyleCnt="2"/>
      <dgm:spPr/>
    </dgm:pt>
    <dgm:pt modelId="{68BF9E83-96A2-4C5D-8ED0-D444656253A0}" type="pres">
      <dgm:prSet presAssocID="{AA6C4BE6-E35D-4C47-8877-0C356F99C4AB}" presName="spacerR" presStyleCnt="0"/>
      <dgm:spPr/>
    </dgm:pt>
    <dgm:pt modelId="{2A9189F9-54D8-4F26-A7AF-57EB196BC82E}" type="pres">
      <dgm:prSet presAssocID="{F1445785-BC77-4CF8-B0D0-91CB98529354}" presName="node" presStyleLbl="node1" presStyleIdx="1" presStyleCnt="3" custScaleX="310152">
        <dgm:presLayoutVars>
          <dgm:bulletEnabled val="1"/>
        </dgm:presLayoutVars>
      </dgm:prSet>
      <dgm:spPr>
        <a:prstGeom prst="roundRect">
          <a:avLst/>
        </a:prstGeom>
      </dgm:spPr>
    </dgm:pt>
    <dgm:pt modelId="{192518A6-DC33-4801-8510-4B648DC4AAAF}" type="pres">
      <dgm:prSet presAssocID="{1F5F3863-0C2F-44C0-B738-EFA031477FDD}" presName="spacerL" presStyleCnt="0"/>
      <dgm:spPr/>
    </dgm:pt>
    <dgm:pt modelId="{4F4C2809-769F-455F-89D7-F43C0079FD6A}" type="pres">
      <dgm:prSet presAssocID="{1F5F3863-0C2F-44C0-B738-EFA031477FDD}" presName="sibTrans" presStyleLbl="sibTrans2D1" presStyleIdx="1" presStyleCnt="2"/>
      <dgm:spPr/>
    </dgm:pt>
    <dgm:pt modelId="{C1047331-8395-4733-95F8-31368FF51EAA}" type="pres">
      <dgm:prSet presAssocID="{1F5F3863-0C2F-44C0-B738-EFA031477FDD}" presName="spacerR" presStyleCnt="0"/>
      <dgm:spPr/>
    </dgm:pt>
    <dgm:pt modelId="{CC81A392-D777-452C-BBBC-C795ADC964BF}" type="pres">
      <dgm:prSet presAssocID="{A6509186-B95D-4FE5-AAE9-93E1E077531E}" presName="node" presStyleLbl="node1" presStyleIdx="2" presStyleCnt="3" custScaleX="310152">
        <dgm:presLayoutVars>
          <dgm:bulletEnabled val="1"/>
        </dgm:presLayoutVars>
      </dgm:prSet>
      <dgm:spPr>
        <a:prstGeom prst="roundRect">
          <a:avLst/>
        </a:prstGeom>
      </dgm:spPr>
    </dgm:pt>
  </dgm:ptLst>
  <dgm:cxnLst>
    <dgm:cxn modelId="{F9B6B676-3763-44D7-9899-97ADEB20DD37}" srcId="{BBDA0070-53C9-43F2-9983-E9C8F0C1C718}" destId="{A6509186-B95D-4FE5-AAE9-93E1E077531E}" srcOrd="2" destOrd="0" parTransId="{09AA2367-D668-48E2-A7E7-6DB4750FA7D2}" sibTransId="{FDFBF7E0-DE5A-45BC-93E7-AFCD549E553F}"/>
    <dgm:cxn modelId="{6A3EA67B-5199-48AA-A59A-465C498D365E}" srcId="{BBDA0070-53C9-43F2-9983-E9C8F0C1C718}" destId="{879236F6-757E-469E-9872-90FD6CE02075}" srcOrd="0" destOrd="0" parTransId="{CF06501E-DA04-417E-BE55-8B75116237AB}" sibTransId="{AA6C4BE6-E35D-4C47-8877-0C356F99C4AB}"/>
    <dgm:cxn modelId="{7FBE107D-E1F3-4F7B-8483-E2B5744EF572}" srcId="{BBDA0070-53C9-43F2-9983-E9C8F0C1C718}" destId="{F1445785-BC77-4CF8-B0D0-91CB98529354}" srcOrd="1" destOrd="0" parTransId="{C23CA99F-EFB8-4714-89D3-AFE07592CA20}" sibTransId="{1F5F3863-0C2F-44C0-B738-EFA031477FDD}"/>
    <dgm:cxn modelId="{11F5239C-C1B3-4A93-B744-AA507B241476}" type="presOf" srcId="{F1445785-BC77-4CF8-B0D0-91CB98529354}" destId="{2A9189F9-54D8-4F26-A7AF-57EB196BC82E}" srcOrd="0" destOrd="0" presId="urn:microsoft.com/office/officeart/2005/8/layout/equation1"/>
    <dgm:cxn modelId="{8223BA9C-4843-41A5-AA39-8C3C6DA4A79E}" type="presOf" srcId="{AA6C4BE6-E35D-4C47-8877-0C356F99C4AB}" destId="{34C6D88C-712B-4EA8-AA69-D0F50E27BDF1}" srcOrd="0" destOrd="0" presId="urn:microsoft.com/office/officeart/2005/8/layout/equation1"/>
    <dgm:cxn modelId="{9E6F23A4-049F-49C7-8EEE-0FB56C596264}" type="presOf" srcId="{1F5F3863-0C2F-44C0-B738-EFA031477FDD}" destId="{4F4C2809-769F-455F-89D7-F43C0079FD6A}" srcOrd="0" destOrd="0" presId="urn:microsoft.com/office/officeart/2005/8/layout/equation1"/>
    <dgm:cxn modelId="{E89000AF-DCF0-44E7-9524-C0CBAB20EC87}" type="presOf" srcId="{BBDA0070-53C9-43F2-9983-E9C8F0C1C718}" destId="{6C48F91E-BD85-40F6-94A2-9C68F03B7026}" srcOrd="0" destOrd="0" presId="urn:microsoft.com/office/officeart/2005/8/layout/equation1"/>
    <dgm:cxn modelId="{972EA7EE-6100-4E0A-9BA0-1697524F4F3B}" type="presOf" srcId="{A6509186-B95D-4FE5-AAE9-93E1E077531E}" destId="{CC81A392-D777-452C-BBBC-C795ADC964BF}" srcOrd="0" destOrd="0" presId="urn:microsoft.com/office/officeart/2005/8/layout/equation1"/>
    <dgm:cxn modelId="{EFE02BFA-789F-4F56-BCCE-A10F13447EAC}" type="presOf" srcId="{879236F6-757E-469E-9872-90FD6CE02075}" destId="{7ACC0109-46E4-4608-9F13-E89EF1D66949}" srcOrd="0" destOrd="0" presId="urn:microsoft.com/office/officeart/2005/8/layout/equation1"/>
    <dgm:cxn modelId="{3AEABDCB-9EA1-41EB-A977-A2F8B7D5AEE0}" type="presParOf" srcId="{6C48F91E-BD85-40F6-94A2-9C68F03B7026}" destId="{7ACC0109-46E4-4608-9F13-E89EF1D66949}" srcOrd="0" destOrd="0" presId="urn:microsoft.com/office/officeart/2005/8/layout/equation1"/>
    <dgm:cxn modelId="{CC32C61F-F22E-4223-9054-5ED54F106A02}" type="presParOf" srcId="{6C48F91E-BD85-40F6-94A2-9C68F03B7026}" destId="{228AE322-28DB-4E69-8536-3855130FD0FB}" srcOrd="1" destOrd="0" presId="urn:microsoft.com/office/officeart/2005/8/layout/equation1"/>
    <dgm:cxn modelId="{6E070042-37B1-4C28-BDEA-2A5B81A2CA0B}" type="presParOf" srcId="{6C48F91E-BD85-40F6-94A2-9C68F03B7026}" destId="{34C6D88C-712B-4EA8-AA69-D0F50E27BDF1}" srcOrd="2" destOrd="0" presId="urn:microsoft.com/office/officeart/2005/8/layout/equation1"/>
    <dgm:cxn modelId="{A15DBD16-4007-4587-BAE4-95C432814E44}" type="presParOf" srcId="{6C48F91E-BD85-40F6-94A2-9C68F03B7026}" destId="{68BF9E83-96A2-4C5D-8ED0-D444656253A0}" srcOrd="3" destOrd="0" presId="urn:microsoft.com/office/officeart/2005/8/layout/equation1"/>
    <dgm:cxn modelId="{77ED358F-287B-4C23-AD19-9322CC109240}" type="presParOf" srcId="{6C48F91E-BD85-40F6-94A2-9C68F03B7026}" destId="{2A9189F9-54D8-4F26-A7AF-57EB196BC82E}" srcOrd="4" destOrd="0" presId="urn:microsoft.com/office/officeart/2005/8/layout/equation1"/>
    <dgm:cxn modelId="{4088A96C-98B1-4A42-8119-4DA0194B3A60}" type="presParOf" srcId="{6C48F91E-BD85-40F6-94A2-9C68F03B7026}" destId="{192518A6-DC33-4801-8510-4B648DC4AAAF}" srcOrd="5" destOrd="0" presId="urn:microsoft.com/office/officeart/2005/8/layout/equation1"/>
    <dgm:cxn modelId="{FB674E39-70F2-4F4C-94ED-18A473650A01}" type="presParOf" srcId="{6C48F91E-BD85-40F6-94A2-9C68F03B7026}" destId="{4F4C2809-769F-455F-89D7-F43C0079FD6A}" srcOrd="6" destOrd="0" presId="urn:microsoft.com/office/officeart/2005/8/layout/equation1"/>
    <dgm:cxn modelId="{296AC4D4-454E-488B-A29E-F8846D0A4470}" type="presParOf" srcId="{6C48F91E-BD85-40F6-94A2-9C68F03B7026}" destId="{C1047331-8395-4733-95F8-31368FF51EAA}" srcOrd="7" destOrd="0" presId="urn:microsoft.com/office/officeart/2005/8/layout/equation1"/>
    <dgm:cxn modelId="{5B4E9FAA-4FBD-466B-8A54-10BB1E065907}" type="presParOf" srcId="{6C48F91E-BD85-40F6-94A2-9C68F03B7026}" destId="{CC81A392-D777-452C-BBBC-C795ADC964BF}"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1186E3-8CDB-4BED-AD0E-0C60DE0F4EFC}" type="doc">
      <dgm:prSet loTypeId="urn:microsoft.com/office/officeart/2008/layout/VerticalCurvedList" loCatId="list" qsTypeId="urn:microsoft.com/office/officeart/2005/8/quickstyle/3d3" qsCatId="3D" csTypeId="urn:microsoft.com/office/officeart/2005/8/colors/colorful3" csCatId="colorful" phldr="1"/>
      <dgm:spPr/>
      <dgm:t>
        <a:bodyPr/>
        <a:lstStyle/>
        <a:p>
          <a:endParaRPr lang="es-ES"/>
        </a:p>
      </dgm:t>
    </dgm:pt>
    <dgm:pt modelId="{463D3A5A-3314-4146-89A0-09428FC0F2DD}">
      <dgm:prSet custT="1"/>
      <dgm:spPr>
        <a:xfrm>
          <a:off x="481088" y="311764"/>
          <a:ext cx="8353643" cy="623255"/>
        </a:xfrm>
        <a:prstGeom prst="rect">
          <a:avLst/>
        </a:prstGeom>
        <a:solidFill>
          <a:srgbClr val="E7BC29">
            <a:hueOff val="0"/>
            <a:satOff val="0"/>
            <a:lumOff val="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sz="1800" b="1" dirty="0">
              <a:solidFill>
                <a:sysClr val="windowText" lastClr="000000"/>
              </a:solidFill>
              <a:latin typeface="Calibri" panose="020F0502020204030204"/>
              <a:ea typeface="+mn-ea"/>
              <a:cs typeface="+mn-cs"/>
            </a:rPr>
            <a:t>The church is the body of Christ, and Christ its head (see 1 Cor. 12:27; Eph. 1:22-23; Col. 1:18-24</a:t>
          </a:r>
          <a:r>
            <a:rPr lang="es-ES" sz="1800" b="1" dirty="0">
              <a:solidFill>
                <a:sysClr val="windowText" lastClr="000000"/>
              </a:solidFill>
              <a:latin typeface="Calibri" panose="020F0502020204030204"/>
              <a:ea typeface="+mn-ea"/>
              <a:cs typeface="+mn-cs"/>
            </a:rPr>
            <a:t>).</a:t>
          </a:r>
        </a:p>
      </dgm:t>
    </dgm:pt>
    <dgm:pt modelId="{E57D95CF-5B66-494D-90C1-660B2CCEB253}" type="parTrans" cxnId="{A9A2F188-A1DC-404F-B027-7F2C216E0EB3}">
      <dgm:prSet/>
      <dgm:spPr/>
      <dgm:t>
        <a:bodyPr/>
        <a:lstStyle/>
        <a:p>
          <a:endParaRPr lang="es-ES" sz="1800" b="1">
            <a:solidFill>
              <a:schemeClr val="tx1"/>
            </a:solidFill>
          </a:endParaRPr>
        </a:p>
      </dgm:t>
    </dgm:pt>
    <dgm:pt modelId="{4A07CD15-2BC5-4A80-9671-9D410AE7211B}" type="sibTrans" cxnId="{A9A2F188-A1DC-404F-B027-7F2C216E0EB3}">
      <dgm:prSet/>
      <dgm:spPr>
        <a:xfrm>
          <a:off x="-7747655" y="-1184975"/>
          <a:ext cx="9227952" cy="9227952"/>
        </a:xfrm>
        <a:prstGeom prst="blockArc">
          <a:avLst>
            <a:gd name="adj1" fmla="val 18900000"/>
            <a:gd name="adj2" fmla="val 2700000"/>
            <a:gd name="adj3" fmla="val 234"/>
          </a:avLst>
        </a:prstGeom>
        <a:noFill/>
        <a:ln w="25400" cap="flat" cmpd="sng" algn="ctr">
          <a:solidFill>
            <a:srgbClr val="D092A7">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sz="1800" b="1">
            <a:solidFill>
              <a:schemeClr val="tx1"/>
            </a:solidFill>
          </a:endParaRPr>
        </a:p>
      </dgm:t>
    </dgm:pt>
    <dgm:pt modelId="{310FA89A-42CE-4A10-BE3C-344FD4B8C5EC}">
      <dgm:prSet custT="1"/>
      <dgm:spPr>
        <a:xfrm>
          <a:off x="1045502" y="984045"/>
          <a:ext cx="7789229" cy="1149556"/>
        </a:xfrm>
        <a:prstGeom prst="rect">
          <a:avLst/>
        </a:prstGeom>
        <a:solidFill>
          <a:srgbClr val="E7BC29">
            <a:hueOff val="2932557"/>
            <a:satOff val="-6681"/>
            <a:lumOff val="268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sz="1800" b="1" dirty="0">
              <a:solidFill>
                <a:sysClr val="windowText" lastClr="000000"/>
              </a:solidFill>
              <a:latin typeface="Calibri" panose="020F0502020204030204"/>
              <a:ea typeface="+mn-ea"/>
              <a:cs typeface="+mn-cs"/>
            </a:rPr>
            <a:t>All the members of the church are separate units having various offices and different responsibilities in the church. They receive gifts from God for these functions, gifts appropriate to their individual needs; but all have to answer to Christ and are united in him</a:t>
          </a:r>
          <a:r>
            <a:rPr lang="es-ES" sz="1800" b="1" dirty="0">
              <a:solidFill>
                <a:sysClr val="windowText" lastClr="000000"/>
              </a:solidFill>
              <a:latin typeface="Calibri" panose="020F0502020204030204"/>
              <a:ea typeface="+mn-ea"/>
              <a:cs typeface="+mn-cs"/>
            </a:rPr>
            <a:t>.</a:t>
          </a:r>
        </a:p>
      </dgm:t>
    </dgm:pt>
    <dgm:pt modelId="{C6B32660-BE55-4448-856A-F51D06F75452}" type="parTrans" cxnId="{4BE002F0-C977-4E6B-8EA0-61C53D20107C}">
      <dgm:prSet/>
      <dgm:spPr/>
      <dgm:t>
        <a:bodyPr/>
        <a:lstStyle/>
        <a:p>
          <a:endParaRPr lang="es-ES" sz="1800" b="1">
            <a:solidFill>
              <a:schemeClr val="tx1"/>
            </a:solidFill>
          </a:endParaRPr>
        </a:p>
      </dgm:t>
    </dgm:pt>
    <dgm:pt modelId="{721B2406-3DF5-496B-BA51-4B3F3B3312B5}" type="sibTrans" cxnId="{4BE002F0-C977-4E6B-8EA0-61C53D20107C}">
      <dgm:prSet/>
      <dgm:spPr/>
      <dgm:t>
        <a:bodyPr/>
        <a:lstStyle/>
        <a:p>
          <a:endParaRPr lang="es-ES" sz="1800" b="1">
            <a:solidFill>
              <a:schemeClr val="tx1"/>
            </a:solidFill>
          </a:endParaRPr>
        </a:p>
      </dgm:t>
    </dgm:pt>
    <dgm:pt modelId="{07FAB12B-32A9-4E0A-BD78-CB39B84486D8}">
      <dgm:prSet custT="1"/>
      <dgm:spPr>
        <a:xfrm>
          <a:off x="1354797" y="2286423"/>
          <a:ext cx="7479933" cy="623255"/>
        </a:xfrm>
        <a:prstGeom prst="rect">
          <a:avLst/>
        </a:prstGeom>
        <a:solidFill>
          <a:srgbClr val="E7BC29">
            <a:hueOff val="5865114"/>
            <a:satOff val="-13363"/>
            <a:lumOff val="536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sz="1800" b="1" dirty="0">
              <a:solidFill>
                <a:sysClr val="windowText" lastClr="000000"/>
              </a:solidFill>
              <a:latin typeface="Calibri" panose="020F0502020204030204"/>
              <a:ea typeface="+mn-ea"/>
              <a:cs typeface="+mn-cs"/>
            </a:rPr>
            <a:t>No part of the body can be dispensed with if the body is to continue to function efficiently</a:t>
          </a:r>
          <a:r>
            <a:rPr lang="es-ES" sz="1800" b="1" dirty="0">
              <a:solidFill>
                <a:sysClr val="windowText" lastClr="000000"/>
              </a:solidFill>
              <a:latin typeface="Calibri" panose="020F0502020204030204"/>
              <a:ea typeface="+mn-ea"/>
              <a:cs typeface="+mn-cs"/>
            </a:rPr>
            <a:t>.</a:t>
          </a:r>
        </a:p>
      </dgm:t>
    </dgm:pt>
    <dgm:pt modelId="{BB95FBAA-1DF4-4A82-92E9-F82AB07809D9}" type="parTrans" cxnId="{25874F52-D208-4A7E-9F70-1E5C93F8BAEC}">
      <dgm:prSet/>
      <dgm:spPr/>
      <dgm:t>
        <a:bodyPr/>
        <a:lstStyle/>
        <a:p>
          <a:endParaRPr lang="es-ES" sz="1800" b="1">
            <a:solidFill>
              <a:schemeClr val="tx1"/>
            </a:solidFill>
          </a:endParaRPr>
        </a:p>
      </dgm:t>
    </dgm:pt>
    <dgm:pt modelId="{68C720E0-CF72-4958-B58E-445CBA3F5D60}" type="sibTrans" cxnId="{25874F52-D208-4A7E-9F70-1E5C93F8BAEC}">
      <dgm:prSet/>
      <dgm:spPr/>
      <dgm:t>
        <a:bodyPr/>
        <a:lstStyle/>
        <a:p>
          <a:endParaRPr lang="es-ES" sz="1800" b="1">
            <a:solidFill>
              <a:schemeClr val="tx1"/>
            </a:solidFill>
          </a:endParaRPr>
        </a:p>
      </dgm:t>
    </dgm:pt>
    <dgm:pt modelId="{B88FD1AD-D733-4249-AEAE-210AAEE6AF71}">
      <dgm:prSet custT="1"/>
      <dgm:spPr>
        <a:xfrm>
          <a:off x="1453553" y="3117372"/>
          <a:ext cx="7381178" cy="623255"/>
        </a:xfrm>
        <a:prstGeom prst="rect">
          <a:avLst/>
        </a:prstGeom>
        <a:solidFill>
          <a:srgbClr val="E7BC29">
            <a:hueOff val="8797671"/>
            <a:satOff val="-20044"/>
            <a:lumOff val="804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sz="1800" b="1" dirty="0">
              <a:solidFill>
                <a:sysClr val="windowText" lastClr="000000"/>
              </a:solidFill>
              <a:latin typeface="Calibri" panose="020F0502020204030204"/>
              <a:ea typeface="+mn-ea"/>
              <a:cs typeface="+mn-cs"/>
            </a:rPr>
            <a:t>The members need to fully complement each other so that together they fulfill all the necessary functions for the good of the whole</a:t>
          </a:r>
          <a:r>
            <a:rPr lang="es-ES" sz="1800" b="1" dirty="0">
              <a:solidFill>
                <a:sysClr val="windowText" lastClr="000000"/>
              </a:solidFill>
              <a:latin typeface="Calibri" panose="020F0502020204030204"/>
              <a:ea typeface="+mn-ea"/>
              <a:cs typeface="+mn-cs"/>
            </a:rPr>
            <a:t>.</a:t>
          </a:r>
        </a:p>
      </dgm:t>
    </dgm:pt>
    <dgm:pt modelId="{14DB4E2B-E5CF-430C-86A3-EE424D0F602E}" type="parTrans" cxnId="{6C16360B-A1DB-46AE-9FCF-33A93836315E}">
      <dgm:prSet/>
      <dgm:spPr/>
      <dgm:t>
        <a:bodyPr/>
        <a:lstStyle/>
        <a:p>
          <a:endParaRPr lang="es-ES" sz="1800" b="1">
            <a:solidFill>
              <a:schemeClr val="tx1"/>
            </a:solidFill>
          </a:endParaRPr>
        </a:p>
      </dgm:t>
    </dgm:pt>
    <dgm:pt modelId="{6C351983-D8D2-43BC-98CB-AF91A7757680}" type="sibTrans" cxnId="{6C16360B-A1DB-46AE-9FCF-33A93836315E}">
      <dgm:prSet/>
      <dgm:spPr/>
      <dgm:t>
        <a:bodyPr/>
        <a:lstStyle/>
        <a:p>
          <a:endParaRPr lang="es-ES" sz="1800" b="1">
            <a:solidFill>
              <a:schemeClr val="tx1"/>
            </a:solidFill>
          </a:endParaRPr>
        </a:p>
      </dgm:t>
    </dgm:pt>
    <dgm:pt modelId="{D6BBF02B-D781-4A88-B077-42474DF9A078}">
      <dgm:prSet custT="1"/>
      <dgm:spPr>
        <a:xfrm>
          <a:off x="1354797" y="3936273"/>
          <a:ext cx="7479933" cy="856315"/>
        </a:xfrm>
        <a:prstGeom prst="rect">
          <a:avLst/>
        </a:prstGeom>
        <a:solidFill>
          <a:srgbClr val="A08BC3"/>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sz="1800" b="1" dirty="0">
              <a:solidFill>
                <a:sysClr val="windowText" lastClr="000000"/>
              </a:solidFill>
              <a:latin typeface="Calibri" panose="020F0502020204030204"/>
              <a:ea typeface="+mn-ea"/>
              <a:cs typeface="+mn-cs"/>
            </a:rPr>
            <a:t>The church needs consecrated and active members who continually contribute to the full accomplishment of the church's work in winning souls for the kingdom of God</a:t>
          </a:r>
          <a:r>
            <a:rPr lang="es-ES" sz="1800" b="1" dirty="0">
              <a:solidFill>
                <a:sysClr val="windowText" lastClr="000000"/>
              </a:solidFill>
              <a:latin typeface="Calibri" panose="020F0502020204030204"/>
              <a:ea typeface="+mn-ea"/>
              <a:cs typeface="+mn-cs"/>
            </a:rPr>
            <a:t>.</a:t>
          </a:r>
        </a:p>
      </dgm:t>
    </dgm:pt>
    <dgm:pt modelId="{ED886483-5CA6-4A15-A21C-5D3B30B1B7F6}" type="parTrans" cxnId="{77F47476-4A07-4F84-B707-4AA50CA514A4}">
      <dgm:prSet/>
      <dgm:spPr/>
      <dgm:t>
        <a:bodyPr/>
        <a:lstStyle/>
        <a:p>
          <a:endParaRPr lang="es-ES" sz="1800" b="1">
            <a:solidFill>
              <a:schemeClr val="tx1"/>
            </a:solidFill>
          </a:endParaRPr>
        </a:p>
      </dgm:t>
    </dgm:pt>
    <dgm:pt modelId="{944AD7C1-1E64-443A-9261-8DCE82D8F5A2}" type="sibTrans" cxnId="{77F47476-4A07-4F84-B707-4AA50CA514A4}">
      <dgm:prSet/>
      <dgm:spPr/>
      <dgm:t>
        <a:bodyPr/>
        <a:lstStyle/>
        <a:p>
          <a:endParaRPr lang="es-ES" sz="1800" b="1">
            <a:solidFill>
              <a:schemeClr val="tx1"/>
            </a:solidFill>
          </a:endParaRPr>
        </a:p>
      </dgm:t>
    </dgm:pt>
    <dgm:pt modelId="{109D2090-DE0D-4D51-88DD-ABDD8ECFD8B8}">
      <dgm:prSet custT="1"/>
      <dgm:spPr>
        <a:xfrm>
          <a:off x="1045502" y="4876799"/>
          <a:ext cx="7789229" cy="844753"/>
        </a:xfrm>
        <a:prstGeom prst="rect">
          <a:avLst/>
        </a:prstGeom>
        <a:solidFill>
          <a:srgbClr val="E7BC29">
            <a:hueOff val="14662785"/>
            <a:satOff val="-33407"/>
            <a:lumOff val="1340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sz="1800" b="1" dirty="0">
              <a:solidFill>
                <a:sysClr val="windowText" lastClr="000000"/>
              </a:solidFill>
              <a:latin typeface="Calibri" panose="020F0502020204030204"/>
              <a:ea typeface="+mn-ea"/>
              <a:cs typeface="+mn-cs"/>
            </a:rPr>
            <a:t>No member, no matter how weak, ignorant, or small, should be considered unnecessary or worthless. Christ loves all members. He gave his life for all, and he would have died for one soul</a:t>
          </a:r>
          <a:r>
            <a:rPr lang="es-ES" sz="1800" b="1" dirty="0">
              <a:solidFill>
                <a:sysClr val="windowText" lastClr="000000"/>
              </a:solidFill>
              <a:latin typeface="Calibri" panose="020F0502020204030204"/>
              <a:ea typeface="+mn-ea"/>
              <a:cs typeface="+mn-cs"/>
            </a:rPr>
            <a:t>.</a:t>
          </a:r>
        </a:p>
      </dgm:t>
    </dgm:pt>
    <dgm:pt modelId="{9A97BBBC-E56F-40A9-BC63-4ACB94042AC1}" type="parTrans" cxnId="{E55C493A-EA8F-4037-87C3-8549A6ED0BF6}">
      <dgm:prSet/>
      <dgm:spPr/>
      <dgm:t>
        <a:bodyPr/>
        <a:lstStyle/>
        <a:p>
          <a:endParaRPr lang="es-ES" sz="1800" b="1">
            <a:solidFill>
              <a:schemeClr val="tx1"/>
            </a:solidFill>
          </a:endParaRPr>
        </a:p>
      </dgm:t>
    </dgm:pt>
    <dgm:pt modelId="{F073EA15-BCB4-4C4A-BEBC-31F5641F1FEF}" type="sibTrans" cxnId="{E55C493A-EA8F-4037-87C3-8549A6ED0BF6}">
      <dgm:prSet/>
      <dgm:spPr/>
      <dgm:t>
        <a:bodyPr/>
        <a:lstStyle/>
        <a:p>
          <a:endParaRPr lang="es-ES" sz="1800" b="1">
            <a:solidFill>
              <a:schemeClr val="tx1"/>
            </a:solidFill>
          </a:endParaRPr>
        </a:p>
      </dgm:t>
    </dgm:pt>
    <dgm:pt modelId="{CF451F3C-3A75-4FBD-B275-CF986C45047F}">
      <dgm:prSet custT="1"/>
      <dgm:spPr>
        <a:xfrm>
          <a:off x="481088" y="5922980"/>
          <a:ext cx="8353643" cy="623255"/>
        </a:xfrm>
        <a:prstGeom prst="rect">
          <a:avLst/>
        </a:prstGeom>
        <a:solidFill>
          <a:srgbClr val="E7BC29">
            <a:hueOff val="17595342"/>
            <a:satOff val="-40088"/>
            <a:lumOff val="1608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sz="1800" b="1" dirty="0">
              <a:solidFill>
                <a:sysClr val="windowText" lastClr="000000"/>
              </a:solidFill>
              <a:latin typeface="Calibri" panose="020F0502020204030204"/>
              <a:ea typeface="+mn-ea"/>
              <a:cs typeface="+mn-cs"/>
            </a:rPr>
            <a:t>Each one has its place, and it is not correct to think that the members belong to different bodies and that, therefore, they cannot be related to each other</a:t>
          </a:r>
          <a:r>
            <a:rPr lang="es-ES" sz="1800" b="1" dirty="0">
              <a:solidFill>
                <a:sysClr val="windowText" lastClr="000000"/>
              </a:solidFill>
              <a:latin typeface="Calibri" panose="020F0502020204030204"/>
              <a:ea typeface="+mn-ea"/>
              <a:cs typeface="+mn-cs"/>
            </a:rPr>
            <a:t>.</a:t>
          </a:r>
        </a:p>
      </dgm:t>
    </dgm:pt>
    <dgm:pt modelId="{80733025-EFCE-42E1-A3CA-A9CC329B8646}" type="parTrans" cxnId="{C0337221-4275-4CDC-83C9-A59DA27C115D}">
      <dgm:prSet/>
      <dgm:spPr/>
      <dgm:t>
        <a:bodyPr/>
        <a:lstStyle/>
        <a:p>
          <a:endParaRPr lang="es-ES" sz="1800" b="1">
            <a:solidFill>
              <a:schemeClr val="tx1"/>
            </a:solidFill>
          </a:endParaRPr>
        </a:p>
      </dgm:t>
    </dgm:pt>
    <dgm:pt modelId="{34025D34-CD2D-43BC-8043-AF9DB3EFCF62}" type="sibTrans" cxnId="{C0337221-4275-4CDC-83C9-A59DA27C115D}">
      <dgm:prSet/>
      <dgm:spPr/>
      <dgm:t>
        <a:bodyPr/>
        <a:lstStyle/>
        <a:p>
          <a:endParaRPr lang="es-ES" sz="1800" b="1">
            <a:solidFill>
              <a:schemeClr val="tx1"/>
            </a:solidFill>
          </a:endParaRPr>
        </a:p>
      </dgm:t>
    </dgm:pt>
    <dgm:pt modelId="{92DA6A9F-79AD-49F6-BD51-8623DF7BB3C4}">
      <dgm:prSet/>
      <dgm:spPr/>
      <dgm:t>
        <a:bodyPr/>
        <a:lstStyle/>
        <a:p>
          <a:endParaRPr lang="es-ES"/>
        </a:p>
      </dgm:t>
    </dgm:pt>
    <dgm:pt modelId="{370DB9B3-3385-421E-A1BA-7E92C4186BF9}" type="parTrans" cxnId="{B475A4A9-2FBC-489C-8F3B-B1AF9E29E46B}">
      <dgm:prSet/>
      <dgm:spPr/>
      <dgm:t>
        <a:bodyPr/>
        <a:lstStyle/>
        <a:p>
          <a:endParaRPr lang="es-ES" sz="1800" b="1">
            <a:solidFill>
              <a:schemeClr val="tx1"/>
            </a:solidFill>
          </a:endParaRPr>
        </a:p>
      </dgm:t>
    </dgm:pt>
    <dgm:pt modelId="{0D2CF5CA-0E6F-41F5-B214-58E6D349BF55}" type="sibTrans" cxnId="{B475A4A9-2FBC-489C-8F3B-B1AF9E29E46B}">
      <dgm:prSet/>
      <dgm:spPr/>
      <dgm:t>
        <a:bodyPr/>
        <a:lstStyle/>
        <a:p>
          <a:endParaRPr lang="es-ES" sz="1800" b="1">
            <a:solidFill>
              <a:schemeClr val="tx1"/>
            </a:solidFill>
          </a:endParaRPr>
        </a:p>
      </dgm:t>
    </dgm:pt>
    <dgm:pt modelId="{C05478C2-9028-457C-B3A8-C38BB1130593}">
      <dgm:prSet/>
      <dgm:spPr/>
      <dgm:t>
        <a:bodyPr/>
        <a:lstStyle/>
        <a:p>
          <a:endParaRPr lang="es-ES" dirty="0"/>
        </a:p>
      </dgm:t>
    </dgm:pt>
    <dgm:pt modelId="{01ED4353-B739-4CC9-B205-0E36D9553CCA}" type="parTrans" cxnId="{A185745C-0B9F-4B6E-B580-6C71F4AE39AA}">
      <dgm:prSet/>
      <dgm:spPr/>
      <dgm:t>
        <a:bodyPr/>
        <a:lstStyle/>
        <a:p>
          <a:endParaRPr lang="es-ES" sz="1800" b="1">
            <a:solidFill>
              <a:schemeClr val="tx1"/>
            </a:solidFill>
          </a:endParaRPr>
        </a:p>
      </dgm:t>
    </dgm:pt>
    <dgm:pt modelId="{9A0EAD6E-8576-4308-A704-7F1E8B66FC38}" type="sibTrans" cxnId="{A185745C-0B9F-4B6E-B580-6C71F4AE39AA}">
      <dgm:prSet/>
      <dgm:spPr/>
      <dgm:t>
        <a:bodyPr/>
        <a:lstStyle/>
        <a:p>
          <a:endParaRPr lang="es-ES" sz="1800" b="1">
            <a:solidFill>
              <a:schemeClr val="tx1"/>
            </a:solidFill>
          </a:endParaRPr>
        </a:p>
      </dgm:t>
    </dgm:pt>
    <dgm:pt modelId="{4105109B-5804-4A99-A596-845598234B89}" type="pres">
      <dgm:prSet presAssocID="{271186E3-8CDB-4BED-AD0E-0C60DE0F4EFC}" presName="Name0" presStyleCnt="0">
        <dgm:presLayoutVars>
          <dgm:chMax val="7"/>
          <dgm:chPref val="7"/>
          <dgm:dir/>
        </dgm:presLayoutVars>
      </dgm:prSet>
      <dgm:spPr/>
    </dgm:pt>
    <dgm:pt modelId="{158CBCE2-704B-4FB7-A12F-688AF871A44D}" type="pres">
      <dgm:prSet presAssocID="{271186E3-8CDB-4BED-AD0E-0C60DE0F4EFC}" presName="Name1" presStyleCnt="0"/>
      <dgm:spPr/>
    </dgm:pt>
    <dgm:pt modelId="{E414C575-BA22-448E-B1D5-69EE8EABEC1E}" type="pres">
      <dgm:prSet presAssocID="{271186E3-8CDB-4BED-AD0E-0C60DE0F4EFC}" presName="cycle" presStyleCnt="0"/>
      <dgm:spPr/>
    </dgm:pt>
    <dgm:pt modelId="{721DAA3A-F678-4738-B17A-CB5E2FEE61E5}" type="pres">
      <dgm:prSet presAssocID="{271186E3-8CDB-4BED-AD0E-0C60DE0F4EFC}" presName="srcNode" presStyleLbl="node1" presStyleIdx="0" presStyleCnt="7"/>
      <dgm:spPr/>
    </dgm:pt>
    <dgm:pt modelId="{A01F71C3-6B9C-4CAD-9C44-9194BDCBA39C}" type="pres">
      <dgm:prSet presAssocID="{271186E3-8CDB-4BED-AD0E-0C60DE0F4EFC}" presName="conn" presStyleLbl="parChTrans1D2" presStyleIdx="0" presStyleCnt="1"/>
      <dgm:spPr/>
    </dgm:pt>
    <dgm:pt modelId="{F50033A8-434B-4AE9-8E4C-16461DB09D36}" type="pres">
      <dgm:prSet presAssocID="{271186E3-8CDB-4BED-AD0E-0C60DE0F4EFC}" presName="extraNode" presStyleLbl="node1" presStyleIdx="0" presStyleCnt="7"/>
      <dgm:spPr/>
    </dgm:pt>
    <dgm:pt modelId="{48A8D3DC-A6D0-4FC6-9580-208D4F437000}" type="pres">
      <dgm:prSet presAssocID="{271186E3-8CDB-4BED-AD0E-0C60DE0F4EFC}" presName="dstNode" presStyleLbl="node1" presStyleIdx="0" presStyleCnt="7"/>
      <dgm:spPr/>
    </dgm:pt>
    <dgm:pt modelId="{674EA52C-307A-46C8-A98B-26A59E0444A0}" type="pres">
      <dgm:prSet presAssocID="{463D3A5A-3314-4146-89A0-09428FC0F2DD}" presName="text_1" presStyleLbl="node1" presStyleIdx="0" presStyleCnt="7">
        <dgm:presLayoutVars>
          <dgm:bulletEnabled val="1"/>
        </dgm:presLayoutVars>
      </dgm:prSet>
      <dgm:spPr/>
    </dgm:pt>
    <dgm:pt modelId="{EE396BA7-D4DD-4A3F-80EB-9B6331FF2698}" type="pres">
      <dgm:prSet presAssocID="{463D3A5A-3314-4146-89A0-09428FC0F2DD}" presName="accent_1" presStyleCnt="0"/>
      <dgm:spPr/>
    </dgm:pt>
    <dgm:pt modelId="{8A1419BC-7EE6-4025-B972-BDD9F040415C}" type="pres">
      <dgm:prSet presAssocID="{463D3A5A-3314-4146-89A0-09428FC0F2DD}" presName="accentRepeatNode" presStyleLbl="solidFgAcc1" presStyleIdx="0" presStyleCnt="7"/>
      <dgm:spPr>
        <a:xfrm>
          <a:off x="91554" y="233857"/>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D7687C40-EA56-4034-9F17-E39087B90C4C}" type="pres">
      <dgm:prSet presAssocID="{310FA89A-42CE-4A10-BE3C-344FD4B8C5EC}" presName="text_2" presStyleLbl="node1" presStyleIdx="1" presStyleCnt="7" custScaleY="184444">
        <dgm:presLayoutVars>
          <dgm:bulletEnabled val="1"/>
        </dgm:presLayoutVars>
      </dgm:prSet>
      <dgm:spPr/>
    </dgm:pt>
    <dgm:pt modelId="{E128ABE2-B176-404A-8C24-7197B10C1AD9}" type="pres">
      <dgm:prSet presAssocID="{310FA89A-42CE-4A10-BE3C-344FD4B8C5EC}" presName="accent_2" presStyleCnt="0"/>
      <dgm:spPr/>
    </dgm:pt>
    <dgm:pt modelId="{E3FFFAEB-0B99-4353-8B78-E479F6E3E6B6}" type="pres">
      <dgm:prSet presAssocID="{310FA89A-42CE-4A10-BE3C-344FD4B8C5EC}" presName="accentRepeatNode" presStyleLbl="solidFgAcc1" presStyleIdx="1" presStyleCnt="7"/>
      <dgm:spPr>
        <a:xfrm>
          <a:off x="655967" y="1169289"/>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5C664842-C266-4879-BF28-EAED0A43E943}" type="pres">
      <dgm:prSet presAssocID="{07FAB12B-32A9-4E0A-BD78-CB39B84486D8}" presName="text_3" presStyleLbl="node1" presStyleIdx="2" presStyleCnt="7" custLinFactNeighborY="16764">
        <dgm:presLayoutVars>
          <dgm:bulletEnabled val="1"/>
        </dgm:presLayoutVars>
      </dgm:prSet>
      <dgm:spPr/>
    </dgm:pt>
    <dgm:pt modelId="{A3ECB05A-48F5-474F-B48B-B81B69884A0F}" type="pres">
      <dgm:prSet presAssocID="{07FAB12B-32A9-4E0A-BD78-CB39B84486D8}" presName="accent_3" presStyleCnt="0"/>
      <dgm:spPr/>
    </dgm:pt>
    <dgm:pt modelId="{1D2F4E5D-C4EB-405D-8095-0FF3BD4A1279}" type="pres">
      <dgm:prSet presAssocID="{07FAB12B-32A9-4E0A-BD78-CB39B84486D8}" presName="accentRepeatNode" presStyleLbl="solidFgAcc1" presStyleIdx="2" presStyleCnt="7" custLinFactNeighborY="12298"/>
      <dgm:spPr>
        <a:xfrm>
          <a:off x="965263" y="2199844"/>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CF4A6ABE-949B-4B24-AFB3-7DFA68447F1A}" type="pres">
      <dgm:prSet presAssocID="{B88FD1AD-D733-4249-AEAE-210AAEE6AF71}" presName="text_4" presStyleLbl="node1" presStyleIdx="3" presStyleCnt="7">
        <dgm:presLayoutVars>
          <dgm:bulletEnabled val="1"/>
        </dgm:presLayoutVars>
      </dgm:prSet>
      <dgm:spPr/>
    </dgm:pt>
    <dgm:pt modelId="{FA221B13-115A-420E-BB54-C975E32FB3E3}" type="pres">
      <dgm:prSet presAssocID="{B88FD1AD-D733-4249-AEAE-210AAEE6AF71}" presName="accent_4" presStyleCnt="0"/>
      <dgm:spPr/>
    </dgm:pt>
    <dgm:pt modelId="{1948BED3-1821-4643-B9F3-DF7FD7E7E246}" type="pres">
      <dgm:prSet presAssocID="{B88FD1AD-D733-4249-AEAE-210AAEE6AF71}" presName="accentRepeatNode" presStyleLbl="solidFgAcc1" presStyleIdx="3" presStyleCnt="7"/>
      <dgm:spPr>
        <a:xfrm>
          <a:off x="1064018" y="3039465"/>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6C0262EF-E6EC-44B2-8013-C1CC5D358917}" type="pres">
      <dgm:prSet presAssocID="{D6BBF02B-D781-4A88-B077-42474DF9A078}" presName="text_5" presStyleLbl="node1" presStyleIdx="4" presStyleCnt="7" custScaleY="137394">
        <dgm:presLayoutVars>
          <dgm:bulletEnabled val="1"/>
        </dgm:presLayoutVars>
      </dgm:prSet>
      <dgm:spPr/>
    </dgm:pt>
    <dgm:pt modelId="{63880555-A4EC-4FAF-A192-B9FAC02274F1}" type="pres">
      <dgm:prSet presAssocID="{D6BBF02B-D781-4A88-B077-42474DF9A078}" presName="accent_5" presStyleCnt="0"/>
      <dgm:spPr/>
    </dgm:pt>
    <dgm:pt modelId="{6EED8C03-9598-4A7A-89B3-6B9EF14399FF}" type="pres">
      <dgm:prSet presAssocID="{D6BBF02B-D781-4A88-B077-42474DF9A078}" presName="accentRepeatNode" presStyleLbl="solidFgAcc1" presStyleIdx="4" presStyleCnt="7"/>
      <dgm:spPr>
        <a:xfrm>
          <a:off x="965263" y="3974896"/>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BB827E63-9E07-47A3-8E8B-96C524BBB41A}" type="pres">
      <dgm:prSet presAssocID="{109D2090-DE0D-4D51-88DD-ABDD8ECFD8B8}" presName="text_6" presStyleLbl="node1" presStyleIdx="5" presStyleCnt="7" custScaleY="135539">
        <dgm:presLayoutVars>
          <dgm:bulletEnabled val="1"/>
        </dgm:presLayoutVars>
      </dgm:prSet>
      <dgm:spPr/>
    </dgm:pt>
    <dgm:pt modelId="{D4995A1D-A5DE-4DDC-8690-8A9351FCC10D}" type="pres">
      <dgm:prSet presAssocID="{109D2090-DE0D-4D51-88DD-ABDD8ECFD8B8}" presName="accent_6" presStyleCnt="0"/>
      <dgm:spPr/>
    </dgm:pt>
    <dgm:pt modelId="{55F60430-15C6-44C0-B16E-670CD1E9CD81}" type="pres">
      <dgm:prSet presAssocID="{109D2090-DE0D-4D51-88DD-ABDD8ECFD8B8}" presName="accentRepeatNode" presStyleLbl="solidFgAcc1" presStyleIdx="5" presStyleCnt="7"/>
      <dgm:spPr>
        <a:xfrm>
          <a:off x="655967" y="4909642"/>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B8097690-BAAE-4F91-A204-2689E25BF0BC}" type="pres">
      <dgm:prSet presAssocID="{CF451F3C-3A75-4FBD-B275-CF986C45047F}" presName="text_7" presStyleLbl="node1" presStyleIdx="6" presStyleCnt="7">
        <dgm:presLayoutVars>
          <dgm:bulletEnabled val="1"/>
        </dgm:presLayoutVars>
      </dgm:prSet>
      <dgm:spPr/>
    </dgm:pt>
    <dgm:pt modelId="{7CFEAA3B-65EE-4A68-9683-1340DCA14D44}" type="pres">
      <dgm:prSet presAssocID="{CF451F3C-3A75-4FBD-B275-CF986C45047F}" presName="accent_7" presStyleCnt="0"/>
      <dgm:spPr/>
    </dgm:pt>
    <dgm:pt modelId="{47456031-EBB4-4D94-8183-E14738570BD8}" type="pres">
      <dgm:prSet presAssocID="{CF451F3C-3A75-4FBD-B275-CF986C45047F}" presName="accentRepeatNode" presStyleLbl="solidFgAcc1" presStyleIdx="6" presStyleCnt="7"/>
      <dgm:spPr>
        <a:xfrm>
          <a:off x="91554" y="5845073"/>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Lst>
  <dgm:cxnLst>
    <dgm:cxn modelId="{6C16360B-A1DB-46AE-9FCF-33A93836315E}" srcId="{271186E3-8CDB-4BED-AD0E-0C60DE0F4EFC}" destId="{B88FD1AD-D733-4249-AEAE-210AAEE6AF71}" srcOrd="3" destOrd="0" parTransId="{14DB4E2B-E5CF-430C-86A3-EE424D0F602E}" sibTransId="{6C351983-D8D2-43BC-98CB-AF91A7757680}"/>
    <dgm:cxn modelId="{BEE45A18-59A3-4146-8232-CF20EE7DAF4E}" type="presOf" srcId="{07FAB12B-32A9-4E0A-BD78-CB39B84486D8}" destId="{5C664842-C266-4879-BF28-EAED0A43E943}" srcOrd="0" destOrd="0" presId="urn:microsoft.com/office/officeart/2008/layout/VerticalCurvedList"/>
    <dgm:cxn modelId="{C0337221-4275-4CDC-83C9-A59DA27C115D}" srcId="{271186E3-8CDB-4BED-AD0E-0C60DE0F4EFC}" destId="{CF451F3C-3A75-4FBD-B275-CF986C45047F}" srcOrd="6" destOrd="0" parTransId="{80733025-EFCE-42E1-A3CA-A9CC329B8646}" sibTransId="{34025D34-CD2D-43BC-8043-AF9DB3EFCF62}"/>
    <dgm:cxn modelId="{05CA7F2F-A3FB-4D1E-A663-0B72BDC69F8B}" type="presOf" srcId="{4A07CD15-2BC5-4A80-9671-9D410AE7211B}" destId="{A01F71C3-6B9C-4CAD-9C44-9194BDCBA39C}" srcOrd="0" destOrd="0" presId="urn:microsoft.com/office/officeart/2008/layout/VerticalCurvedList"/>
    <dgm:cxn modelId="{E55C493A-EA8F-4037-87C3-8549A6ED0BF6}" srcId="{271186E3-8CDB-4BED-AD0E-0C60DE0F4EFC}" destId="{109D2090-DE0D-4D51-88DD-ABDD8ECFD8B8}" srcOrd="5" destOrd="0" parTransId="{9A97BBBC-E56F-40A9-BC63-4ACB94042AC1}" sibTransId="{F073EA15-BCB4-4C4A-BEBC-31F5641F1FEF}"/>
    <dgm:cxn modelId="{A185745C-0B9F-4B6E-B580-6C71F4AE39AA}" srcId="{271186E3-8CDB-4BED-AD0E-0C60DE0F4EFC}" destId="{C05478C2-9028-457C-B3A8-C38BB1130593}" srcOrd="8" destOrd="0" parTransId="{01ED4353-B739-4CC9-B205-0E36D9553CCA}" sibTransId="{9A0EAD6E-8576-4308-A704-7F1E8B66FC38}"/>
    <dgm:cxn modelId="{839BC45F-3C77-4557-8B3B-7DBCA66ACC15}" type="presOf" srcId="{CF451F3C-3A75-4FBD-B275-CF986C45047F}" destId="{B8097690-BAAE-4F91-A204-2689E25BF0BC}" srcOrd="0" destOrd="0" presId="urn:microsoft.com/office/officeart/2008/layout/VerticalCurvedList"/>
    <dgm:cxn modelId="{E35C8644-A7AF-4857-B983-63B13E0A0D72}" type="presOf" srcId="{463D3A5A-3314-4146-89A0-09428FC0F2DD}" destId="{674EA52C-307A-46C8-A98B-26A59E0444A0}" srcOrd="0" destOrd="0" presId="urn:microsoft.com/office/officeart/2008/layout/VerticalCurvedList"/>
    <dgm:cxn modelId="{25874F52-D208-4A7E-9F70-1E5C93F8BAEC}" srcId="{271186E3-8CDB-4BED-AD0E-0C60DE0F4EFC}" destId="{07FAB12B-32A9-4E0A-BD78-CB39B84486D8}" srcOrd="2" destOrd="0" parTransId="{BB95FBAA-1DF4-4A82-92E9-F82AB07809D9}" sibTransId="{68C720E0-CF72-4958-B58E-445CBA3F5D60}"/>
    <dgm:cxn modelId="{77F47476-4A07-4F84-B707-4AA50CA514A4}" srcId="{271186E3-8CDB-4BED-AD0E-0C60DE0F4EFC}" destId="{D6BBF02B-D781-4A88-B077-42474DF9A078}" srcOrd="4" destOrd="0" parTransId="{ED886483-5CA6-4A15-A21C-5D3B30B1B7F6}" sibTransId="{944AD7C1-1E64-443A-9261-8DCE82D8F5A2}"/>
    <dgm:cxn modelId="{C0E36382-C7DE-4691-80E1-9AF5A51BDEAC}" type="presOf" srcId="{D6BBF02B-D781-4A88-B077-42474DF9A078}" destId="{6C0262EF-E6EC-44B2-8013-C1CC5D358917}" srcOrd="0" destOrd="0" presId="urn:microsoft.com/office/officeart/2008/layout/VerticalCurvedList"/>
    <dgm:cxn modelId="{A9A2F188-A1DC-404F-B027-7F2C216E0EB3}" srcId="{271186E3-8CDB-4BED-AD0E-0C60DE0F4EFC}" destId="{463D3A5A-3314-4146-89A0-09428FC0F2DD}" srcOrd="0" destOrd="0" parTransId="{E57D95CF-5B66-494D-90C1-660B2CCEB253}" sibTransId="{4A07CD15-2BC5-4A80-9671-9D410AE7211B}"/>
    <dgm:cxn modelId="{AAF65DA0-F4E6-4735-BE63-8BD268218C44}" type="presOf" srcId="{B88FD1AD-D733-4249-AEAE-210AAEE6AF71}" destId="{CF4A6ABE-949B-4B24-AFB3-7DFA68447F1A}" srcOrd="0" destOrd="0" presId="urn:microsoft.com/office/officeart/2008/layout/VerticalCurvedList"/>
    <dgm:cxn modelId="{B475A4A9-2FBC-489C-8F3B-B1AF9E29E46B}" srcId="{271186E3-8CDB-4BED-AD0E-0C60DE0F4EFC}" destId="{92DA6A9F-79AD-49F6-BD51-8623DF7BB3C4}" srcOrd="7" destOrd="0" parTransId="{370DB9B3-3385-421E-A1BA-7E92C4186BF9}" sibTransId="{0D2CF5CA-0E6F-41F5-B214-58E6D349BF55}"/>
    <dgm:cxn modelId="{5D5B14B5-BE84-4FF1-8AE9-F909068CF1B7}" type="presOf" srcId="{310FA89A-42CE-4A10-BE3C-344FD4B8C5EC}" destId="{D7687C40-EA56-4034-9F17-E39087B90C4C}" srcOrd="0" destOrd="0" presId="urn:microsoft.com/office/officeart/2008/layout/VerticalCurvedList"/>
    <dgm:cxn modelId="{89AEF4B9-B637-4596-9318-6F67F9E4B5E4}" type="presOf" srcId="{271186E3-8CDB-4BED-AD0E-0C60DE0F4EFC}" destId="{4105109B-5804-4A99-A596-845598234B89}" srcOrd="0" destOrd="0" presId="urn:microsoft.com/office/officeart/2008/layout/VerticalCurvedList"/>
    <dgm:cxn modelId="{52ACF7E4-0928-42D8-9D2A-66DE0BF2DB53}" type="presOf" srcId="{109D2090-DE0D-4D51-88DD-ABDD8ECFD8B8}" destId="{BB827E63-9E07-47A3-8E8B-96C524BBB41A}" srcOrd="0" destOrd="0" presId="urn:microsoft.com/office/officeart/2008/layout/VerticalCurvedList"/>
    <dgm:cxn modelId="{4BE002F0-C977-4E6B-8EA0-61C53D20107C}" srcId="{271186E3-8CDB-4BED-AD0E-0C60DE0F4EFC}" destId="{310FA89A-42CE-4A10-BE3C-344FD4B8C5EC}" srcOrd="1" destOrd="0" parTransId="{C6B32660-BE55-4448-856A-F51D06F75452}" sibTransId="{721B2406-3DF5-496B-BA51-4B3F3B3312B5}"/>
    <dgm:cxn modelId="{2D4E3B6C-17C1-471D-B2F5-1F7FDC23C691}" type="presParOf" srcId="{4105109B-5804-4A99-A596-845598234B89}" destId="{158CBCE2-704B-4FB7-A12F-688AF871A44D}" srcOrd="0" destOrd="0" presId="urn:microsoft.com/office/officeart/2008/layout/VerticalCurvedList"/>
    <dgm:cxn modelId="{E4515626-D346-41FD-8A33-32C42D8F8094}" type="presParOf" srcId="{158CBCE2-704B-4FB7-A12F-688AF871A44D}" destId="{E414C575-BA22-448E-B1D5-69EE8EABEC1E}" srcOrd="0" destOrd="0" presId="urn:microsoft.com/office/officeart/2008/layout/VerticalCurvedList"/>
    <dgm:cxn modelId="{30E56073-800B-4020-956B-322150487B0C}" type="presParOf" srcId="{E414C575-BA22-448E-B1D5-69EE8EABEC1E}" destId="{721DAA3A-F678-4738-B17A-CB5E2FEE61E5}" srcOrd="0" destOrd="0" presId="urn:microsoft.com/office/officeart/2008/layout/VerticalCurvedList"/>
    <dgm:cxn modelId="{FA16D65B-4C80-4A8D-8D76-93F278FAE901}" type="presParOf" srcId="{E414C575-BA22-448E-B1D5-69EE8EABEC1E}" destId="{A01F71C3-6B9C-4CAD-9C44-9194BDCBA39C}" srcOrd="1" destOrd="0" presId="urn:microsoft.com/office/officeart/2008/layout/VerticalCurvedList"/>
    <dgm:cxn modelId="{BC263203-3A07-4BCA-97FB-8AC19E989070}" type="presParOf" srcId="{E414C575-BA22-448E-B1D5-69EE8EABEC1E}" destId="{F50033A8-434B-4AE9-8E4C-16461DB09D36}" srcOrd="2" destOrd="0" presId="urn:microsoft.com/office/officeart/2008/layout/VerticalCurvedList"/>
    <dgm:cxn modelId="{764C09E4-12D3-4F0C-A937-432BEA7932D9}" type="presParOf" srcId="{E414C575-BA22-448E-B1D5-69EE8EABEC1E}" destId="{48A8D3DC-A6D0-4FC6-9580-208D4F437000}" srcOrd="3" destOrd="0" presId="urn:microsoft.com/office/officeart/2008/layout/VerticalCurvedList"/>
    <dgm:cxn modelId="{0772E7F8-B1EA-472E-B260-08D98E1FDD2D}" type="presParOf" srcId="{158CBCE2-704B-4FB7-A12F-688AF871A44D}" destId="{674EA52C-307A-46C8-A98B-26A59E0444A0}" srcOrd="1" destOrd="0" presId="urn:microsoft.com/office/officeart/2008/layout/VerticalCurvedList"/>
    <dgm:cxn modelId="{AB479466-81B3-469A-9C23-AD0857F46977}" type="presParOf" srcId="{158CBCE2-704B-4FB7-A12F-688AF871A44D}" destId="{EE396BA7-D4DD-4A3F-80EB-9B6331FF2698}" srcOrd="2" destOrd="0" presId="urn:microsoft.com/office/officeart/2008/layout/VerticalCurvedList"/>
    <dgm:cxn modelId="{124B02EC-3F1A-4A16-AE22-14ADEDFA62D7}" type="presParOf" srcId="{EE396BA7-D4DD-4A3F-80EB-9B6331FF2698}" destId="{8A1419BC-7EE6-4025-B972-BDD9F040415C}" srcOrd="0" destOrd="0" presId="urn:microsoft.com/office/officeart/2008/layout/VerticalCurvedList"/>
    <dgm:cxn modelId="{366B4D20-4E2B-4B22-9016-2226EEDE8CDF}" type="presParOf" srcId="{158CBCE2-704B-4FB7-A12F-688AF871A44D}" destId="{D7687C40-EA56-4034-9F17-E39087B90C4C}" srcOrd="3" destOrd="0" presId="urn:microsoft.com/office/officeart/2008/layout/VerticalCurvedList"/>
    <dgm:cxn modelId="{A08BD9AF-374B-4334-9DA6-8FDE1D4E3E17}" type="presParOf" srcId="{158CBCE2-704B-4FB7-A12F-688AF871A44D}" destId="{E128ABE2-B176-404A-8C24-7197B10C1AD9}" srcOrd="4" destOrd="0" presId="urn:microsoft.com/office/officeart/2008/layout/VerticalCurvedList"/>
    <dgm:cxn modelId="{400AB6FF-6E57-4FC9-9B4F-E199EA9000B2}" type="presParOf" srcId="{E128ABE2-B176-404A-8C24-7197B10C1AD9}" destId="{E3FFFAEB-0B99-4353-8B78-E479F6E3E6B6}" srcOrd="0" destOrd="0" presId="urn:microsoft.com/office/officeart/2008/layout/VerticalCurvedList"/>
    <dgm:cxn modelId="{068C230D-D67D-4BFD-916D-DCCA3BF8F7F1}" type="presParOf" srcId="{158CBCE2-704B-4FB7-A12F-688AF871A44D}" destId="{5C664842-C266-4879-BF28-EAED0A43E943}" srcOrd="5" destOrd="0" presId="urn:microsoft.com/office/officeart/2008/layout/VerticalCurvedList"/>
    <dgm:cxn modelId="{7C707A1A-4C14-4846-9F30-143AF63B4EC1}" type="presParOf" srcId="{158CBCE2-704B-4FB7-A12F-688AF871A44D}" destId="{A3ECB05A-48F5-474F-B48B-B81B69884A0F}" srcOrd="6" destOrd="0" presId="urn:microsoft.com/office/officeart/2008/layout/VerticalCurvedList"/>
    <dgm:cxn modelId="{3399CC0D-EA7F-4F4C-A1E0-0FE9B01C35C0}" type="presParOf" srcId="{A3ECB05A-48F5-474F-B48B-B81B69884A0F}" destId="{1D2F4E5D-C4EB-405D-8095-0FF3BD4A1279}" srcOrd="0" destOrd="0" presId="urn:microsoft.com/office/officeart/2008/layout/VerticalCurvedList"/>
    <dgm:cxn modelId="{44D15D27-97E0-4951-97F8-E125F9270B7B}" type="presParOf" srcId="{158CBCE2-704B-4FB7-A12F-688AF871A44D}" destId="{CF4A6ABE-949B-4B24-AFB3-7DFA68447F1A}" srcOrd="7" destOrd="0" presId="urn:microsoft.com/office/officeart/2008/layout/VerticalCurvedList"/>
    <dgm:cxn modelId="{B7633C5F-23EB-481E-B095-C7FCA99D5573}" type="presParOf" srcId="{158CBCE2-704B-4FB7-A12F-688AF871A44D}" destId="{FA221B13-115A-420E-BB54-C975E32FB3E3}" srcOrd="8" destOrd="0" presId="urn:microsoft.com/office/officeart/2008/layout/VerticalCurvedList"/>
    <dgm:cxn modelId="{46799F01-4ED9-4386-A724-1C7B25C39BBF}" type="presParOf" srcId="{FA221B13-115A-420E-BB54-C975E32FB3E3}" destId="{1948BED3-1821-4643-B9F3-DF7FD7E7E246}" srcOrd="0" destOrd="0" presId="urn:microsoft.com/office/officeart/2008/layout/VerticalCurvedList"/>
    <dgm:cxn modelId="{FD9CFDC5-4DF0-4373-8E35-D637AE6D91DB}" type="presParOf" srcId="{158CBCE2-704B-4FB7-A12F-688AF871A44D}" destId="{6C0262EF-E6EC-44B2-8013-C1CC5D358917}" srcOrd="9" destOrd="0" presId="urn:microsoft.com/office/officeart/2008/layout/VerticalCurvedList"/>
    <dgm:cxn modelId="{57F65A2B-BC98-46CF-8348-F1390E2AD824}" type="presParOf" srcId="{158CBCE2-704B-4FB7-A12F-688AF871A44D}" destId="{63880555-A4EC-4FAF-A192-B9FAC02274F1}" srcOrd="10" destOrd="0" presId="urn:microsoft.com/office/officeart/2008/layout/VerticalCurvedList"/>
    <dgm:cxn modelId="{CF05E686-0B7B-4C29-A490-61D6C931EE3B}" type="presParOf" srcId="{63880555-A4EC-4FAF-A192-B9FAC02274F1}" destId="{6EED8C03-9598-4A7A-89B3-6B9EF14399FF}" srcOrd="0" destOrd="0" presId="urn:microsoft.com/office/officeart/2008/layout/VerticalCurvedList"/>
    <dgm:cxn modelId="{72DB3918-01D4-4E5A-9939-C9BA7BA828AB}" type="presParOf" srcId="{158CBCE2-704B-4FB7-A12F-688AF871A44D}" destId="{BB827E63-9E07-47A3-8E8B-96C524BBB41A}" srcOrd="11" destOrd="0" presId="urn:microsoft.com/office/officeart/2008/layout/VerticalCurvedList"/>
    <dgm:cxn modelId="{8E769340-39F8-4D4A-A93A-FF94818658D8}" type="presParOf" srcId="{158CBCE2-704B-4FB7-A12F-688AF871A44D}" destId="{D4995A1D-A5DE-4DDC-8690-8A9351FCC10D}" srcOrd="12" destOrd="0" presId="urn:microsoft.com/office/officeart/2008/layout/VerticalCurvedList"/>
    <dgm:cxn modelId="{27441668-D1AE-42CE-8992-47A62687980D}" type="presParOf" srcId="{D4995A1D-A5DE-4DDC-8690-8A9351FCC10D}" destId="{55F60430-15C6-44C0-B16E-670CD1E9CD81}" srcOrd="0" destOrd="0" presId="urn:microsoft.com/office/officeart/2008/layout/VerticalCurvedList"/>
    <dgm:cxn modelId="{4108D918-0D2F-49CA-B22E-EDAD5FDAFE50}" type="presParOf" srcId="{158CBCE2-704B-4FB7-A12F-688AF871A44D}" destId="{B8097690-BAAE-4F91-A204-2689E25BF0BC}" srcOrd="13" destOrd="0" presId="urn:microsoft.com/office/officeart/2008/layout/VerticalCurvedList"/>
    <dgm:cxn modelId="{F9C88996-15E9-4EEF-887A-E090D449F3D5}" type="presParOf" srcId="{158CBCE2-704B-4FB7-A12F-688AF871A44D}" destId="{7CFEAA3B-65EE-4A68-9683-1340DCA14D44}" srcOrd="14" destOrd="0" presId="urn:microsoft.com/office/officeart/2008/layout/VerticalCurvedList"/>
    <dgm:cxn modelId="{763C0502-C3A8-409D-B1C3-D9B82CF1176B}" type="presParOf" srcId="{7CFEAA3B-65EE-4A68-9683-1340DCA14D44}" destId="{47456031-EBB4-4D94-8183-E14738570BD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DA0070-53C9-43F2-9983-E9C8F0C1C718}" type="doc">
      <dgm:prSet loTypeId="urn:microsoft.com/office/officeart/2005/8/layout/equation1" loCatId="relationship" qsTypeId="urn:microsoft.com/office/officeart/2005/8/quickstyle/3d1" qsCatId="3D" csTypeId="urn:microsoft.com/office/officeart/2005/8/colors/accent1_2" csCatId="accent1" phldr="1"/>
      <dgm:spPr/>
      <dgm:t>
        <a:bodyPr/>
        <a:lstStyle/>
        <a:p>
          <a:endParaRPr lang="es-ES"/>
        </a:p>
      </dgm:t>
    </dgm:pt>
    <dgm:pt modelId="{F1445785-BC77-4CF8-B0D0-91CB98529354}">
      <dgm:prSet custT="1"/>
      <dgm:spPr>
        <a:solidFill>
          <a:srgbClr val="9148C8"/>
        </a:solidFill>
      </dgm:spPr>
      <dgm:t>
        <a:bodyPr/>
        <a:lstStyle/>
        <a:p>
          <a:r>
            <a:rPr lang="es-ES" sz="1800" b="1">
              <a:effectLst>
                <a:outerShdw blurRad="38100" dist="38100" dir="2700000" algn="tl">
                  <a:srgbClr val="000000">
                    <a:alpha val="43137"/>
                  </a:srgbClr>
                </a:outerShdw>
              </a:effectLst>
            </a:rPr>
            <a:t>GOOD RELATIONSHIP</a:t>
          </a:r>
          <a:endParaRPr lang="es-ES" sz="1800" b="1" dirty="0">
            <a:effectLst>
              <a:outerShdw blurRad="38100" dist="38100" dir="2700000" algn="tl">
                <a:srgbClr val="000000">
                  <a:alpha val="43137"/>
                </a:srgbClr>
              </a:outerShdw>
            </a:effectLst>
          </a:endParaRPr>
        </a:p>
      </dgm:t>
    </dgm:pt>
    <dgm:pt modelId="{C23CA99F-EFB8-4714-89D3-AFE07592CA20}" type="parTrans" cxnId="{7FBE107D-E1F3-4F7B-8483-E2B5744EF572}">
      <dgm:prSet/>
      <dgm:spPr/>
      <dgm:t>
        <a:bodyPr/>
        <a:lstStyle/>
        <a:p>
          <a:endParaRPr lang="es-ES" sz="1800" b="1">
            <a:effectLst>
              <a:outerShdw blurRad="38100" dist="38100" dir="2700000" algn="tl">
                <a:srgbClr val="000000">
                  <a:alpha val="43137"/>
                </a:srgbClr>
              </a:outerShdw>
            </a:effectLst>
          </a:endParaRPr>
        </a:p>
      </dgm:t>
    </dgm:pt>
    <dgm:pt modelId="{1F5F3863-0C2F-44C0-B738-EFA031477FDD}" type="sibTrans" cxnId="{7FBE107D-E1F3-4F7B-8483-E2B5744EF572}">
      <dgm:prSet custT="1"/>
      <dgm:spPr>
        <a:solidFill>
          <a:srgbClr val="D8BEEC"/>
        </a:solidFill>
      </dgm:spPr>
      <dgm:t>
        <a:bodyPr/>
        <a:lstStyle/>
        <a:p>
          <a:endParaRPr lang="es-ES" sz="1800" b="1">
            <a:effectLst>
              <a:outerShdw blurRad="38100" dist="38100" dir="2700000" algn="tl">
                <a:srgbClr val="000000">
                  <a:alpha val="43137"/>
                </a:srgbClr>
              </a:outerShdw>
            </a:effectLst>
          </a:endParaRPr>
        </a:p>
      </dgm:t>
    </dgm:pt>
    <dgm:pt modelId="{A6509186-B95D-4FE5-AAE9-93E1E077531E}">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s-E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MARRIAGE</a:t>
          </a:r>
        </a:p>
      </dgm:t>
    </dgm:pt>
    <dgm:pt modelId="{09AA2367-D668-48E2-A7E7-6DB4750FA7D2}" type="parTrans" cxnId="{F9B6B676-3763-44D7-9899-97ADEB20DD37}">
      <dgm:prSet/>
      <dgm:spPr/>
      <dgm:t>
        <a:bodyPr/>
        <a:lstStyle/>
        <a:p>
          <a:endParaRPr lang="es-ES" sz="1800" b="1">
            <a:effectLst>
              <a:outerShdw blurRad="38100" dist="38100" dir="2700000" algn="tl">
                <a:srgbClr val="000000">
                  <a:alpha val="43137"/>
                </a:srgbClr>
              </a:outerShdw>
            </a:effectLst>
          </a:endParaRPr>
        </a:p>
      </dgm:t>
    </dgm:pt>
    <dgm:pt modelId="{FDFBF7E0-DE5A-45BC-93E7-AFCD549E553F}" type="sibTrans" cxnId="{F9B6B676-3763-44D7-9899-97ADEB20DD37}">
      <dgm:prSet/>
      <dgm:spPr/>
      <dgm:t>
        <a:bodyPr/>
        <a:lstStyle/>
        <a:p>
          <a:endParaRPr lang="es-ES" sz="1800" b="1">
            <a:effectLst>
              <a:outerShdw blurRad="38100" dist="38100" dir="2700000" algn="tl">
                <a:srgbClr val="000000">
                  <a:alpha val="43137"/>
                </a:srgbClr>
              </a:outerShdw>
            </a:effectLst>
          </a:endParaRPr>
        </a:p>
      </dgm:t>
    </dgm:pt>
    <dgm:pt modelId="{D6A8521E-DF61-4DF7-BD23-87742635F3FE}">
      <dgm:prSet custT="1"/>
      <dgm:spPr>
        <a:solidFill>
          <a:srgbClr val="9148C8"/>
        </a:solidFill>
      </dgm:spPr>
      <dgm:t>
        <a:bodyPr/>
        <a:lstStyle/>
        <a:p>
          <a:r>
            <a:rPr lang="es-ES" sz="1800" b="1">
              <a:effectLst>
                <a:outerShdw blurRad="38100" dist="38100" dir="2700000" algn="tl">
                  <a:srgbClr val="000000">
                    <a:alpha val="43137"/>
                  </a:srgbClr>
                </a:outerShdw>
              </a:effectLst>
            </a:rPr>
            <a:t>LOVE</a:t>
          </a:r>
          <a:endParaRPr lang="es-ES" sz="1800" b="1" dirty="0">
            <a:effectLst>
              <a:outerShdw blurRad="38100" dist="38100" dir="2700000" algn="tl">
                <a:srgbClr val="000000">
                  <a:alpha val="43137"/>
                </a:srgbClr>
              </a:outerShdw>
            </a:effectLst>
          </a:endParaRPr>
        </a:p>
      </dgm:t>
    </dgm:pt>
    <dgm:pt modelId="{B941BED3-B09F-447B-BCEB-2D8228AD20EB}" type="parTrans" cxnId="{3FF4258E-90FB-4146-BF4A-488B7094B8D0}">
      <dgm:prSet/>
      <dgm:spPr/>
      <dgm:t>
        <a:bodyPr/>
        <a:lstStyle/>
        <a:p>
          <a:endParaRPr lang="es-ES" sz="1800" b="1">
            <a:effectLst>
              <a:outerShdw blurRad="38100" dist="38100" dir="2700000" algn="tl">
                <a:srgbClr val="000000">
                  <a:alpha val="43137"/>
                </a:srgbClr>
              </a:outerShdw>
            </a:effectLst>
          </a:endParaRPr>
        </a:p>
      </dgm:t>
    </dgm:pt>
    <dgm:pt modelId="{6CC8BE1F-F85F-4654-8511-C80C163E2726}" type="sibTrans" cxnId="{3FF4258E-90FB-4146-BF4A-488B7094B8D0}">
      <dgm:prSet custT="1"/>
      <dgm:spPr>
        <a:solidFill>
          <a:srgbClr val="D8BEEC"/>
        </a:solidFill>
      </dgm:spPr>
      <dgm:t>
        <a:bodyPr/>
        <a:lstStyle/>
        <a:p>
          <a:endParaRPr lang="es-ES" sz="1800" b="1">
            <a:effectLst>
              <a:outerShdw blurRad="38100" dist="38100" dir="2700000" algn="tl">
                <a:srgbClr val="000000">
                  <a:alpha val="43137"/>
                </a:srgbClr>
              </a:outerShdw>
            </a:effectLst>
          </a:endParaRPr>
        </a:p>
      </dgm:t>
    </dgm:pt>
    <dgm:pt modelId="{33ED21C7-3631-4CED-81BE-9D99133BF471}">
      <dgm:prSet custT="1"/>
      <dgm:spPr>
        <a:solidFill>
          <a:srgbClr val="9148C8"/>
        </a:solidFill>
      </dgm:spPr>
      <dgm:t>
        <a:bodyPr/>
        <a:lstStyle/>
        <a:p>
          <a:r>
            <a:rPr lang="es-ES" sz="1800" b="1">
              <a:effectLst>
                <a:outerShdw blurRad="38100" dist="38100" dir="2700000" algn="tl">
                  <a:srgbClr val="000000">
                    <a:alpha val="43137"/>
                  </a:srgbClr>
                </a:outerShdw>
              </a:effectLst>
            </a:rPr>
            <a:t>FIDELITY</a:t>
          </a:r>
          <a:endParaRPr lang="es-ES" sz="1800" b="1" dirty="0">
            <a:effectLst>
              <a:outerShdw blurRad="38100" dist="38100" dir="2700000" algn="tl">
                <a:srgbClr val="000000">
                  <a:alpha val="43137"/>
                </a:srgbClr>
              </a:outerShdw>
            </a:effectLst>
          </a:endParaRPr>
        </a:p>
      </dgm:t>
    </dgm:pt>
    <dgm:pt modelId="{AB491561-B3F0-4D5A-BA49-1C97522174E7}" type="parTrans" cxnId="{7F7BADD5-D653-4493-9934-492815D7110A}">
      <dgm:prSet/>
      <dgm:spPr/>
      <dgm:t>
        <a:bodyPr/>
        <a:lstStyle/>
        <a:p>
          <a:endParaRPr lang="es-ES" sz="1800" b="1">
            <a:effectLst>
              <a:outerShdw blurRad="38100" dist="38100" dir="2700000" algn="tl">
                <a:srgbClr val="000000">
                  <a:alpha val="43137"/>
                </a:srgbClr>
              </a:outerShdw>
            </a:effectLst>
          </a:endParaRPr>
        </a:p>
      </dgm:t>
    </dgm:pt>
    <dgm:pt modelId="{5C2946BF-6489-4483-A26D-5AE055DAB6C6}" type="sibTrans" cxnId="{7F7BADD5-D653-4493-9934-492815D7110A}">
      <dgm:prSet custT="1"/>
      <dgm:spPr>
        <a:solidFill>
          <a:srgbClr val="D8BEEC"/>
        </a:solidFill>
      </dgm:spPr>
      <dgm:t>
        <a:bodyPr/>
        <a:lstStyle/>
        <a:p>
          <a:endParaRPr lang="es-ES" sz="1800" b="1">
            <a:effectLst>
              <a:outerShdw blurRad="38100" dist="38100" dir="2700000" algn="tl">
                <a:srgbClr val="000000">
                  <a:alpha val="43137"/>
                </a:srgbClr>
              </a:outerShdw>
            </a:effectLst>
          </a:endParaRPr>
        </a:p>
      </dgm:t>
    </dgm:pt>
    <dgm:pt modelId="{51F43ABB-8990-4569-87F9-94980E562F43}">
      <dgm:prSet custT="1"/>
      <dgm:spPr>
        <a:solidFill>
          <a:srgbClr val="9148C8"/>
        </a:solidFill>
      </dgm:spPr>
      <dgm:t>
        <a:bodyPr/>
        <a:lstStyle/>
        <a:p>
          <a:r>
            <a:rPr lang="es-ES" sz="1800" b="1" dirty="0">
              <a:effectLst>
                <a:outerShdw blurRad="38100" dist="38100" dir="2700000" algn="tl">
                  <a:srgbClr val="000000">
                    <a:alpha val="43137"/>
                  </a:srgbClr>
                </a:outerShdw>
              </a:effectLst>
            </a:rPr>
            <a:t>RESPECT</a:t>
          </a:r>
        </a:p>
      </dgm:t>
    </dgm:pt>
    <dgm:pt modelId="{C869AA2D-5B7A-4554-8DAB-A7676057A989}" type="parTrans" cxnId="{9094F07E-49EF-4E50-B817-BE0DE1900009}">
      <dgm:prSet/>
      <dgm:spPr/>
      <dgm:t>
        <a:bodyPr/>
        <a:lstStyle/>
        <a:p>
          <a:endParaRPr lang="es-ES" sz="1800" b="1">
            <a:effectLst>
              <a:outerShdw blurRad="38100" dist="38100" dir="2700000" algn="tl">
                <a:srgbClr val="000000">
                  <a:alpha val="43137"/>
                </a:srgbClr>
              </a:outerShdw>
            </a:effectLst>
          </a:endParaRPr>
        </a:p>
      </dgm:t>
    </dgm:pt>
    <dgm:pt modelId="{DF76DD85-E928-4DD5-956D-1B7134C9A593}" type="sibTrans" cxnId="{9094F07E-49EF-4E50-B817-BE0DE1900009}">
      <dgm:prSet custT="1"/>
      <dgm:spPr>
        <a:solidFill>
          <a:srgbClr val="D8BEEC"/>
        </a:solidFill>
      </dgm:spPr>
      <dgm:t>
        <a:bodyPr/>
        <a:lstStyle/>
        <a:p>
          <a:endParaRPr lang="es-ES" sz="1800" b="1">
            <a:effectLst>
              <a:outerShdw blurRad="38100" dist="38100" dir="2700000" algn="tl">
                <a:srgbClr val="000000">
                  <a:alpha val="43137"/>
                </a:srgbClr>
              </a:outerShdw>
            </a:effectLst>
          </a:endParaRPr>
        </a:p>
      </dgm:t>
    </dgm:pt>
    <dgm:pt modelId="{6C48F91E-BD85-40F6-94A2-9C68F03B7026}" type="pres">
      <dgm:prSet presAssocID="{BBDA0070-53C9-43F2-9983-E9C8F0C1C718}" presName="linearFlow" presStyleCnt="0">
        <dgm:presLayoutVars>
          <dgm:dir val="rev"/>
          <dgm:resizeHandles val="exact"/>
        </dgm:presLayoutVars>
      </dgm:prSet>
      <dgm:spPr/>
    </dgm:pt>
    <dgm:pt modelId="{2A9189F9-54D8-4F26-A7AF-57EB196BC82E}" type="pres">
      <dgm:prSet presAssocID="{F1445785-BC77-4CF8-B0D0-91CB98529354}" presName="node" presStyleLbl="node1" presStyleIdx="0" presStyleCnt="5" custScaleX="310152">
        <dgm:presLayoutVars>
          <dgm:bulletEnabled val="1"/>
        </dgm:presLayoutVars>
      </dgm:prSet>
      <dgm:spPr>
        <a:prstGeom prst="roundRect">
          <a:avLst/>
        </a:prstGeom>
      </dgm:spPr>
    </dgm:pt>
    <dgm:pt modelId="{192518A6-DC33-4801-8510-4B648DC4AAAF}" type="pres">
      <dgm:prSet presAssocID="{1F5F3863-0C2F-44C0-B738-EFA031477FDD}" presName="spacerL" presStyleCnt="0"/>
      <dgm:spPr/>
    </dgm:pt>
    <dgm:pt modelId="{4F4C2809-769F-455F-89D7-F43C0079FD6A}" type="pres">
      <dgm:prSet presAssocID="{1F5F3863-0C2F-44C0-B738-EFA031477FDD}" presName="sibTrans" presStyleLbl="sibTrans2D1" presStyleIdx="0" presStyleCnt="4"/>
      <dgm:spPr/>
    </dgm:pt>
    <dgm:pt modelId="{C1047331-8395-4733-95F8-31368FF51EAA}" type="pres">
      <dgm:prSet presAssocID="{1F5F3863-0C2F-44C0-B738-EFA031477FDD}" presName="spacerR" presStyleCnt="0"/>
      <dgm:spPr/>
    </dgm:pt>
    <dgm:pt modelId="{CC11DBD0-E706-495A-8B0B-126BDE2CBA59}" type="pres">
      <dgm:prSet presAssocID="{33ED21C7-3631-4CED-81BE-9D99133BF471}" presName="node" presStyleLbl="node1" presStyleIdx="1" presStyleCnt="5" custScaleX="258144">
        <dgm:presLayoutVars>
          <dgm:bulletEnabled val="1"/>
        </dgm:presLayoutVars>
      </dgm:prSet>
      <dgm:spPr>
        <a:prstGeom prst="roundRect">
          <a:avLst/>
        </a:prstGeom>
      </dgm:spPr>
    </dgm:pt>
    <dgm:pt modelId="{B0572075-239D-4BD5-814F-9C7381E9FB4B}" type="pres">
      <dgm:prSet presAssocID="{5C2946BF-6489-4483-A26D-5AE055DAB6C6}" presName="spacerL" presStyleCnt="0"/>
      <dgm:spPr/>
    </dgm:pt>
    <dgm:pt modelId="{0B256657-68B7-46F7-8AD9-21BE48E3EA0A}" type="pres">
      <dgm:prSet presAssocID="{5C2946BF-6489-4483-A26D-5AE055DAB6C6}" presName="sibTrans" presStyleLbl="sibTrans2D1" presStyleIdx="1" presStyleCnt="4"/>
      <dgm:spPr/>
    </dgm:pt>
    <dgm:pt modelId="{205130BD-C47C-4588-AA83-3159269C2CE1}" type="pres">
      <dgm:prSet presAssocID="{5C2946BF-6489-4483-A26D-5AE055DAB6C6}" presName="spacerR" presStyleCnt="0"/>
      <dgm:spPr/>
    </dgm:pt>
    <dgm:pt modelId="{F0FC36E7-2CB1-433D-A54D-41045CD93559}" type="pres">
      <dgm:prSet presAssocID="{51F43ABB-8990-4569-87F9-94980E562F43}" presName="node" presStyleLbl="node1" presStyleIdx="2" presStyleCnt="5" custScaleX="258144">
        <dgm:presLayoutVars>
          <dgm:bulletEnabled val="1"/>
        </dgm:presLayoutVars>
      </dgm:prSet>
      <dgm:spPr>
        <a:prstGeom prst="roundRect">
          <a:avLst/>
        </a:prstGeom>
      </dgm:spPr>
    </dgm:pt>
    <dgm:pt modelId="{48E7E39D-82F8-4182-97A3-7FAF166138C6}" type="pres">
      <dgm:prSet presAssocID="{DF76DD85-E928-4DD5-956D-1B7134C9A593}" presName="spacerL" presStyleCnt="0"/>
      <dgm:spPr/>
    </dgm:pt>
    <dgm:pt modelId="{CE2165F4-3D63-4F12-92C6-0AC56BF1E7DA}" type="pres">
      <dgm:prSet presAssocID="{DF76DD85-E928-4DD5-956D-1B7134C9A593}" presName="sibTrans" presStyleLbl="sibTrans2D1" presStyleIdx="2" presStyleCnt="4"/>
      <dgm:spPr/>
    </dgm:pt>
    <dgm:pt modelId="{597FD5E0-50D4-4C29-BBE2-4106AA45B8A4}" type="pres">
      <dgm:prSet presAssocID="{DF76DD85-E928-4DD5-956D-1B7134C9A593}" presName="spacerR" presStyleCnt="0"/>
      <dgm:spPr/>
    </dgm:pt>
    <dgm:pt modelId="{B8F775C0-B2C5-462B-B7C8-51D5E117E44D}" type="pres">
      <dgm:prSet presAssocID="{D6A8521E-DF61-4DF7-BD23-87742635F3FE}" presName="node" presStyleLbl="node1" presStyleIdx="3" presStyleCnt="5" custScaleX="258144">
        <dgm:presLayoutVars>
          <dgm:bulletEnabled val="1"/>
        </dgm:presLayoutVars>
      </dgm:prSet>
      <dgm:spPr>
        <a:prstGeom prst="roundRect">
          <a:avLst/>
        </a:prstGeom>
      </dgm:spPr>
    </dgm:pt>
    <dgm:pt modelId="{1381B4D1-E784-40B5-966C-CDDE0F498040}" type="pres">
      <dgm:prSet presAssocID="{6CC8BE1F-F85F-4654-8511-C80C163E2726}" presName="spacerL" presStyleCnt="0"/>
      <dgm:spPr/>
    </dgm:pt>
    <dgm:pt modelId="{4F3499F7-EB11-4F6F-A343-4A77CB728A07}" type="pres">
      <dgm:prSet presAssocID="{6CC8BE1F-F85F-4654-8511-C80C163E2726}" presName="sibTrans" presStyleLbl="sibTrans2D1" presStyleIdx="3" presStyleCnt="4"/>
      <dgm:spPr/>
    </dgm:pt>
    <dgm:pt modelId="{57840E9D-3A9D-439C-AF7E-EC405EE8D467}" type="pres">
      <dgm:prSet presAssocID="{6CC8BE1F-F85F-4654-8511-C80C163E2726}" presName="spacerR" presStyleCnt="0"/>
      <dgm:spPr/>
    </dgm:pt>
    <dgm:pt modelId="{CC81A392-D777-452C-BBBC-C795ADC964BF}" type="pres">
      <dgm:prSet presAssocID="{A6509186-B95D-4FE5-AAE9-93E1E077531E}" presName="node" presStyleLbl="node1" presStyleIdx="4" presStyleCnt="5" custScaleX="310152">
        <dgm:presLayoutVars>
          <dgm:bulletEnabled val="1"/>
        </dgm:presLayoutVars>
      </dgm:prSet>
      <dgm:spPr>
        <a:xfrm>
          <a:off x="2250" y="163855"/>
          <a:ext cx="1611854" cy="519698"/>
        </a:xfrm>
        <a:prstGeom prst="roundRect">
          <a:avLst/>
        </a:prstGeom>
      </dgm:spPr>
    </dgm:pt>
  </dgm:ptLst>
  <dgm:cxnLst>
    <dgm:cxn modelId="{F4C70F07-A896-4446-AD4B-DB79C179BC25}" type="presOf" srcId="{33ED21C7-3631-4CED-81BE-9D99133BF471}" destId="{CC11DBD0-E706-495A-8B0B-126BDE2CBA59}" srcOrd="0" destOrd="0" presId="urn:microsoft.com/office/officeart/2005/8/layout/equation1"/>
    <dgm:cxn modelId="{B7A99746-AACA-466E-BEC6-DBA59864DCA7}" type="presOf" srcId="{5C2946BF-6489-4483-A26D-5AE055DAB6C6}" destId="{0B256657-68B7-46F7-8AD9-21BE48E3EA0A}" srcOrd="0" destOrd="0" presId="urn:microsoft.com/office/officeart/2005/8/layout/equation1"/>
    <dgm:cxn modelId="{F9B6B676-3763-44D7-9899-97ADEB20DD37}" srcId="{BBDA0070-53C9-43F2-9983-E9C8F0C1C718}" destId="{A6509186-B95D-4FE5-AAE9-93E1E077531E}" srcOrd="4" destOrd="0" parTransId="{09AA2367-D668-48E2-A7E7-6DB4750FA7D2}" sibTransId="{FDFBF7E0-DE5A-45BC-93E7-AFCD549E553F}"/>
    <dgm:cxn modelId="{7FBE107D-E1F3-4F7B-8483-E2B5744EF572}" srcId="{BBDA0070-53C9-43F2-9983-E9C8F0C1C718}" destId="{F1445785-BC77-4CF8-B0D0-91CB98529354}" srcOrd="0" destOrd="0" parTransId="{C23CA99F-EFB8-4714-89D3-AFE07592CA20}" sibTransId="{1F5F3863-0C2F-44C0-B738-EFA031477FDD}"/>
    <dgm:cxn modelId="{9094F07E-49EF-4E50-B817-BE0DE1900009}" srcId="{BBDA0070-53C9-43F2-9983-E9C8F0C1C718}" destId="{51F43ABB-8990-4569-87F9-94980E562F43}" srcOrd="2" destOrd="0" parTransId="{C869AA2D-5B7A-4554-8DAB-A7676057A989}" sibTransId="{DF76DD85-E928-4DD5-956D-1B7134C9A593}"/>
    <dgm:cxn modelId="{ED09FE80-7C2D-4220-A9CF-7F26DD0544BF}" type="presOf" srcId="{6CC8BE1F-F85F-4654-8511-C80C163E2726}" destId="{4F3499F7-EB11-4F6F-A343-4A77CB728A07}" srcOrd="0" destOrd="0" presId="urn:microsoft.com/office/officeart/2005/8/layout/equation1"/>
    <dgm:cxn modelId="{3FF4258E-90FB-4146-BF4A-488B7094B8D0}" srcId="{BBDA0070-53C9-43F2-9983-E9C8F0C1C718}" destId="{D6A8521E-DF61-4DF7-BD23-87742635F3FE}" srcOrd="3" destOrd="0" parTransId="{B941BED3-B09F-447B-BCEB-2D8228AD20EB}" sibTransId="{6CC8BE1F-F85F-4654-8511-C80C163E2726}"/>
    <dgm:cxn modelId="{11F5239C-C1B3-4A93-B744-AA507B241476}" type="presOf" srcId="{F1445785-BC77-4CF8-B0D0-91CB98529354}" destId="{2A9189F9-54D8-4F26-A7AF-57EB196BC82E}" srcOrd="0" destOrd="0" presId="urn:microsoft.com/office/officeart/2005/8/layout/equation1"/>
    <dgm:cxn modelId="{1CCA5C9D-C03D-455C-B935-28E43CD00409}" type="presOf" srcId="{51F43ABB-8990-4569-87F9-94980E562F43}" destId="{F0FC36E7-2CB1-433D-A54D-41045CD93559}" srcOrd="0" destOrd="0" presId="urn:microsoft.com/office/officeart/2005/8/layout/equation1"/>
    <dgm:cxn modelId="{9E6F23A4-049F-49C7-8EEE-0FB56C596264}" type="presOf" srcId="{1F5F3863-0C2F-44C0-B738-EFA031477FDD}" destId="{4F4C2809-769F-455F-89D7-F43C0079FD6A}" srcOrd="0" destOrd="0" presId="urn:microsoft.com/office/officeart/2005/8/layout/equation1"/>
    <dgm:cxn modelId="{E89000AF-DCF0-44E7-9524-C0CBAB20EC87}" type="presOf" srcId="{BBDA0070-53C9-43F2-9983-E9C8F0C1C718}" destId="{6C48F91E-BD85-40F6-94A2-9C68F03B7026}" srcOrd="0" destOrd="0" presId="urn:microsoft.com/office/officeart/2005/8/layout/equation1"/>
    <dgm:cxn modelId="{1C88F0BC-B7DA-43EF-B259-0E0834AF0F11}" type="presOf" srcId="{D6A8521E-DF61-4DF7-BD23-87742635F3FE}" destId="{B8F775C0-B2C5-462B-B7C8-51D5E117E44D}" srcOrd="0" destOrd="0" presId="urn:microsoft.com/office/officeart/2005/8/layout/equation1"/>
    <dgm:cxn modelId="{7F7BADD5-D653-4493-9934-492815D7110A}" srcId="{BBDA0070-53C9-43F2-9983-E9C8F0C1C718}" destId="{33ED21C7-3631-4CED-81BE-9D99133BF471}" srcOrd="1" destOrd="0" parTransId="{AB491561-B3F0-4D5A-BA49-1C97522174E7}" sibTransId="{5C2946BF-6489-4483-A26D-5AE055DAB6C6}"/>
    <dgm:cxn modelId="{E0C6CEDA-B8CA-42AE-B575-605590A09DBD}" type="presOf" srcId="{DF76DD85-E928-4DD5-956D-1B7134C9A593}" destId="{CE2165F4-3D63-4F12-92C6-0AC56BF1E7DA}" srcOrd="0" destOrd="0" presId="urn:microsoft.com/office/officeart/2005/8/layout/equation1"/>
    <dgm:cxn modelId="{972EA7EE-6100-4E0A-9BA0-1697524F4F3B}" type="presOf" srcId="{A6509186-B95D-4FE5-AAE9-93E1E077531E}" destId="{CC81A392-D777-452C-BBBC-C795ADC964BF}" srcOrd="0" destOrd="0" presId="urn:microsoft.com/office/officeart/2005/8/layout/equation1"/>
    <dgm:cxn modelId="{77ED358F-287B-4C23-AD19-9322CC109240}" type="presParOf" srcId="{6C48F91E-BD85-40F6-94A2-9C68F03B7026}" destId="{2A9189F9-54D8-4F26-A7AF-57EB196BC82E}" srcOrd="0" destOrd="0" presId="urn:microsoft.com/office/officeart/2005/8/layout/equation1"/>
    <dgm:cxn modelId="{4088A96C-98B1-4A42-8119-4DA0194B3A60}" type="presParOf" srcId="{6C48F91E-BD85-40F6-94A2-9C68F03B7026}" destId="{192518A6-DC33-4801-8510-4B648DC4AAAF}" srcOrd="1" destOrd="0" presId="urn:microsoft.com/office/officeart/2005/8/layout/equation1"/>
    <dgm:cxn modelId="{FB674E39-70F2-4F4C-94ED-18A473650A01}" type="presParOf" srcId="{6C48F91E-BD85-40F6-94A2-9C68F03B7026}" destId="{4F4C2809-769F-455F-89D7-F43C0079FD6A}" srcOrd="2" destOrd="0" presId="urn:microsoft.com/office/officeart/2005/8/layout/equation1"/>
    <dgm:cxn modelId="{296AC4D4-454E-488B-A29E-F8846D0A4470}" type="presParOf" srcId="{6C48F91E-BD85-40F6-94A2-9C68F03B7026}" destId="{C1047331-8395-4733-95F8-31368FF51EAA}" srcOrd="3" destOrd="0" presId="urn:microsoft.com/office/officeart/2005/8/layout/equation1"/>
    <dgm:cxn modelId="{04CB902C-E167-4A1C-BC3C-C2927AEF408C}" type="presParOf" srcId="{6C48F91E-BD85-40F6-94A2-9C68F03B7026}" destId="{CC11DBD0-E706-495A-8B0B-126BDE2CBA59}" srcOrd="4" destOrd="0" presId="urn:microsoft.com/office/officeart/2005/8/layout/equation1"/>
    <dgm:cxn modelId="{E49C25F7-3E8F-4A0F-96BF-A9E56EB361FF}" type="presParOf" srcId="{6C48F91E-BD85-40F6-94A2-9C68F03B7026}" destId="{B0572075-239D-4BD5-814F-9C7381E9FB4B}" srcOrd="5" destOrd="0" presId="urn:microsoft.com/office/officeart/2005/8/layout/equation1"/>
    <dgm:cxn modelId="{9E3BADD3-1D63-4A2C-B734-024243894ADA}" type="presParOf" srcId="{6C48F91E-BD85-40F6-94A2-9C68F03B7026}" destId="{0B256657-68B7-46F7-8AD9-21BE48E3EA0A}" srcOrd="6" destOrd="0" presId="urn:microsoft.com/office/officeart/2005/8/layout/equation1"/>
    <dgm:cxn modelId="{7466DC49-CB47-4DFD-ACFD-3539CCE694F9}" type="presParOf" srcId="{6C48F91E-BD85-40F6-94A2-9C68F03B7026}" destId="{205130BD-C47C-4588-AA83-3159269C2CE1}" srcOrd="7" destOrd="0" presId="urn:microsoft.com/office/officeart/2005/8/layout/equation1"/>
    <dgm:cxn modelId="{5B4B7EC2-0177-473C-9B72-FF73A0E229F6}" type="presParOf" srcId="{6C48F91E-BD85-40F6-94A2-9C68F03B7026}" destId="{F0FC36E7-2CB1-433D-A54D-41045CD93559}" srcOrd="8" destOrd="0" presId="urn:microsoft.com/office/officeart/2005/8/layout/equation1"/>
    <dgm:cxn modelId="{366177F1-F5CC-432F-81B9-16E8AF3D5336}" type="presParOf" srcId="{6C48F91E-BD85-40F6-94A2-9C68F03B7026}" destId="{48E7E39D-82F8-4182-97A3-7FAF166138C6}" srcOrd="9" destOrd="0" presId="urn:microsoft.com/office/officeart/2005/8/layout/equation1"/>
    <dgm:cxn modelId="{109741A7-60DF-46AE-A8B5-5E46331B53CD}" type="presParOf" srcId="{6C48F91E-BD85-40F6-94A2-9C68F03B7026}" destId="{CE2165F4-3D63-4F12-92C6-0AC56BF1E7DA}" srcOrd="10" destOrd="0" presId="urn:microsoft.com/office/officeart/2005/8/layout/equation1"/>
    <dgm:cxn modelId="{B2AC287C-F711-490A-AA6E-97E2280FCEF4}" type="presParOf" srcId="{6C48F91E-BD85-40F6-94A2-9C68F03B7026}" destId="{597FD5E0-50D4-4C29-BBE2-4106AA45B8A4}" srcOrd="11" destOrd="0" presId="urn:microsoft.com/office/officeart/2005/8/layout/equation1"/>
    <dgm:cxn modelId="{7A3880EE-88FF-4B9E-B002-FA57CBEBD6A1}" type="presParOf" srcId="{6C48F91E-BD85-40F6-94A2-9C68F03B7026}" destId="{B8F775C0-B2C5-462B-B7C8-51D5E117E44D}" srcOrd="12" destOrd="0" presId="urn:microsoft.com/office/officeart/2005/8/layout/equation1"/>
    <dgm:cxn modelId="{BC872B35-E9C4-48E6-9CA0-FC0D8DCC3446}" type="presParOf" srcId="{6C48F91E-BD85-40F6-94A2-9C68F03B7026}" destId="{1381B4D1-E784-40B5-966C-CDDE0F498040}" srcOrd="13" destOrd="0" presId="urn:microsoft.com/office/officeart/2005/8/layout/equation1"/>
    <dgm:cxn modelId="{3A111D43-4985-4D18-A280-1FA70262CA48}" type="presParOf" srcId="{6C48F91E-BD85-40F6-94A2-9C68F03B7026}" destId="{4F3499F7-EB11-4F6F-A343-4A77CB728A07}" srcOrd="14" destOrd="0" presId="urn:microsoft.com/office/officeart/2005/8/layout/equation1"/>
    <dgm:cxn modelId="{A99C048B-AE02-45A5-880D-E9E49C7DF585}" type="presParOf" srcId="{6C48F91E-BD85-40F6-94A2-9C68F03B7026}" destId="{57840E9D-3A9D-439C-AF7E-EC405EE8D467}" srcOrd="15" destOrd="0" presId="urn:microsoft.com/office/officeart/2005/8/layout/equation1"/>
    <dgm:cxn modelId="{5B4E9FAA-4FBD-466B-8A54-10BB1E065907}" type="presParOf" srcId="{6C48F91E-BD85-40F6-94A2-9C68F03B7026}" destId="{CC81A392-D777-452C-BBBC-C795ADC964BF}" srcOrd="16"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DA0070-53C9-43F2-9983-E9C8F0C1C718}" type="doc">
      <dgm:prSet loTypeId="urn:microsoft.com/office/officeart/2005/8/layout/equation1" loCatId="relationship" qsTypeId="urn:microsoft.com/office/officeart/2005/8/quickstyle/3d1" qsCatId="3D" csTypeId="urn:microsoft.com/office/officeart/2005/8/colors/accent1_2" csCatId="accent1" phldr="1"/>
      <dgm:spPr/>
      <dgm:t>
        <a:bodyPr/>
        <a:lstStyle/>
        <a:p>
          <a:endParaRPr lang="es-ES"/>
        </a:p>
      </dgm:t>
    </dgm:pt>
    <dgm:pt modelId="{879236F6-757E-469E-9872-90FD6CE02075}">
      <dgm:prSet custT="1"/>
      <dgm:spPr>
        <a:solidFill>
          <a:srgbClr val="74AE1E"/>
        </a:solidFill>
      </dgm:spPr>
      <dgm:t>
        <a:bodyPr/>
        <a:lstStyle/>
        <a:p>
          <a:r>
            <a:rPr lang="es-ES" sz="2600" b="1" dirty="0">
              <a:effectLst>
                <a:outerShdw blurRad="38100" dist="38100" dir="2700000" algn="tl">
                  <a:srgbClr val="000000">
                    <a:alpha val="43137"/>
                  </a:srgbClr>
                </a:outerShdw>
              </a:effectLst>
            </a:rPr>
            <a:t>THE FOUNDATION IS CHRIST</a:t>
          </a:r>
        </a:p>
      </dgm:t>
    </dgm:pt>
    <dgm:pt modelId="{CF06501E-DA04-417E-BE55-8B75116237AB}" type="parTrans" cxnId="{6A3EA67B-5199-48AA-A59A-465C498D365E}">
      <dgm:prSet/>
      <dgm:spPr/>
      <dgm:t>
        <a:bodyPr/>
        <a:lstStyle/>
        <a:p>
          <a:endParaRPr lang="es-ES">
            <a:effectLst>
              <a:outerShdw blurRad="38100" dist="38100" dir="2700000" algn="tl">
                <a:srgbClr val="000000">
                  <a:alpha val="43137"/>
                </a:srgbClr>
              </a:outerShdw>
            </a:effectLst>
          </a:endParaRPr>
        </a:p>
      </dgm:t>
    </dgm:pt>
    <dgm:pt modelId="{AA6C4BE6-E35D-4C47-8877-0C356F99C4AB}" type="sibTrans" cxnId="{6A3EA67B-5199-48AA-A59A-465C498D365E}">
      <dgm:prSet/>
      <dgm:spPr>
        <a:solidFill>
          <a:srgbClr val="9FDE42"/>
        </a:solidFill>
      </dgm:spPr>
      <dgm:t>
        <a:bodyPr/>
        <a:lstStyle/>
        <a:p>
          <a:endParaRPr lang="es-ES">
            <a:effectLst>
              <a:outerShdw blurRad="38100" dist="38100" dir="2700000" algn="tl">
                <a:srgbClr val="000000">
                  <a:alpha val="43137"/>
                </a:srgbClr>
              </a:outerShdw>
            </a:effectLst>
          </a:endParaRPr>
        </a:p>
      </dgm:t>
    </dgm:pt>
    <dgm:pt modelId="{F1445785-BC77-4CF8-B0D0-91CB98529354}">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tabLst>
              <a:tab pos="1250950" algn="l"/>
            </a:tabLst>
          </a:pP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BUILDING</a:t>
          </a:r>
        </a:p>
      </dgm:t>
    </dgm:pt>
    <dgm:pt modelId="{C23CA99F-EFB8-4714-89D3-AFE07592CA20}" type="parTrans" cxnId="{7FBE107D-E1F3-4F7B-8483-E2B5744EF572}">
      <dgm:prSet/>
      <dgm:spPr/>
      <dgm:t>
        <a:bodyPr/>
        <a:lstStyle/>
        <a:p>
          <a:endParaRPr lang="es-ES">
            <a:effectLst>
              <a:outerShdw blurRad="38100" dist="38100" dir="2700000" algn="tl">
                <a:srgbClr val="000000">
                  <a:alpha val="43137"/>
                </a:srgbClr>
              </a:outerShdw>
            </a:effectLst>
          </a:endParaRPr>
        </a:p>
      </dgm:t>
    </dgm:pt>
    <dgm:pt modelId="{1F5F3863-0C2F-44C0-B738-EFA031477FDD}" type="sibTrans" cxnId="{7FBE107D-E1F3-4F7B-8483-E2B5744EF572}">
      <dgm:prSet/>
      <dgm:spPr/>
      <dgm:t>
        <a:bodyPr/>
        <a:lstStyle/>
        <a:p>
          <a:endParaRPr lang="es-ES">
            <a:effectLst>
              <a:outerShdw blurRad="38100" dist="38100" dir="2700000" algn="tl">
                <a:srgbClr val="000000">
                  <a:alpha val="43137"/>
                </a:srgbClr>
              </a:outerShdw>
            </a:effectLst>
          </a:endParaRPr>
        </a:p>
      </dgm:t>
    </dgm:pt>
    <dgm:pt modelId="{6C48F91E-BD85-40F6-94A2-9C68F03B7026}" type="pres">
      <dgm:prSet presAssocID="{BBDA0070-53C9-43F2-9983-E9C8F0C1C718}" presName="linearFlow" presStyleCnt="0">
        <dgm:presLayoutVars>
          <dgm:dir val="rev"/>
          <dgm:resizeHandles val="exact"/>
        </dgm:presLayoutVars>
      </dgm:prSet>
      <dgm:spPr/>
    </dgm:pt>
    <dgm:pt modelId="{7ACC0109-46E4-4608-9F13-E89EF1D66949}" type="pres">
      <dgm:prSet presAssocID="{879236F6-757E-469E-9872-90FD6CE02075}" presName="node" presStyleLbl="node1" presStyleIdx="0" presStyleCnt="2" custScaleX="435520" custLinFactNeighborX="-15846" custLinFactNeighborY="-693">
        <dgm:presLayoutVars>
          <dgm:bulletEnabled val="1"/>
        </dgm:presLayoutVars>
      </dgm:prSet>
      <dgm:spPr>
        <a:prstGeom prst="roundRect">
          <a:avLst/>
        </a:prstGeom>
      </dgm:spPr>
    </dgm:pt>
    <dgm:pt modelId="{228AE322-28DB-4E69-8536-3855130FD0FB}" type="pres">
      <dgm:prSet presAssocID="{AA6C4BE6-E35D-4C47-8877-0C356F99C4AB}" presName="spacerL" presStyleCnt="0"/>
      <dgm:spPr/>
    </dgm:pt>
    <dgm:pt modelId="{34C6D88C-712B-4EA8-AA69-D0F50E27BDF1}" type="pres">
      <dgm:prSet presAssocID="{AA6C4BE6-E35D-4C47-8877-0C356F99C4AB}" presName="sibTrans" presStyleLbl="sibTrans2D1" presStyleIdx="0" presStyleCnt="1"/>
      <dgm:spPr/>
    </dgm:pt>
    <dgm:pt modelId="{68BF9E83-96A2-4C5D-8ED0-D444656253A0}" type="pres">
      <dgm:prSet presAssocID="{AA6C4BE6-E35D-4C47-8877-0C356F99C4AB}" presName="spacerR" presStyleCnt="0"/>
      <dgm:spPr/>
    </dgm:pt>
    <dgm:pt modelId="{2A9189F9-54D8-4F26-A7AF-57EB196BC82E}" type="pres">
      <dgm:prSet presAssocID="{F1445785-BC77-4CF8-B0D0-91CB98529354}" presName="node" presStyleLbl="node1" presStyleIdx="1" presStyleCnt="2" custScaleX="310152">
        <dgm:presLayoutVars>
          <dgm:bulletEnabled val="1"/>
        </dgm:presLayoutVars>
      </dgm:prSet>
      <dgm:spPr>
        <a:xfrm>
          <a:off x="441" y="5664"/>
          <a:ext cx="2533573" cy="816881"/>
        </a:xfrm>
        <a:prstGeom prst="roundRect">
          <a:avLst/>
        </a:prstGeom>
      </dgm:spPr>
    </dgm:pt>
  </dgm:ptLst>
  <dgm:cxnLst>
    <dgm:cxn modelId="{6A3EA67B-5199-48AA-A59A-465C498D365E}" srcId="{BBDA0070-53C9-43F2-9983-E9C8F0C1C718}" destId="{879236F6-757E-469E-9872-90FD6CE02075}" srcOrd="0" destOrd="0" parTransId="{CF06501E-DA04-417E-BE55-8B75116237AB}" sibTransId="{AA6C4BE6-E35D-4C47-8877-0C356F99C4AB}"/>
    <dgm:cxn modelId="{7FBE107D-E1F3-4F7B-8483-E2B5744EF572}" srcId="{BBDA0070-53C9-43F2-9983-E9C8F0C1C718}" destId="{F1445785-BC77-4CF8-B0D0-91CB98529354}" srcOrd="1" destOrd="0" parTransId="{C23CA99F-EFB8-4714-89D3-AFE07592CA20}" sibTransId="{1F5F3863-0C2F-44C0-B738-EFA031477FDD}"/>
    <dgm:cxn modelId="{11F5239C-C1B3-4A93-B744-AA507B241476}" type="presOf" srcId="{F1445785-BC77-4CF8-B0D0-91CB98529354}" destId="{2A9189F9-54D8-4F26-A7AF-57EB196BC82E}" srcOrd="0" destOrd="0" presId="urn:microsoft.com/office/officeart/2005/8/layout/equation1"/>
    <dgm:cxn modelId="{8223BA9C-4843-41A5-AA39-8C3C6DA4A79E}" type="presOf" srcId="{AA6C4BE6-E35D-4C47-8877-0C356F99C4AB}" destId="{34C6D88C-712B-4EA8-AA69-D0F50E27BDF1}" srcOrd="0" destOrd="0" presId="urn:microsoft.com/office/officeart/2005/8/layout/equation1"/>
    <dgm:cxn modelId="{E89000AF-DCF0-44E7-9524-C0CBAB20EC87}" type="presOf" srcId="{BBDA0070-53C9-43F2-9983-E9C8F0C1C718}" destId="{6C48F91E-BD85-40F6-94A2-9C68F03B7026}" srcOrd="0" destOrd="0" presId="urn:microsoft.com/office/officeart/2005/8/layout/equation1"/>
    <dgm:cxn modelId="{EFE02BFA-789F-4F56-BCCE-A10F13447EAC}" type="presOf" srcId="{879236F6-757E-469E-9872-90FD6CE02075}" destId="{7ACC0109-46E4-4608-9F13-E89EF1D66949}" srcOrd="0" destOrd="0" presId="urn:microsoft.com/office/officeart/2005/8/layout/equation1"/>
    <dgm:cxn modelId="{3AEABDCB-9EA1-41EB-A977-A2F8B7D5AEE0}" type="presParOf" srcId="{6C48F91E-BD85-40F6-94A2-9C68F03B7026}" destId="{7ACC0109-46E4-4608-9F13-E89EF1D66949}" srcOrd="0" destOrd="0" presId="urn:microsoft.com/office/officeart/2005/8/layout/equation1"/>
    <dgm:cxn modelId="{CC32C61F-F22E-4223-9054-5ED54F106A02}" type="presParOf" srcId="{6C48F91E-BD85-40F6-94A2-9C68F03B7026}" destId="{228AE322-28DB-4E69-8536-3855130FD0FB}" srcOrd="1" destOrd="0" presId="urn:microsoft.com/office/officeart/2005/8/layout/equation1"/>
    <dgm:cxn modelId="{6E070042-37B1-4C28-BDEA-2A5B81A2CA0B}" type="presParOf" srcId="{6C48F91E-BD85-40F6-94A2-9C68F03B7026}" destId="{34C6D88C-712B-4EA8-AA69-D0F50E27BDF1}" srcOrd="2" destOrd="0" presId="urn:microsoft.com/office/officeart/2005/8/layout/equation1"/>
    <dgm:cxn modelId="{A15DBD16-4007-4587-BAE4-95C432814E44}" type="presParOf" srcId="{6C48F91E-BD85-40F6-94A2-9C68F03B7026}" destId="{68BF9E83-96A2-4C5D-8ED0-D444656253A0}" srcOrd="3" destOrd="0" presId="urn:microsoft.com/office/officeart/2005/8/layout/equation1"/>
    <dgm:cxn modelId="{77ED358F-287B-4C23-AD19-9322CC109240}" type="presParOf" srcId="{6C48F91E-BD85-40F6-94A2-9C68F03B7026}" destId="{2A9189F9-54D8-4F26-A7AF-57EB196BC82E}" srcOrd="4"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DA0070-53C9-43F2-9983-E9C8F0C1C718}" type="doc">
      <dgm:prSet loTypeId="urn:microsoft.com/office/officeart/2005/8/layout/equation1" loCatId="relationship" qsTypeId="urn:microsoft.com/office/officeart/2005/8/quickstyle/3d1" qsCatId="3D" csTypeId="urn:microsoft.com/office/officeart/2005/8/colors/accent1_2" csCatId="accent1" phldr="1"/>
      <dgm:spPr/>
      <dgm:t>
        <a:bodyPr/>
        <a:lstStyle/>
        <a:p>
          <a:endParaRPr lang="es-ES"/>
        </a:p>
      </dgm:t>
    </dgm:pt>
    <dgm:pt modelId="{879236F6-757E-469E-9872-90FD6CE02075}">
      <dgm:prSet custT="1"/>
      <dgm:spPr>
        <a:solidFill>
          <a:srgbClr val="DAA41C"/>
        </a:solidFill>
      </dgm:spPr>
      <dgm:t>
        <a:bodyPr/>
        <a:lstStyle/>
        <a:p>
          <a:r>
            <a:rPr lang="es-ES" sz="2800" b="1" i="0">
              <a:effectLst>
                <a:outerShdw blurRad="38100" dist="38100" dir="2700000" algn="tl">
                  <a:srgbClr val="000000">
                    <a:alpha val="43137"/>
                  </a:srgbClr>
                </a:outerShdw>
              </a:effectLst>
            </a:rPr>
            <a:t>GOD GIVES GROWTH</a:t>
          </a:r>
          <a:endParaRPr lang="es-ES" sz="2800" b="1" i="0" dirty="0">
            <a:effectLst>
              <a:outerShdw blurRad="38100" dist="38100" dir="2700000" algn="tl">
                <a:srgbClr val="000000">
                  <a:alpha val="43137"/>
                </a:srgbClr>
              </a:outerShdw>
            </a:effectLst>
          </a:endParaRPr>
        </a:p>
      </dgm:t>
    </dgm:pt>
    <dgm:pt modelId="{CF06501E-DA04-417E-BE55-8B75116237AB}" type="parTrans" cxnId="{6A3EA67B-5199-48AA-A59A-465C498D365E}">
      <dgm:prSet/>
      <dgm:spPr/>
      <dgm:t>
        <a:bodyPr/>
        <a:lstStyle/>
        <a:p>
          <a:endParaRPr lang="es-ES"/>
        </a:p>
      </dgm:t>
    </dgm:pt>
    <dgm:pt modelId="{AA6C4BE6-E35D-4C47-8877-0C356F99C4AB}" type="sibTrans" cxnId="{6A3EA67B-5199-48AA-A59A-465C498D365E}">
      <dgm:prSet/>
      <dgm:spPr>
        <a:solidFill>
          <a:srgbClr val="EAC15D"/>
        </a:solidFill>
      </dgm:spPr>
      <dgm:t>
        <a:bodyPr/>
        <a:lstStyle/>
        <a:p>
          <a:endParaRPr lang="es-ES"/>
        </a:p>
      </dgm:t>
    </dgm:pt>
    <dgm:pt modelId="{F1445785-BC77-4CF8-B0D0-91CB98529354}">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tabLst>
              <a:tab pos="1250950" algn="l"/>
            </a:tabLst>
          </a:pPr>
          <a:r>
            <a:rPr lang="es-ES" sz="3200" b="1" kern="1200">
              <a:solidFill>
                <a:prstClr val="white"/>
              </a:solidFill>
              <a:effectLst>
                <a:outerShdw blurRad="38100" dist="38100" dir="2700000" algn="tl">
                  <a:srgbClr val="000000">
                    <a:alpha val="43137"/>
                  </a:srgbClr>
                </a:outerShdw>
              </a:effectLst>
              <a:latin typeface="Calibri" panose="020F0502020204030204"/>
              <a:ea typeface="+mn-ea"/>
              <a:cs typeface="+mn-cs"/>
            </a:rPr>
            <a:t>FIELD</a:t>
          </a:r>
          <a:endPar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C23CA99F-EFB8-4714-89D3-AFE07592CA20}" type="parTrans" cxnId="{7FBE107D-E1F3-4F7B-8483-E2B5744EF572}">
      <dgm:prSet/>
      <dgm:spPr/>
      <dgm:t>
        <a:bodyPr/>
        <a:lstStyle/>
        <a:p>
          <a:endParaRPr lang="es-ES"/>
        </a:p>
      </dgm:t>
    </dgm:pt>
    <dgm:pt modelId="{1F5F3863-0C2F-44C0-B738-EFA031477FDD}" type="sibTrans" cxnId="{7FBE107D-E1F3-4F7B-8483-E2B5744EF572}">
      <dgm:prSet/>
      <dgm:spPr/>
      <dgm:t>
        <a:bodyPr/>
        <a:lstStyle/>
        <a:p>
          <a:endParaRPr lang="es-ES"/>
        </a:p>
      </dgm:t>
    </dgm:pt>
    <dgm:pt modelId="{6C48F91E-BD85-40F6-94A2-9C68F03B7026}" type="pres">
      <dgm:prSet presAssocID="{BBDA0070-53C9-43F2-9983-E9C8F0C1C718}" presName="linearFlow" presStyleCnt="0">
        <dgm:presLayoutVars>
          <dgm:dir val="rev"/>
          <dgm:resizeHandles val="exact"/>
        </dgm:presLayoutVars>
      </dgm:prSet>
      <dgm:spPr/>
    </dgm:pt>
    <dgm:pt modelId="{7ACC0109-46E4-4608-9F13-E89EF1D66949}" type="pres">
      <dgm:prSet presAssocID="{879236F6-757E-469E-9872-90FD6CE02075}" presName="node" presStyleLbl="node1" presStyleIdx="0" presStyleCnt="2" custScaleX="435520">
        <dgm:presLayoutVars>
          <dgm:bulletEnabled val="1"/>
        </dgm:presLayoutVars>
      </dgm:prSet>
      <dgm:spPr>
        <a:prstGeom prst="roundRect">
          <a:avLst/>
        </a:prstGeom>
      </dgm:spPr>
    </dgm:pt>
    <dgm:pt modelId="{228AE322-28DB-4E69-8536-3855130FD0FB}" type="pres">
      <dgm:prSet presAssocID="{AA6C4BE6-E35D-4C47-8877-0C356F99C4AB}" presName="spacerL" presStyleCnt="0"/>
      <dgm:spPr/>
    </dgm:pt>
    <dgm:pt modelId="{34C6D88C-712B-4EA8-AA69-D0F50E27BDF1}" type="pres">
      <dgm:prSet presAssocID="{AA6C4BE6-E35D-4C47-8877-0C356F99C4AB}" presName="sibTrans" presStyleLbl="sibTrans2D1" presStyleIdx="0" presStyleCnt="1"/>
      <dgm:spPr/>
    </dgm:pt>
    <dgm:pt modelId="{68BF9E83-96A2-4C5D-8ED0-D444656253A0}" type="pres">
      <dgm:prSet presAssocID="{AA6C4BE6-E35D-4C47-8877-0C356F99C4AB}" presName="spacerR" presStyleCnt="0"/>
      <dgm:spPr/>
    </dgm:pt>
    <dgm:pt modelId="{2A9189F9-54D8-4F26-A7AF-57EB196BC82E}" type="pres">
      <dgm:prSet presAssocID="{F1445785-BC77-4CF8-B0D0-91CB98529354}" presName="node" presStyleLbl="node1" presStyleIdx="1" presStyleCnt="2" custScaleX="310152">
        <dgm:presLayoutVars>
          <dgm:bulletEnabled val="1"/>
        </dgm:presLayoutVars>
      </dgm:prSet>
      <dgm:spPr>
        <a:xfrm>
          <a:off x="441" y="5664"/>
          <a:ext cx="2533573" cy="816881"/>
        </a:xfrm>
        <a:prstGeom prst="roundRect">
          <a:avLst/>
        </a:prstGeom>
      </dgm:spPr>
    </dgm:pt>
  </dgm:ptLst>
  <dgm:cxnLst>
    <dgm:cxn modelId="{6A3EA67B-5199-48AA-A59A-465C498D365E}" srcId="{BBDA0070-53C9-43F2-9983-E9C8F0C1C718}" destId="{879236F6-757E-469E-9872-90FD6CE02075}" srcOrd="0" destOrd="0" parTransId="{CF06501E-DA04-417E-BE55-8B75116237AB}" sibTransId="{AA6C4BE6-E35D-4C47-8877-0C356F99C4AB}"/>
    <dgm:cxn modelId="{7FBE107D-E1F3-4F7B-8483-E2B5744EF572}" srcId="{BBDA0070-53C9-43F2-9983-E9C8F0C1C718}" destId="{F1445785-BC77-4CF8-B0D0-91CB98529354}" srcOrd="1" destOrd="0" parTransId="{C23CA99F-EFB8-4714-89D3-AFE07592CA20}" sibTransId="{1F5F3863-0C2F-44C0-B738-EFA031477FDD}"/>
    <dgm:cxn modelId="{11F5239C-C1B3-4A93-B744-AA507B241476}" type="presOf" srcId="{F1445785-BC77-4CF8-B0D0-91CB98529354}" destId="{2A9189F9-54D8-4F26-A7AF-57EB196BC82E}" srcOrd="0" destOrd="0" presId="urn:microsoft.com/office/officeart/2005/8/layout/equation1"/>
    <dgm:cxn modelId="{8223BA9C-4843-41A5-AA39-8C3C6DA4A79E}" type="presOf" srcId="{AA6C4BE6-E35D-4C47-8877-0C356F99C4AB}" destId="{34C6D88C-712B-4EA8-AA69-D0F50E27BDF1}" srcOrd="0" destOrd="0" presId="urn:microsoft.com/office/officeart/2005/8/layout/equation1"/>
    <dgm:cxn modelId="{E89000AF-DCF0-44E7-9524-C0CBAB20EC87}" type="presOf" srcId="{BBDA0070-53C9-43F2-9983-E9C8F0C1C718}" destId="{6C48F91E-BD85-40F6-94A2-9C68F03B7026}" srcOrd="0" destOrd="0" presId="urn:microsoft.com/office/officeart/2005/8/layout/equation1"/>
    <dgm:cxn modelId="{EFE02BFA-789F-4F56-BCCE-A10F13447EAC}" type="presOf" srcId="{879236F6-757E-469E-9872-90FD6CE02075}" destId="{7ACC0109-46E4-4608-9F13-E89EF1D66949}" srcOrd="0" destOrd="0" presId="urn:microsoft.com/office/officeart/2005/8/layout/equation1"/>
    <dgm:cxn modelId="{3AEABDCB-9EA1-41EB-A977-A2F8B7D5AEE0}" type="presParOf" srcId="{6C48F91E-BD85-40F6-94A2-9C68F03B7026}" destId="{7ACC0109-46E4-4608-9F13-E89EF1D66949}" srcOrd="0" destOrd="0" presId="urn:microsoft.com/office/officeart/2005/8/layout/equation1"/>
    <dgm:cxn modelId="{CC32C61F-F22E-4223-9054-5ED54F106A02}" type="presParOf" srcId="{6C48F91E-BD85-40F6-94A2-9C68F03B7026}" destId="{228AE322-28DB-4E69-8536-3855130FD0FB}" srcOrd="1" destOrd="0" presId="urn:microsoft.com/office/officeart/2005/8/layout/equation1"/>
    <dgm:cxn modelId="{6E070042-37B1-4C28-BDEA-2A5B81A2CA0B}" type="presParOf" srcId="{6C48F91E-BD85-40F6-94A2-9C68F03B7026}" destId="{34C6D88C-712B-4EA8-AA69-D0F50E27BDF1}" srcOrd="2" destOrd="0" presId="urn:microsoft.com/office/officeart/2005/8/layout/equation1"/>
    <dgm:cxn modelId="{A15DBD16-4007-4587-BAE4-95C432814E44}" type="presParOf" srcId="{6C48F91E-BD85-40F6-94A2-9C68F03B7026}" destId="{68BF9E83-96A2-4C5D-8ED0-D444656253A0}" srcOrd="3" destOrd="0" presId="urn:microsoft.com/office/officeart/2005/8/layout/equation1"/>
    <dgm:cxn modelId="{77ED358F-287B-4C23-AD19-9322CC109240}" type="presParOf" srcId="{6C48F91E-BD85-40F6-94A2-9C68F03B7026}" destId="{2A9189F9-54D8-4F26-A7AF-57EB196BC82E}" srcOrd="4"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DA0070-53C9-43F2-9983-E9C8F0C1C718}" type="doc">
      <dgm:prSet loTypeId="urn:microsoft.com/office/officeart/2005/8/layout/equation1" loCatId="relationship" qsTypeId="urn:microsoft.com/office/officeart/2005/8/quickstyle/3d1" qsCatId="3D" csTypeId="urn:microsoft.com/office/officeart/2005/8/colors/accent1_2" csCatId="accent1" phldr="1"/>
      <dgm:spPr/>
      <dgm:t>
        <a:bodyPr/>
        <a:lstStyle/>
        <a:p>
          <a:endParaRPr lang="es-ES"/>
        </a:p>
      </dgm:t>
    </dgm:pt>
    <dgm:pt modelId="{879236F6-757E-469E-9872-90FD6CE02075}">
      <dgm:prSet custT="1"/>
      <dgm:spPr>
        <a:solidFill>
          <a:srgbClr val="862626"/>
        </a:solidFill>
      </dgm:spPr>
      <dgm:t>
        <a:bodyPr/>
        <a:lstStyle/>
        <a:p>
          <a:r>
            <a:rPr lang="es-ES" sz="2600" dirty="0"/>
            <a:t>OBEDIENT AND LOYAL</a:t>
          </a:r>
        </a:p>
      </dgm:t>
    </dgm:pt>
    <dgm:pt modelId="{CF06501E-DA04-417E-BE55-8B75116237AB}" type="parTrans" cxnId="{6A3EA67B-5199-48AA-A59A-465C498D365E}">
      <dgm:prSet/>
      <dgm:spPr/>
      <dgm:t>
        <a:bodyPr/>
        <a:lstStyle/>
        <a:p>
          <a:endParaRPr lang="es-ES"/>
        </a:p>
      </dgm:t>
    </dgm:pt>
    <dgm:pt modelId="{AA6C4BE6-E35D-4C47-8877-0C356F99C4AB}" type="sibTrans" cxnId="{6A3EA67B-5199-48AA-A59A-465C498D365E}">
      <dgm:prSet/>
      <dgm:spPr>
        <a:solidFill>
          <a:srgbClr val="D36363"/>
        </a:solidFill>
      </dgm:spPr>
      <dgm:t>
        <a:bodyPr/>
        <a:lstStyle/>
        <a:p>
          <a:endParaRPr lang="es-ES"/>
        </a:p>
      </dgm:t>
    </dgm:pt>
    <dgm:pt modelId="{F1445785-BC77-4CF8-B0D0-91CB98529354}">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2860" tIns="22860" rIns="22860" bIns="22860" numCol="1" spcCol="1270" anchor="ctr" anchorCtr="0"/>
        <a:lstStyle/>
        <a:p>
          <a:pPr>
            <a:tabLst>
              <a:tab pos="1250950" algn="l"/>
            </a:tabLst>
          </a:pP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ARMY</a:t>
          </a:r>
        </a:p>
      </dgm:t>
    </dgm:pt>
    <dgm:pt modelId="{C23CA99F-EFB8-4714-89D3-AFE07592CA20}" type="parTrans" cxnId="{7FBE107D-E1F3-4F7B-8483-E2B5744EF572}">
      <dgm:prSet/>
      <dgm:spPr/>
      <dgm:t>
        <a:bodyPr/>
        <a:lstStyle/>
        <a:p>
          <a:endParaRPr lang="es-ES"/>
        </a:p>
      </dgm:t>
    </dgm:pt>
    <dgm:pt modelId="{1F5F3863-0C2F-44C0-B738-EFA031477FDD}" type="sibTrans" cxnId="{7FBE107D-E1F3-4F7B-8483-E2B5744EF572}">
      <dgm:prSet/>
      <dgm:spPr/>
      <dgm:t>
        <a:bodyPr/>
        <a:lstStyle/>
        <a:p>
          <a:endParaRPr lang="es-ES"/>
        </a:p>
      </dgm:t>
    </dgm:pt>
    <dgm:pt modelId="{6C48F91E-BD85-40F6-94A2-9C68F03B7026}" type="pres">
      <dgm:prSet presAssocID="{BBDA0070-53C9-43F2-9983-E9C8F0C1C718}" presName="linearFlow" presStyleCnt="0">
        <dgm:presLayoutVars>
          <dgm:dir val="rev"/>
          <dgm:resizeHandles val="exact"/>
        </dgm:presLayoutVars>
      </dgm:prSet>
      <dgm:spPr/>
    </dgm:pt>
    <dgm:pt modelId="{7ACC0109-46E4-4608-9F13-E89EF1D66949}" type="pres">
      <dgm:prSet presAssocID="{879236F6-757E-469E-9872-90FD6CE02075}" presName="node" presStyleLbl="node1" presStyleIdx="0" presStyleCnt="2" custScaleX="435520">
        <dgm:presLayoutVars>
          <dgm:bulletEnabled val="1"/>
        </dgm:presLayoutVars>
      </dgm:prSet>
      <dgm:spPr>
        <a:prstGeom prst="roundRect">
          <a:avLst/>
        </a:prstGeom>
      </dgm:spPr>
    </dgm:pt>
    <dgm:pt modelId="{228AE322-28DB-4E69-8536-3855130FD0FB}" type="pres">
      <dgm:prSet presAssocID="{AA6C4BE6-E35D-4C47-8877-0C356F99C4AB}" presName="spacerL" presStyleCnt="0"/>
      <dgm:spPr/>
    </dgm:pt>
    <dgm:pt modelId="{34C6D88C-712B-4EA8-AA69-D0F50E27BDF1}" type="pres">
      <dgm:prSet presAssocID="{AA6C4BE6-E35D-4C47-8877-0C356F99C4AB}" presName="sibTrans" presStyleLbl="sibTrans2D1" presStyleIdx="0" presStyleCnt="1"/>
      <dgm:spPr/>
    </dgm:pt>
    <dgm:pt modelId="{68BF9E83-96A2-4C5D-8ED0-D444656253A0}" type="pres">
      <dgm:prSet presAssocID="{AA6C4BE6-E35D-4C47-8877-0C356F99C4AB}" presName="spacerR" presStyleCnt="0"/>
      <dgm:spPr/>
    </dgm:pt>
    <dgm:pt modelId="{2A9189F9-54D8-4F26-A7AF-57EB196BC82E}" type="pres">
      <dgm:prSet presAssocID="{F1445785-BC77-4CF8-B0D0-91CB98529354}" presName="node" presStyleLbl="node1" presStyleIdx="1" presStyleCnt="2" custScaleX="310152">
        <dgm:presLayoutVars>
          <dgm:bulletEnabled val="1"/>
        </dgm:presLayoutVars>
      </dgm:prSet>
      <dgm:spPr>
        <a:xfrm>
          <a:off x="441" y="5664"/>
          <a:ext cx="2533573" cy="816881"/>
        </a:xfrm>
        <a:prstGeom prst="roundRect">
          <a:avLst/>
        </a:prstGeom>
      </dgm:spPr>
    </dgm:pt>
  </dgm:ptLst>
  <dgm:cxnLst>
    <dgm:cxn modelId="{6A3EA67B-5199-48AA-A59A-465C498D365E}" srcId="{BBDA0070-53C9-43F2-9983-E9C8F0C1C718}" destId="{879236F6-757E-469E-9872-90FD6CE02075}" srcOrd="0" destOrd="0" parTransId="{CF06501E-DA04-417E-BE55-8B75116237AB}" sibTransId="{AA6C4BE6-E35D-4C47-8877-0C356F99C4AB}"/>
    <dgm:cxn modelId="{7FBE107D-E1F3-4F7B-8483-E2B5744EF572}" srcId="{BBDA0070-53C9-43F2-9983-E9C8F0C1C718}" destId="{F1445785-BC77-4CF8-B0D0-91CB98529354}" srcOrd="1" destOrd="0" parTransId="{C23CA99F-EFB8-4714-89D3-AFE07592CA20}" sibTransId="{1F5F3863-0C2F-44C0-B738-EFA031477FDD}"/>
    <dgm:cxn modelId="{11F5239C-C1B3-4A93-B744-AA507B241476}" type="presOf" srcId="{F1445785-BC77-4CF8-B0D0-91CB98529354}" destId="{2A9189F9-54D8-4F26-A7AF-57EB196BC82E}" srcOrd="0" destOrd="0" presId="urn:microsoft.com/office/officeart/2005/8/layout/equation1"/>
    <dgm:cxn modelId="{8223BA9C-4843-41A5-AA39-8C3C6DA4A79E}" type="presOf" srcId="{AA6C4BE6-E35D-4C47-8877-0C356F99C4AB}" destId="{34C6D88C-712B-4EA8-AA69-D0F50E27BDF1}" srcOrd="0" destOrd="0" presId="urn:microsoft.com/office/officeart/2005/8/layout/equation1"/>
    <dgm:cxn modelId="{E89000AF-DCF0-44E7-9524-C0CBAB20EC87}" type="presOf" srcId="{BBDA0070-53C9-43F2-9983-E9C8F0C1C718}" destId="{6C48F91E-BD85-40F6-94A2-9C68F03B7026}" srcOrd="0" destOrd="0" presId="urn:microsoft.com/office/officeart/2005/8/layout/equation1"/>
    <dgm:cxn modelId="{EFE02BFA-789F-4F56-BCCE-A10F13447EAC}" type="presOf" srcId="{879236F6-757E-469E-9872-90FD6CE02075}" destId="{7ACC0109-46E4-4608-9F13-E89EF1D66949}" srcOrd="0" destOrd="0" presId="urn:microsoft.com/office/officeart/2005/8/layout/equation1"/>
    <dgm:cxn modelId="{3AEABDCB-9EA1-41EB-A977-A2F8B7D5AEE0}" type="presParOf" srcId="{6C48F91E-BD85-40F6-94A2-9C68F03B7026}" destId="{7ACC0109-46E4-4608-9F13-E89EF1D66949}" srcOrd="0" destOrd="0" presId="urn:microsoft.com/office/officeart/2005/8/layout/equation1"/>
    <dgm:cxn modelId="{CC32C61F-F22E-4223-9054-5ED54F106A02}" type="presParOf" srcId="{6C48F91E-BD85-40F6-94A2-9C68F03B7026}" destId="{228AE322-28DB-4E69-8536-3855130FD0FB}" srcOrd="1" destOrd="0" presId="urn:microsoft.com/office/officeart/2005/8/layout/equation1"/>
    <dgm:cxn modelId="{6E070042-37B1-4C28-BDEA-2A5B81A2CA0B}" type="presParOf" srcId="{6C48F91E-BD85-40F6-94A2-9C68F03B7026}" destId="{34C6D88C-712B-4EA8-AA69-D0F50E27BDF1}" srcOrd="2" destOrd="0" presId="urn:microsoft.com/office/officeart/2005/8/layout/equation1"/>
    <dgm:cxn modelId="{A15DBD16-4007-4587-BAE4-95C432814E44}" type="presParOf" srcId="{6C48F91E-BD85-40F6-94A2-9C68F03B7026}" destId="{68BF9E83-96A2-4C5D-8ED0-D444656253A0}" srcOrd="3" destOrd="0" presId="urn:microsoft.com/office/officeart/2005/8/layout/equation1"/>
    <dgm:cxn modelId="{77ED358F-287B-4C23-AD19-9322CC109240}" type="presParOf" srcId="{6C48F91E-BD85-40F6-94A2-9C68F03B7026}" destId="{2A9189F9-54D8-4F26-A7AF-57EB196BC82E}" srcOrd="4" destOrd="0" presId="urn:microsoft.com/office/officeart/2005/8/layout/equation1"/>
  </dgm:cxnLst>
  <dgm:bg>
    <a:solidFill>
      <a:srgbClr val="0F0904"/>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4F9A3F-7BF6-4D94-8F25-20FC4D54048F}"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F37AA350-E115-4337-82E2-4EF037CBE734}">
      <dgm:prSet custT="1"/>
      <dgm:spPr>
        <a:solidFill>
          <a:schemeClr val="tx2">
            <a:lumMod val="60000"/>
            <a:lumOff val="40000"/>
          </a:schemeClr>
        </a:solidFill>
      </dgm:spPr>
      <dgm:t>
        <a:bodyPr/>
        <a:lstStyle/>
        <a:p>
          <a:r>
            <a:rPr lang="en-US" sz="2400" b="1" dirty="0"/>
            <a:t>That maintains unity (Body</a:t>
          </a:r>
          <a:r>
            <a:rPr lang="es-ES" sz="2400" b="1" dirty="0"/>
            <a:t>).</a:t>
          </a:r>
        </a:p>
      </dgm:t>
    </dgm:pt>
    <dgm:pt modelId="{506A432A-8BE2-477B-8748-BA43487FD2C3}" type="parTrans" cxnId="{F807A43A-2A17-4F8C-9AC5-C9E115E9B553}">
      <dgm:prSet/>
      <dgm:spPr/>
      <dgm:t>
        <a:bodyPr/>
        <a:lstStyle/>
        <a:p>
          <a:endParaRPr lang="es-ES" sz="2000" b="1"/>
        </a:p>
      </dgm:t>
    </dgm:pt>
    <dgm:pt modelId="{65CB85B5-0948-4FE8-89C7-614CDB99B7A8}" type="sibTrans" cxnId="{F807A43A-2A17-4F8C-9AC5-C9E115E9B553}">
      <dgm:prSet/>
      <dgm:spPr/>
      <dgm:t>
        <a:bodyPr/>
        <a:lstStyle/>
        <a:p>
          <a:endParaRPr lang="es-ES" sz="2000" b="1"/>
        </a:p>
      </dgm:t>
    </dgm:pt>
    <dgm:pt modelId="{721DD033-4BB5-4982-BD2F-4D0B46165289}">
      <dgm:prSet custT="1"/>
      <dgm:spPr>
        <a:solidFill>
          <a:srgbClr val="9148C8"/>
        </a:solidFill>
      </dgm:spPr>
      <dgm:t>
        <a:bodyPr/>
        <a:lstStyle/>
        <a:p>
          <a:r>
            <a:rPr lang="en-US" sz="2400" b="1" dirty="0"/>
            <a:t>That maintains a good personal relationship with God and with others (Marriage</a:t>
          </a:r>
          <a:r>
            <a:rPr lang="es-ES" sz="2400" b="1" dirty="0"/>
            <a:t>).</a:t>
          </a:r>
        </a:p>
      </dgm:t>
    </dgm:pt>
    <dgm:pt modelId="{D5B7F5D0-FDE1-45A5-918D-3D245EA25647}" type="parTrans" cxnId="{D8F0C291-6285-4A03-9BE5-AC72FA25BDD8}">
      <dgm:prSet/>
      <dgm:spPr/>
      <dgm:t>
        <a:bodyPr/>
        <a:lstStyle/>
        <a:p>
          <a:endParaRPr lang="es-ES" sz="2000" b="1"/>
        </a:p>
      </dgm:t>
    </dgm:pt>
    <dgm:pt modelId="{4035EBF1-8C3A-462C-AA3A-1D3EB31EF21C}" type="sibTrans" cxnId="{D8F0C291-6285-4A03-9BE5-AC72FA25BDD8}">
      <dgm:prSet/>
      <dgm:spPr/>
      <dgm:t>
        <a:bodyPr/>
        <a:lstStyle/>
        <a:p>
          <a:endParaRPr lang="es-ES" sz="2000" b="1"/>
        </a:p>
      </dgm:t>
    </dgm:pt>
    <dgm:pt modelId="{431DC6C6-B58C-41F9-AE12-5A2AE0BA91DE}">
      <dgm:prSet custT="1"/>
      <dgm:spPr>
        <a:solidFill>
          <a:srgbClr val="74AE1E"/>
        </a:solidFill>
      </dgm:spPr>
      <dgm:t>
        <a:bodyPr/>
        <a:lstStyle/>
        <a:p>
          <a:r>
            <a:rPr lang="en-US" sz="2400" b="1" dirty="0"/>
            <a:t>Which has Christ as its solid foundation (Building</a:t>
          </a:r>
          <a:r>
            <a:rPr lang="es-ES" sz="2400" b="1" dirty="0"/>
            <a:t>).</a:t>
          </a:r>
        </a:p>
      </dgm:t>
    </dgm:pt>
    <dgm:pt modelId="{4AD9B35D-24D9-42F6-9BA6-94A40749D75C}" type="parTrans" cxnId="{B3D5BC1B-AC3D-44D0-98E5-B9BFFC13E52D}">
      <dgm:prSet/>
      <dgm:spPr/>
      <dgm:t>
        <a:bodyPr/>
        <a:lstStyle/>
        <a:p>
          <a:endParaRPr lang="es-ES" sz="2000" b="1"/>
        </a:p>
      </dgm:t>
    </dgm:pt>
    <dgm:pt modelId="{8D35D7EC-1B5E-493E-B15E-3C29C6F52401}" type="sibTrans" cxnId="{B3D5BC1B-AC3D-44D0-98E5-B9BFFC13E52D}">
      <dgm:prSet/>
      <dgm:spPr/>
      <dgm:t>
        <a:bodyPr/>
        <a:lstStyle/>
        <a:p>
          <a:endParaRPr lang="es-ES" sz="2000" b="1"/>
        </a:p>
      </dgm:t>
    </dgm:pt>
    <dgm:pt modelId="{0CDF01A4-2266-4FCC-ACFF-D12599D83F73}">
      <dgm:prSet custT="1"/>
      <dgm:spPr>
        <a:solidFill>
          <a:srgbClr val="DAA41C"/>
        </a:solidFill>
      </dgm:spPr>
      <dgm:t>
        <a:bodyPr/>
        <a:lstStyle/>
        <a:p>
          <a:r>
            <a:rPr lang="en-US" sz="2400" b="1" dirty="0"/>
            <a:t>Which is constantly growing (Field</a:t>
          </a:r>
          <a:r>
            <a:rPr lang="es-ES" sz="2400" b="1" dirty="0"/>
            <a:t>).</a:t>
          </a:r>
        </a:p>
      </dgm:t>
    </dgm:pt>
    <dgm:pt modelId="{8A3C16F6-823D-4767-923F-6F30F5C848EA}" type="parTrans" cxnId="{0F4841B7-95D0-4A3C-B37F-DDCA65862C35}">
      <dgm:prSet/>
      <dgm:spPr/>
      <dgm:t>
        <a:bodyPr/>
        <a:lstStyle/>
        <a:p>
          <a:endParaRPr lang="es-ES" sz="2000" b="1"/>
        </a:p>
      </dgm:t>
    </dgm:pt>
    <dgm:pt modelId="{85A82E55-72D4-485B-97EC-25D4BBEA7394}" type="sibTrans" cxnId="{0F4841B7-95D0-4A3C-B37F-DDCA65862C35}">
      <dgm:prSet/>
      <dgm:spPr/>
      <dgm:t>
        <a:bodyPr/>
        <a:lstStyle/>
        <a:p>
          <a:endParaRPr lang="es-ES" sz="2000" b="1"/>
        </a:p>
      </dgm:t>
    </dgm:pt>
    <dgm:pt modelId="{052635F7-C39B-422B-A6D2-02B472403FDC}">
      <dgm:prSet custT="1"/>
      <dgm:spPr>
        <a:solidFill>
          <a:srgbClr val="862626"/>
        </a:solidFill>
      </dgm:spPr>
      <dgm:t>
        <a:bodyPr/>
        <a:lstStyle/>
        <a:p>
          <a:r>
            <a:rPr lang="en-US" sz="2400" b="1" dirty="0"/>
            <a:t>Who is standing in the fight against the Evil </a:t>
          </a:r>
          <a:r>
            <a:rPr lang="en-US" sz="2400" b="1"/>
            <a:t>One, and </a:t>
          </a:r>
          <a:r>
            <a:rPr lang="en-US" sz="2400" b="1" dirty="0"/>
            <a:t>maintains his obedience and loyalty to God (Army</a:t>
          </a:r>
          <a:r>
            <a:rPr lang="es-ES" sz="2400" b="1" dirty="0"/>
            <a:t>).</a:t>
          </a:r>
        </a:p>
      </dgm:t>
    </dgm:pt>
    <dgm:pt modelId="{0F041BEF-FAB9-4F8B-8D8B-BB2779AFBA57}" type="parTrans" cxnId="{1C6A87CA-FE2A-42B7-A1A2-8F08285643D1}">
      <dgm:prSet/>
      <dgm:spPr/>
      <dgm:t>
        <a:bodyPr/>
        <a:lstStyle/>
        <a:p>
          <a:endParaRPr lang="es-ES" sz="2000" b="1"/>
        </a:p>
      </dgm:t>
    </dgm:pt>
    <dgm:pt modelId="{7E098AA9-CAF1-49B7-9722-A8EB563FDFF2}" type="sibTrans" cxnId="{1C6A87CA-FE2A-42B7-A1A2-8F08285643D1}">
      <dgm:prSet/>
      <dgm:spPr/>
      <dgm:t>
        <a:bodyPr/>
        <a:lstStyle/>
        <a:p>
          <a:endParaRPr lang="es-ES" sz="2000" b="1"/>
        </a:p>
      </dgm:t>
    </dgm:pt>
    <dgm:pt modelId="{4E9A2A27-2E41-4DB5-B2A8-533B85CAE76A}" type="pres">
      <dgm:prSet presAssocID="{4F4F9A3F-7BF6-4D94-8F25-20FC4D54048F}" presName="linear" presStyleCnt="0">
        <dgm:presLayoutVars>
          <dgm:animLvl val="lvl"/>
          <dgm:resizeHandles val="exact"/>
        </dgm:presLayoutVars>
      </dgm:prSet>
      <dgm:spPr/>
    </dgm:pt>
    <dgm:pt modelId="{05C2E971-A4E2-448C-81A2-8E465DBB0FEF}" type="pres">
      <dgm:prSet presAssocID="{F37AA350-E115-4337-82E2-4EF037CBE734}" presName="parentText" presStyleLbl="node1" presStyleIdx="0" presStyleCnt="5" custScaleY="76997" custLinFactNeighborX="2957" custLinFactNeighborY="38302">
        <dgm:presLayoutVars>
          <dgm:chMax val="0"/>
          <dgm:bulletEnabled val="1"/>
        </dgm:presLayoutVars>
      </dgm:prSet>
      <dgm:spPr/>
    </dgm:pt>
    <dgm:pt modelId="{94CC05A5-387E-4456-8CE7-6F9F89FA41FA}" type="pres">
      <dgm:prSet presAssocID="{65CB85B5-0948-4FE8-89C7-614CDB99B7A8}" presName="spacer" presStyleCnt="0"/>
      <dgm:spPr/>
    </dgm:pt>
    <dgm:pt modelId="{FCE1EE2C-7242-4F37-A416-F2696FA76182}" type="pres">
      <dgm:prSet presAssocID="{721DD033-4BB5-4982-BD2F-4D0B46165289}" presName="parentText" presStyleLbl="node1" presStyleIdx="1" presStyleCnt="5" custScaleY="76997">
        <dgm:presLayoutVars>
          <dgm:chMax val="0"/>
          <dgm:bulletEnabled val="1"/>
        </dgm:presLayoutVars>
      </dgm:prSet>
      <dgm:spPr/>
    </dgm:pt>
    <dgm:pt modelId="{3117AF44-286D-43DD-BD87-C35F7C0A3C9D}" type="pres">
      <dgm:prSet presAssocID="{4035EBF1-8C3A-462C-AA3A-1D3EB31EF21C}" presName="spacer" presStyleCnt="0"/>
      <dgm:spPr/>
    </dgm:pt>
    <dgm:pt modelId="{65070FC1-E794-40BA-80E9-B7CBC777E03F}" type="pres">
      <dgm:prSet presAssocID="{431DC6C6-B58C-41F9-AE12-5A2AE0BA91DE}" presName="parentText" presStyleLbl="node1" presStyleIdx="2" presStyleCnt="5">
        <dgm:presLayoutVars>
          <dgm:chMax val="0"/>
          <dgm:bulletEnabled val="1"/>
        </dgm:presLayoutVars>
      </dgm:prSet>
      <dgm:spPr/>
    </dgm:pt>
    <dgm:pt modelId="{80C174F6-8325-4861-AB5F-572525DEFB72}" type="pres">
      <dgm:prSet presAssocID="{8D35D7EC-1B5E-493E-B15E-3C29C6F52401}" presName="spacer" presStyleCnt="0"/>
      <dgm:spPr/>
    </dgm:pt>
    <dgm:pt modelId="{9B4B44B2-55BF-427C-BC57-7F2083710D90}" type="pres">
      <dgm:prSet presAssocID="{0CDF01A4-2266-4FCC-ACFF-D12599D83F73}" presName="parentText" presStyleLbl="node1" presStyleIdx="3" presStyleCnt="5">
        <dgm:presLayoutVars>
          <dgm:chMax val="0"/>
          <dgm:bulletEnabled val="1"/>
        </dgm:presLayoutVars>
      </dgm:prSet>
      <dgm:spPr/>
    </dgm:pt>
    <dgm:pt modelId="{CA14F404-ED82-42C2-B599-093502B4A33F}" type="pres">
      <dgm:prSet presAssocID="{85A82E55-72D4-485B-97EC-25D4BBEA7394}" presName="spacer" presStyleCnt="0"/>
      <dgm:spPr/>
    </dgm:pt>
    <dgm:pt modelId="{9E5CE94E-3608-4628-BE3C-13150CBE5C2D}" type="pres">
      <dgm:prSet presAssocID="{052635F7-C39B-422B-A6D2-02B472403FDC}" presName="parentText" presStyleLbl="node1" presStyleIdx="4" presStyleCnt="5" custScaleY="128689">
        <dgm:presLayoutVars>
          <dgm:chMax val="0"/>
          <dgm:bulletEnabled val="1"/>
        </dgm:presLayoutVars>
      </dgm:prSet>
      <dgm:spPr/>
    </dgm:pt>
  </dgm:ptLst>
  <dgm:cxnLst>
    <dgm:cxn modelId="{7ABEEE08-A6D4-4604-BEB3-607CA7476EEE}" type="presOf" srcId="{431DC6C6-B58C-41F9-AE12-5A2AE0BA91DE}" destId="{65070FC1-E794-40BA-80E9-B7CBC777E03F}" srcOrd="0" destOrd="0" presId="urn:microsoft.com/office/officeart/2005/8/layout/vList2"/>
    <dgm:cxn modelId="{FBE09112-7850-44EA-9191-445F107EBAFE}" type="presOf" srcId="{F37AA350-E115-4337-82E2-4EF037CBE734}" destId="{05C2E971-A4E2-448C-81A2-8E465DBB0FEF}" srcOrd="0" destOrd="0" presId="urn:microsoft.com/office/officeart/2005/8/layout/vList2"/>
    <dgm:cxn modelId="{D4EAE018-12B7-43F6-B0D0-3DB0F5DEEAB8}" type="presOf" srcId="{4F4F9A3F-7BF6-4D94-8F25-20FC4D54048F}" destId="{4E9A2A27-2E41-4DB5-B2A8-533B85CAE76A}" srcOrd="0" destOrd="0" presId="urn:microsoft.com/office/officeart/2005/8/layout/vList2"/>
    <dgm:cxn modelId="{B3D5BC1B-AC3D-44D0-98E5-B9BFFC13E52D}" srcId="{4F4F9A3F-7BF6-4D94-8F25-20FC4D54048F}" destId="{431DC6C6-B58C-41F9-AE12-5A2AE0BA91DE}" srcOrd="2" destOrd="0" parTransId="{4AD9B35D-24D9-42F6-9BA6-94A40749D75C}" sibTransId="{8D35D7EC-1B5E-493E-B15E-3C29C6F52401}"/>
    <dgm:cxn modelId="{F807A43A-2A17-4F8C-9AC5-C9E115E9B553}" srcId="{4F4F9A3F-7BF6-4D94-8F25-20FC4D54048F}" destId="{F37AA350-E115-4337-82E2-4EF037CBE734}" srcOrd="0" destOrd="0" parTransId="{506A432A-8BE2-477B-8748-BA43487FD2C3}" sibTransId="{65CB85B5-0948-4FE8-89C7-614CDB99B7A8}"/>
    <dgm:cxn modelId="{0941E185-F01B-49E9-A4F0-96425412C94C}" type="presOf" srcId="{721DD033-4BB5-4982-BD2F-4D0B46165289}" destId="{FCE1EE2C-7242-4F37-A416-F2696FA76182}" srcOrd="0" destOrd="0" presId="urn:microsoft.com/office/officeart/2005/8/layout/vList2"/>
    <dgm:cxn modelId="{D8F0C291-6285-4A03-9BE5-AC72FA25BDD8}" srcId="{4F4F9A3F-7BF6-4D94-8F25-20FC4D54048F}" destId="{721DD033-4BB5-4982-BD2F-4D0B46165289}" srcOrd="1" destOrd="0" parTransId="{D5B7F5D0-FDE1-45A5-918D-3D245EA25647}" sibTransId="{4035EBF1-8C3A-462C-AA3A-1D3EB31EF21C}"/>
    <dgm:cxn modelId="{0F4841B7-95D0-4A3C-B37F-DDCA65862C35}" srcId="{4F4F9A3F-7BF6-4D94-8F25-20FC4D54048F}" destId="{0CDF01A4-2266-4FCC-ACFF-D12599D83F73}" srcOrd="3" destOrd="0" parTransId="{8A3C16F6-823D-4767-923F-6F30F5C848EA}" sibTransId="{85A82E55-72D4-485B-97EC-25D4BBEA7394}"/>
    <dgm:cxn modelId="{BB5860BF-6767-4BED-8E38-FAEDC4D55A16}" type="presOf" srcId="{052635F7-C39B-422B-A6D2-02B472403FDC}" destId="{9E5CE94E-3608-4628-BE3C-13150CBE5C2D}" srcOrd="0" destOrd="0" presId="urn:microsoft.com/office/officeart/2005/8/layout/vList2"/>
    <dgm:cxn modelId="{1C6A87CA-FE2A-42B7-A1A2-8F08285643D1}" srcId="{4F4F9A3F-7BF6-4D94-8F25-20FC4D54048F}" destId="{052635F7-C39B-422B-A6D2-02B472403FDC}" srcOrd="4" destOrd="0" parTransId="{0F041BEF-FAB9-4F8B-8D8B-BB2779AFBA57}" sibTransId="{7E098AA9-CAF1-49B7-9722-A8EB563FDFF2}"/>
    <dgm:cxn modelId="{8511B4E3-B885-4699-996B-7C82F59838FA}" type="presOf" srcId="{0CDF01A4-2266-4FCC-ACFF-D12599D83F73}" destId="{9B4B44B2-55BF-427C-BC57-7F2083710D90}" srcOrd="0" destOrd="0" presId="urn:microsoft.com/office/officeart/2005/8/layout/vList2"/>
    <dgm:cxn modelId="{6190222F-06AB-453C-886E-C5B47D0EA1CA}" type="presParOf" srcId="{4E9A2A27-2E41-4DB5-B2A8-533B85CAE76A}" destId="{05C2E971-A4E2-448C-81A2-8E465DBB0FEF}" srcOrd="0" destOrd="0" presId="urn:microsoft.com/office/officeart/2005/8/layout/vList2"/>
    <dgm:cxn modelId="{CE95741B-B352-42D4-9271-CB5261E15F66}" type="presParOf" srcId="{4E9A2A27-2E41-4DB5-B2A8-533B85CAE76A}" destId="{94CC05A5-387E-4456-8CE7-6F9F89FA41FA}" srcOrd="1" destOrd="0" presId="urn:microsoft.com/office/officeart/2005/8/layout/vList2"/>
    <dgm:cxn modelId="{0FE5414A-B57E-41EC-86EC-661F20F4CBE3}" type="presParOf" srcId="{4E9A2A27-2E41-4DB5-B2A8-533B85CAE76A}" destId="{FCE1EE2C-7242-4F37-A416-F2696FA76182}" srcOrd="2" destOrd="0" presId="urn:microsoft.com/office/officeart/2005/8/layout/vList2"/>
    <dgm:cxn modelId="{4B7FAD90-6F2A-4CE4-B587-3148BFF2F009}" type="presParOf" srcId="{4E9A2A27-2E41-4DB5-B2A8-533B85CAE76A}" destId="{3117AF44-286D-43DD-BD87-C35F7C0A3C9D}" srcOrd="3" destOrd="0" presId="urn:microsoft.com/office/officeart/2005/8/layout/vList2"/>
    <dgm:cxn modelId="{3804F7AE-BD2F-4E6F-B881-9AB21A8F581A}" type="presParOf" srcId="{4E9A2A27-2E41-4DB5-B2A8-533B85CAE76A}" destId="{65070FC1-E794-40BA-80E9-B7CBC777E03F}" srcOrd="4" destOrd="0" presId="urn:microsoft.com/office/officeart/2005/8/layout/vList2"/>
    <dgm:cxn modelId="{CD0AA920-6E87-46BF-B9DA-4D44027C061F}" type="presParOf" srcId="{4E9A2A27-2E41-4DB5-B2A8-533B85CAE76A}" destId="{80C174F6-8325-4861-AB5F-572525DEFB72}" srcOrd="5" destOrd="0" presId="urn:microsoft.com/office/officeart/2005/8/layout/vList2"/>
    <dgm:cxn modelId="{480D83AD-89B1-4C7E-8014-FCE0A1B430DD}" type="presParOf" srcId="{4E9A2A27-2E41-4DB5-B2A8-533B85CAE76A}" destId="{9B4B44B2-55BF-427C-BC57-7F2083710D90}" srcOrd="6" destOrd="0" presId="urn:microsoft.com/office/officeart/2005/8/layout/vList2"/>
    <dgm:cxn modelId="{D715D73C-07F4-4B5D-B662-C9FC1B6E3C28}" type="presParOf" srcId="{4E9A2A27-2E41-4DB5-B2A8-533B85CAE76A}" destId="{CA14F404-ED82-42C2-B599-093502B4A33F}" srcOrd="7" destOrd="0" presId="urn:microsoft.com/office/officeart/2005/8/layout/vList2"/>
    <dgm:cxn modelId="{4903FB1B-5D0B-47D3-8F21-A82619BCFBDF}" type="presParOf" srcId="{4E9A2A27-2E41-4DB5-B2A8-533B85CAE76A}" destId="{9E5CE94E-3608-4628-BE3C-13150CBE5C2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C0109-46E4-4608-9F13-E89EF1D66949}">
      <dsp:nvSpPr>
        <dsp:cNvPr id="0" name=""/>
        <dsp:cNvSpPr/>
      </dsp:nvSpPr>
      <dsp:spPr>
        <a:xfrm>
          <a:off x="5282785" y="244"/>
          <a:ext cx="1974287" cy="636554"/>
        </a:xfrm>
        <a:prstGeom prst="roundRect">
          <a:avLst/>
        </a:prstGeom>
        <a:solidFill>
          <a:srgbClr val="448AD7"/>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WE ARE ALL NECESSARY</a:t>
          </a:r>
          <a:endParaRPr lang="es-ES" sz="1800" b="1" kern="1200" dirty="0">
            <a:effectLst>
              <a:outerShdw blurRad="38100" dist="38100" dir="2700000" algn="tl">
                <a:srgbClr val="000000">
                  <a:alpha val="43137"/>
                </a:srgbClr>
              </a:outerShdw>
            </a:effectLst>
          </a:endParaRPr>
        </a:p>
      </dsp:txBody>
      <dsp:txXfrm>
        <a:off x="5313859" y="31318"/>
        <a:ext cx="1912139" cy="574406"/>
      </dsp:txXfrm>
    </dsp:sp>
    <dsp:sp modelId="{34C6D88C-712B-4EA8-AA69-D0F50E27BDF1}">
      <dsp:nvSpPr>
        <dsp:cNvPr id="0" name=""/>
        <dsp:cNvSpPr/>
      </dsp:nvSpPr>
      <dsp:spPr>
        <a:xfrm>
          <a:off x="4861895" y="133921"/>
          <a:ext cx="369201" cy="369201"/>
        </a:xfrm>
        <a:prstGeom prst="mathPlus">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effectLst>
              <a:outerShdw blurRad="38100" dist="38100" dir="2700000" algn="tl">
                <a:srgbClr val="000000">
                  <a:alpha val="43137"/>
                </a:srgbClr>
              </a:outerShdw>
            </a:effectLst>
          </a:endParaRPr>
        </a:p>
      </dsp:txBody>
      <dsp:txXfrm>
        <a:off x="4910833" y="275103"/>
        <a:ext cx="271325" cy="86837"/>
      </dsp:txXfrm>
    </dsp:sp>
    <dsp:sp modelId="{2A9189F9-54D8-4F26-A7AF-57EB196BC82E}">
      <dsp:nvSpPr>
        <dsp:cNvPr id="0" name=""/>
        <dsp:cNvSpPr/>
      </dsp:nvSpPr>
      <dsp:spPr>
        <a:xfrm>
          <a:off x="2835919" y="244"/>
          <a:ext cx="1974287" cy="636554"/>
        </a:xfrm>
        <a:prstGeom prst="roundRect">
          <a:avLst/>
        </a:prstGeom>
        <a:solidFill>
          <a:srgbClr val="448AD7"/>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UNIT</a:t>
          </a:r>
        </a:p>
      </dsp:txBody>
      <dsp:txXfrm>
        <a:off x="2866993" y="31318"/>
        <a:ext cx="1912139" cy="574406"/>
      </dsp:txXfrm>
    </dsp:sp>
    <dsp:sp modelId="{4F4C2809-769F-455F-89D7-F43C0079FD6A}">
      <dsp:nvSpPr>
        <dsp:cNvPr id="0" name=""/>
        <dsp:cNvSpPr/>
      </dsp:nvSpPr>
      <dsp:spPr>
        <a:xfrm>
          <a:off x="2415028" y="133921"/>
          <a:ext cx="369201" cy="369201"/>
        </a:xfrm>
        <a:prstGeom prst="mathEqual">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b="1" kern="1200">
            <a:effectLst>
              <a:outerShdw blurRad="38100" dist="38100" dir="2700000" algn="tl">
                <a:srgbClr val="000000">
                  <a:alpha val="43137"/>
                </a:srgbClr>
              </a:outerShdw>
            </a:effectLst>
          </a:endParaRPr>
        </a:p>
      </dsp:txBody>
      <dsp:txXfrm>
        <a:off x="2463966" y="209976"/>
        <a:ext cx="271325" cy="217091"/>
      </dsp:txXfrm>
    </dsp:sp>
    <dsp:sp modelId="{CC81A392-D777-452C-BBBC-C795ADC964BF}">
      <dsp:nvSpPr>
        <dsp:cNvPr id="0" name=""/>
        <dsp:cNvSpPr/>
      </dsp:nvSpPr>
      <dsp:spPr>
        <a:xfrm>
          <a:off x="389052" y="244"/>
          <a:ext cx="1974287" cy="636554"/>
        </a:xfrm>
        <a:prstGeom prst="roundRect">
          <a:avLst/>
        </a:prstGeom>
        <a:solidFill>
          <a:schemeClr val="accent4"/>
        </a:solidFill>
        <a:ln>
          <a:noFill/>
        </a:ln>
        <a:effectLst/>
        <a:scene3d>
          <a:camera prst="orthographicFront"/>
          <a:lightRig rig="flat" dir="t"/>
        </a:scene3d>
        <a:sp3d contourW="10160" prstMaterial="dkEdge">
          <a:bevelT w="38100" h="50800" prst="angle"/>
          <a:contourClr>
            <a:schemeClr val="accent4">
              <a:shade val="40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BODY</a:t>
          </a:r>
        </a:p>
      </dsp:txBody>
      <dsp:txXfrm>
        <a:off x="420126" y="31318"/>
        <a:ext cx="1912139" cy="574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F71C3-6B9C-4CAD-9C44-9194BDCBA39C}">
      <dsp:nvSpPr>
        <dsp:cNvPr id="0" name=""/>
        <dsp:cNvSpPr/>
      </dsp:nvSpPr>
      <dsp:spPr>
        <a:xfrm>
          <a:off x="-7747655" y="-1184976"/>
          <a:ext cx="9227952" cy="9227952"/>
        </a:xfrm>
        <a:prstGeom prst="blockArc">
          <a:avLst>
            <a:gd name="adj1" fmla="val 18900000"/>
            <a:gd name="adj2" fmla="val 2700000"/>
            <a:gd name="adj3" fmla="val 234"/>
          </a:avLst>
        </a:prstGeom>
        <a:noFill/>
        <a:ln w="25400" cap="flat" cmpd="sng" algn="ctr">
          <a:solidFill>
            <a:srgbClr val="D092A7">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4EA52C-307A-46C8-A98B-26A59E0444A0}">
      <dsp:nvSpPr>
        <dsp:cNvPr id="0" name=""/>
        <dsp:cNvSpPr/>
      </dsp:nvSpPr>
      <dsp:spPr>
        <a:xfrm>
          <a:off x="481088" y="311764"/>
          <a:ext cx="8353643" cy="623255"/>
        </a:xfrm>
        <a:prstGeom prst="rect">
          <a:avLst/>
        </a:prstGeom>
        <a:solidFill>
          <a:srgbClr val="E7BC29">
            <a:hueOff val="0"/>
            <a:satOff val="0"/>
            <a:lumOff val="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solidFill>
              <a:latin typeface="Calibri" panose="020F0502020204030204"/>
              <a:ea typeface="+mn-ea"/>
              <a:cs typeface="+mn-cs"/>
            </a:rPr>
            <a:t>The church is the body of Christ, and Christ its head (see 1 Cor. 12:27; Eph. 1:22-23; Col. 1:18-24</a:t>
          </a:r>
          <a:r>
            <a:rPr lang="es-ES" sz="1800" b="1" kern="1200" dirty="0">
              <a:solidFill>
                <a:sysClr val="windowText" lastClr="000000"/>
              </a:solidFill>
              <a:latin typeface="Calibri" panose="020F0502020204030204"/>
              <a:ea typeface="+mn-ea"/>
              <a:cs typeface="+mn-cs"/>
            </a:rPr>
            <a:t>).</a:t>
          </a:r>
        </a:p>
      </dsp:txBody>
      <dsp:txXfrm>
        <a:off x="481088" y="311764"/>
        <a:ext cx="8353643" cy="623255"/>
      </dsp:txXfrm>
    </dsp:sp>
    <dsp:sp modelId="{8A1419BC-7EE6-4025-B972-BDD9F040415C}">
      <dsp:nvSpPr>
        <dsp:cNvPr id="0" name=""/>
        <dsp:cNvSpPr/>
      </dsp:nvSpPr>
      <dsp:spPr>
        <a:xfrm>
          <a:off x="91554" y="233857"/>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7687C40-EA56-4034-9F17-E39087B90C4C}">
      <dsp:nvSpPr>
        <dsp:cNvPr id="0" name=""/>
        <dsp:cNvSpPr/>
      </dsp:nvSpPr>
      <dsp:spPr>
        <a:xfrm>
          <a:off x="1045502" y="984045"/>
          <a:ext cx="7789229" cy="1149556"/>
        </a:xfrm>
        <a:prstGeom prst="rect">
          <a:avLst/>
        </a:prstGeom>
        <a:solidFill>
          <a:srgbClr val="E7BC29">
            <a:hueOff val="2932557"/>
            <a:satOff val="-6681"/>
            <a:lumOff val="268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solidFill>
              <a:latin typeface="Calibri" panose="020F0502020204030204"/>
              <a:ea typeface="+mn-ea"/>
              <a:cs typeface="+mn-cs"/>
            </a:rPr>
            <a:t>All the members of the church are separate units having various offices and different responsibilities in the church. They receive gifts from God for these functions, gifts appropriate to their individual needs; but all have to answer to Christ and are united in him</a:t>
          </a:r>
          <a:r>
            <a:rPr lang="es-ES" sz="1800" b="1" kern="1200" dirty="0">
              <a:solidFill>
                <a:sysClr val="windowText" lastClr="000000"/>
              </a:solidFill>
              <a:latin typeface="Calibri" panose="020F0502020204030204"/>
              <a:ea typeface="+mn-ea"/>
              <a:cs typeface="+mn-cs"/>
            </a:rPr>
            <a:t>.</a:t>
          </a:r>
        </a:p>
      </dsp:txBody>
      <dsp:txXfrm>
        <a:off x="1045502" y="984045"/>
        <a:ext cx="7789229" cy="1149556"/>
      </dsp:txXfrm>
    </dsp:sp>
    <dsp:sp modelId="{E3FFFAEB-0B99-4353-8B78-E479F6E3E6B6}">
      <dsp:nvSpPr>
        <dsp:cNvPr id="0" name=""/>
        <dsp:cNvSpPr/>
      </dsp:nvSpPr>
      <dsp:spPr>
        <a:xfrm>
          <a:off x="655967" y="1169289"/>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C664842-C266-4879-BF28-EAED0A43E943}">
      <dsp:nvSpPr>
        <dsp:cNvPr id="0" name=""/>
        <dsp:cNvSpPr/>
      </dsp:nvSpPr>
      <dsp:spPr>
        <a:xfrm>
          <a:off x="1354797" y="2286423"/>
          <a:ext cx="7479933" cy="623255"/>
        </a:xfrm>
        <a:prstGeom prst="rect">
          <a:avLst/>
        </a:prstGeom>
        <a:solidFill>
          <a:srgbClr val="E7BC29">
            <a:hueOff val="5865114"/>
            <a:satOff val="-13363"/>
            <a:lumOff val="536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solidFill>
              <a:latin typeface="Calibri" panose="020F0502020204030204"/>
              <a:ea typeface="+mn-ea"/>
              <a:cs typeface="+mn-cs"/>
            </a:rPr>
            <a:t>No part of the body can be dispensed with if the body is to continue to function efficiently</a:t>
          </a:r>
          <a:r>
            <a:rPr lang="es-ES" sz="1800" b="1" kern="1200" dirty="0">
              <a:solidFill>
                <a:sysClr val="windowText" lastClr="000000"/>
              </a:solidFill>
              <a:latin typeface="Calibri" panose="020F0502020204030204"/>
              <a:ea typeface="+mn-ea"/>
              <a:cs typeface="+mn-cs"/>
            </a:rPr>
            <a:t>.</a:t>
          </a:r>
        </a:p>
      </dsp:txBody>
      <dsp:txXfrm>
        <a:off x="1354797" y="2286423"/>
        <a:ext cx="7479933" cy="623255"/>
      </dsp:txXfrm>
    </dsp:sp>
    <dsp:sp modelId="{1D2F4E5D-C4EB-405D-8095-0FF3BD4A1279}">
      <dsp:nvSpPr>
        <dsp:cNvPr id="0" name=""/>
        <dsp:cNvSpPr/>
      </dsp:nvSpPr>
      <dsp:spPr>
        <a:xfrm>
          <a:off x="965263" y="2199844"/>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F4A6ABE-949B-4B24-AFB3-7DFA68447F1A}">
      <dsp:nvSpPr>
        <dsp:cNvPr id="0" name=""/>
        <dsp:cNvSpPr/>
      </dsp:nvSpPr>
      <dsp:spPr>
        <a:xfrm>
          <a:off x="1453553" y="3117372"/>
          <a:ext cx="7381178" cy="623255"/>
        </a:xfrm>
        <a:prstGeom prst="rect">
          <a:avLst/>
        </a:prstGeom>
        <a:solidFill>
          <a:srgbClr val="E7BC29">
            <a:hueOff val="8797671"/>
            <a:satOff val="-20044"/>
            <a:lumOff val="804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solidFill>
              <a:latin typeface="Calibri" panose="020F0502020204030204"/>
              <a:ea typeface="+mn-ea"/>
              <a:cs typeface="+mn-cs"/>
            </a:rPr>
            <a:t>The members need to fully complement each other so that together they fulfill all the necessary functions for the good of the whole</a:t>
          </a:r>
          <a:r>
            <a:rPr lang="es-ES" sz="1800" b="1" kern="1200" dirty="0">
              <a:solidFill>
                <a:sysClr val="windowText" lastClr="000000"/>
              </a:solidFill>
              <a:latin typeface="Calibri" panose="020F0502020204030204"/>
              <a:ea typeface="+mn-ea"/>
              <a:cs typeface="+mn-cs"/>
            </a:rPr>
            <a:t>.</a:t>
          </a:r>
        </a:p>
      </dsp:txBody>
      <dsp:txXfrm>
        <a:off x="1453553" y="3117372"/>
        <a:ext cx="7381178" cy="623255"/>
      </dsp:txXfrm>
    </dsp:sp>
    <dsp:sp modelId="{1948BED3-1821-4643-B9F3-DF7FD7E7E246}">
      <dsp:nvSpPr>
        <dsp:cNvPr id="0" name=""/>
        <dsp:cNvSpPr/>
      </dsp:nvSpPr>
      <dsp:spPr>
        <a:xfrm>
          <a:off x="1064018" y="3039465"/>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C0262EF-E6EC-44B2-8013-C1CC5D358917}">
      <dsp:nvSpPr>
        <dsp:cNvPr id="0" name=""/>
        <dsp:cNvSpPr/>
      </dsp:nvSpPr>
      <dsp:spPr>
        <a:xfrm>
          <a:off x="1354797" y="3936273"/>
          <a:ext cx="7479933" cy="856315"/>
        </a:xfrm>
        <a:prstGeom prst="rect">
          <a:avLst/>
        </a:prstGeom>
        <a:solidFill>
          <a:srgbClr val="A08BC3"/>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solidFill>
              <a:latin typeface="Calibri" panose="020F0502020204030204"/>
              <a:ea typeface="+mn-ea"/>
              <a:cs typeface="+mn-cs"/>
            </a:rPr>
            <a:t>The church needs consecrated and active members who continually contribute to the full accomplishment of the church's work in winning souls for the kingdom of God</a:t>
          </a:r>
          <a:r>
            <a:rPr lang="es-ES" sz="1800" b="1" kern="1200" dirty="0">
              <a:solidFill>
                <a:sysClr val="windowText" lastClr="000000"/>
              </a:solidFill>
              <a:latin typeface="Calibri" panose="020F0502020204030204"/>
              <a:ea typeface="+mn-ea"/>
              <a:cs typeface="+mn-cs"/>
            </a:rPr>
            <a:t>.</a:t>
          </a:r>
        </a:p>
      </dsp:txBody>
      <dsp:txXfrm>
        <a:off x="1354797" y="3936273"/>
        <a:ext cx="7479933" cy="856315"/>
      </dsp:txXfrm>
    </dsp:sp>
    <dsp:sp modelId="{6EED8C03-9598-4A7A-89B3-6B9EF14399FF}">
      <dsp:nvSpPr>
        <dsp:cNvPr id="0" name=""/>
        <dsp:cNvSpPr/>
      </dsp:nvSpPr>
      <dsp:spPr>
        <a:xfrm>
          <a:off x="965263" y="3974896"/>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B827E63-9E07-47A3-8E8B-96C524BBB41A}">
      <dsp:nvSpPr>
        <dsp:cNvPr id="0" name=""/>
        <dsp:cNvSpPr/>
      </dsp:nvSpPr>
      <dsp:spPr>
        <a:xfrm>
          <a:off x="1045502" y="4876799"/>
          <a:ext cx="7789229" cy="844753"/>
        </a:xfrm>
        <a:prstGeom prst="rect">
          <a:avLst/>
        </a:prstGeom>
        <a:solidFill>
          <a:srgbClr val="E7BC29">
            <a:hueOff val="14662785"/>
            <a:satOff val="-33407"/>
            <a:lumOff val="1340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solidFill>
              <a:latin typeface="Calibri" panose="020F0502020204030204"/>
              <a:ea typeface="+mn-ea"/>
              <a:cs typeface="+mn-cs"/>
            </a:rPr>
            <a:t>No member, no matter how weak, ignorant, or small, should be considered unnecessary or worthless. Christ loves all members. He gave his life for all, and he would have died for one soul</a:t>
          </a:r>
          <a:r>
            <a:rPr lang="es-ES" sz="1800" b="1" kern="1200" dirty="0">
              <a:solidFill>
                <a:sysClr val="windowText" lastClr="000000"/>
              </a:solidFill>
              <a:latin typeface="Calibri" panose="020F0502020204030204"/>
              <a:ea typeface="+mn-ea"/>
              <a:cs typeface="+mn-cs"/>
            </a:rPr>
            <a:t>.</a:t>
          </a:r>
        </a:p>
      </dsp:txBody>
      <dsp:txXfrm>
        <a:off x="1045502" y="4876799"/>
        <a:ext cx="7789229" cy="844753"/>
      </dsp:txXfrm>
    </dsp:sp>
    <dsp:sp modelId="{55F60430-15C6-44C0-B16E-670CD1E9CD81}">
      <dsp:nvSpPr>
        <dsp:cNvPr id="0" name=""/>
        <dsp:cNvSpPr/>
      </dsp:nvSpPr>
      <dsp:spPr>
        <a:xfrm>
          <a:off x="655967" y="4909642"/>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8097690-BAAE-4F91-A204-2689E25BF0BC}">
      <dsp:nvSpPr>
        <dsp:cNvPr id="0" name=""/>
        <dsp:cNvSpPr/>
      </dsp:nvSpPr>
      <dsp:spPr>
        <a:xfrm>
          <a:off x="481088" y="5922980"/>
          <a:ext cx="8353643" cy="623255"/>
        </a:xfrm>
        <a:prstGeom prst="rect">
          <a:avLst/>
        </a:prstGeom>
        <a:solidFill>
          <a:srgbClr val="E7BC29">
            <a:hueOff val="17595342"/>
            <a:satOff val="-40088"/>
            <a:lumOff val="1608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solidFill>
              <a:latin typeface="Calibri" panose="020F0502020204030204"/>
              <a:ea typeface="+mn-ea"/>
              <a:cs typeface="+mn-cs"/>
            </a:rPr>
            <a:t>Each one has its place, and it is not correct to think that the members belong to different bodies and that, therefore, they cannot be related to each other</a:t>
          </a:r>
          <a:r>
            <a:rPr lang="es-ES" sz="1800" b="1" kern="1200" dirty="0">
              <a:solidFill>
                <a:sysClr val="windowText" lastClr="000000"/>
              </a:solidFill>
              <a:latin typeface="Calibri" panose="020F0502020204030204"/>
              <a:ea typeface="+mn-ea"/>
              <a:cs typeface="+mn-cs"/>
            </a:rPr>
            <a:t>.</a:t>
          </a:r>
        </a:p>
      </dsp:txBody>
      <dsp:txXfrm>
        <a:off x="481088" y="5922980"/>
        <a:ext cx="8353643" cy="623255"/>
      </dsp:txXfrm>
    </dsp:sp>
    <dsp:sp modelId="{47456031-EBB4-4D94-8183-E14738570BD8}">
      <dsp:nvSpPr>
        <dsp:cNvPr id="0" name=""/>
        <dsp:cNvSpPr/>
      </dsp:nvSpPr>
      <dsp:spPr>
        <a:xfrm>
          <a:off x="91554" y="5845073"/>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89F9-54D8-4F26-A7AF-57EB196BC82E}">
      <dsp:nvSpPr>
        <dsp:cNvPr id="0" name=""/>
        <dsp:cNvSpPr/>
      </dsp:nvSpPr>
      <dsp:spPr>
        <a:xfrm>
          <a:off x="7182109" y="163855"/>
          <a:ext cx="1611854" cy="519698"/>
        </a:xfrm>
        <a:prstGeom prst="roundRect">
          <a:avLst/>
        </a:prstGeom>
        <a:solidFill>
          <a:srgbClr val="9148C8"/>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GOOD RELATIONSHIP</a:t>
          </a:r>
          <a:endParaRPr lang="es-ES" sz="1800" b="1" kern="1200" dirty="0">
            <a:effectLst>
              <a:outerShdw blurRad="38100" dist="38100" dir="2700000" algn="tl">
                <a:srgbClr val="000000">
                  <a:alpha val="43137"/>
                </a:srgbClr>
              </a:outerShdw>
            </a:effectLst>
          </a:endParaRPr>
        </a:p>
      </dsp:txBody>
      <dsp:txXfrm>
        <a:off x="7207479" y="189225"/>
        <a:ext cx="1561114" cy="468958"/>
      </dsp:txXfrm>
    </dsp:sp>
    <dsp:sp modelId="{4F4C2809-769F-455F-89D7-F43C0079FD6A}">
      <dsp:nvSpPr>
        <dsp:cNvPr id="0" name=""/>
        <dsp:cNvSpPr/>
      </dsp:nvSpPr>
      <dsp:spPr>
        <a:xfrm>
          <a:off x="6838484" y="272992"/>
          <a:ext cx="301424" cy="301424"/>
        </a:xfrm>
        <a:prstGeom prst="mathPlus">
          <a:avLst/>
        </a:prstGeom>
        <a:solidFill>
          <a:srgbClr val="D8BEEC"/>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6878438" y="388257"/>
        <a:ext cx="221516" cy="70894"/>
      </dsp:txXfrm>
    </dsp:sp>
    <dsp:sp modelId="{CC11DBD0-E706-495A-8B0B-126BDE2CBA59}">
      <dsp:nvSpPr>
        <dsp:cNvPr id="0" name=""/>
        <dsp:cNvSpPr/>
      </dsp:nvSpPr>
      <dsp:spPr>
        <a:xfrm>
          <a:off x="5454715" y="163855"/>
          <a:ext cx="1341569" cy="519698"/>
        </a:xfrm>
        <a:prstGeom prst="roundRect">
          <a:avLst/>
        </a:prstGeom>
        <a:solidFill>
          <a:srgbClr val="9148C8"/>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FIDELITY</a:t>
          </a:r>
          <a:endParaRPr lang="es-ES" sz="1800" b="1" kern="1200" dirty="0">
            <a:effectLst>
              <a:outerShdw blurRad="38100" dist="38100" dir="2700000" algn="tl">
                <a:srgbClr val="000000">
                  <a:alpha val="43137"/>
                </a:srgbClr>
              </a:outerShdw>
            </a:effectLst>
          </a:endParaRPr>
        </a:p>
      </dsp:txBody>
      <dsp:txXfrm>
        <a:off x="5480085" y="189225"/>
        <a:ext cx="1290829" cy="468958"/>
      </dsp:txXfrm>
    </dsp:sp>
    <dsp:sp modelId="{0B256657-68B7-46F7-8AD9-21BE48E3EA0A}">
      <dsp:nvSpPr>
        <dsp:cNvPr id="0" name=""/>
        <dsp:cNvSpPr/>
      </dsp:nvSpPr>
      <dsp:spPr>
        <a:xfrm>
          <a:off x="5111091" y="272992"/>
          <a:ext cx="301424" cy="301424"/>
        </a:xfrm>
        <a:prstGeom prst="mathPlus">
          <a:avLst/>
        </a:prstGeom>
        <a:solidFill>
          <a:srgbClr val="D8BEEC"/>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5151045" y="388257"/>
        <a:ext cx="221516" cy="70894"/>
      </dsp:txXfrm>
    </dsp:sp>
    <dsp:sp modelId="{F0FC36E7-2CB1-433D-A54D-41045CD93559}">
      <dsp:nvSpPr>
        <dsp:cNvPr id="0" name=""/>
        <dsp:cNvSpPr/>
      </dsp:nvSpPr>
      <dsp:spPr>
        <a:xfrm>
          <a:off x="3727322" y="163855"/>
          <a:ext cx="1341569" cy="519698"/>
        </a:xfrm>
        <a:prstGeom prst="roundRect">
          <a:avLst/>
        </a:prstGeom>
        <a:solidFill>
          <a:srgbClr val="9148C8"/>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RESPECT</a:t>
          </a:r>
        </a:p>
      </dsp:txBody>
      <dsp:txXfrm>
        <a:off x="3752692" y="189225"/>
        <a:ext cx="1290829" cy="468958"/>
      </dsp:txXfrm>
    </dsp:sp>
    <dsp:sp modelId="{CE2165F4-3D63-4F12-92C6-0AC56BF1E7DA}">
      <dsp:nvSpPr>
        <dsp:cNvPr id="0" name=""/>
        <dsp:cNvSpPr/>
      </dsp:nvSpPr>
      <dsp:spPr>
        <a:xfrm>
          <a:off x="3383697" y="272992"/>
          <a:ext cx="301424" cy="301424"/>
        </a:xfrm>
        <a:prstGeom prst="mathPlus">
          <a:avLst/>
        </a:prstGeom>
        <a:solidFill>
          <a:srgbClr val="D8BEEC"/>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3423651" y="388257"/>
        <a:ext cx="221516" cy="70894"/>
      </dsp:txXfrm>
    </dsp:sp>
    <dsp:sp modelId="{B8F775C0-B2C5-462B-B7C8-51D5E117E44D}">
      <dsp:nvSpPr>
        <dsp:cNvPr id="0" name=""/>
        <dsp:cNvSpPr/>
      </dsp:nvSpPr>
      <dsp:spPr>
        <a:xfrm>
          <a:off x="1999928" y="163855"/>
          <a:ext cx="1341569" cy="519698"/>
        </a:xfrm>
        <a:prstGeom prst="roundRect">
          <a:avLst/>
        </a:prstGeom>
        <a:solidFill>
          <a:srgbClr val="9148C8"/>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LOVE</a:t>
          </a:r>
          <a:endParaRPr lang="es-ES" sz="1800" b="1" kern="1200" dirty="0">
            <a:effectLst>
              <a:outerShdw blurRad="38100" dist="38100" dir="2700000" algn="tl">
                <a:srgbClr val="000000">
                  <a:alpha val="43137"/>
                </a:srgbClr>
              </a:outerShdw>
            </a:effectLst>
          </a:endParaRPr>
        </a:p>
      </dsp:txBody>
      <dsp:txXfrm>
        <a:off x="2025298" y="189225"/>
        <a:ext cx="1290829" cy="468958"/>
      </dsp:txXfrm>
    </dsp:sp>
    <dsp:sp modelId="{4F3499F7-EB11-4F6F-A343-4A77CB728A07}">
      <dsp:nvSpPr>
        <dsp:cNvPr id="0" name=""/>
        <dsp:cNvSpPr/>
      </dsp:nvSpPr>
      <dsp:spPr>
        <a:xfrm>
          <a:off x="1656304" y="272992"/>
          <a:ext cx="301424" cy="301424"/>
        </a:xfrm>
        <a:prstGeom prst="mathEqual">
          <a:avLst/>
        </a:prstGeom>
        <a:solidFill>
          <a:srgbClr val="D8BEEC"/>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696258" y="335085"/>
        <a:ext cx="221516" cy="177238"/>
      </dsp:txXfrm>
    </dsp:sp>
    <dsp:sp modelId="{CC81A392-D777-452C-BBBC-C795ADC964BF}">
      <dsp:nvSpPr>
        <dsp:cNvPr id="0" name=""/>
        <dsp:cNvSpPr/>
      </dsp:nvSpPr>
      <dsp:spPr>
        <a:xfrm>
          <a:off x="2250" y="163855"/>
          <a:ext cx="1611854" cy="519698"/>
        </a:xfrm>
        <a:prstGeom prst="roundRect">
          <a:avLst/>
        </a:prstGeom>
        <a:solidFill>
          <a:schemeClr val="accent4"/>
        </a:solidFill>
        <a:ln>
          <a:noFill/>
        </a:ln>
        <a:effectLst/>
        <a:scene3d>
          <a:camera prst="orthographicFront"/>
          <a:lightRig rig="flat" dir="t"/>
        </a:scene3d>
        <a:sp3d contourW="10160" prstMaterial="dkEdge">
          <a:bevelT w="38100" h="50800" prst="angle"/>
          <a:contourClr>
            <a:schemeClr val="accent4">
              <a:shade val="40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MARRIAGE</a:t>
          </a:r>
        </a:p>
      </dsp:txBody>
      <dsp:txXfrm>
        <a:off x="27620" y="189225"/>
        <a:ext cx="1561114" cy="468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C0109-46E4-4608-9F13-E89EF1D66949}">
      <dsp:nvSpPr>
        <dsp:cNvPr id="0" name=""/>
        <dsp:cNvSpPr/>
      </dsp:nvSpPr>
      <dsp:spPr>
        <a:xfrm>
          <a:off x="3129957" y="3"/>
          <a:ext cx="3557681" cy="816881"/>
        </a:xfrm>
        <a:prstGeom prst="roundRect">
          <a:avLst/>
        </a:prstGeom>
        <a:solidFill>
          <a:srgbClr val="74AE1E"/>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ES" sz="2600" b="1" kern="1200" dirty="0">
              <a:effectLst>
                <a:outerShdw blurRad="38100" dist="38100" dir="2700000" algn="tl">
                  <a:srgbClr val="000000">
                    <a:alpha val="43137"/>
                  </a:srgbClr>
                </a:outerShdw>
              </a:effectLst>
            </a:rPr>
            <a:t>THE FOUNDATION IS CHRIST</a:t>
          </a:r>
        </a:p>
      </dsp:txBody>
      <dsp:txXfrm>
        <a:off x="3169834" y="39880"/>
        <a:ext cx="3477927" cy="737127"/>
      </dsp:txXfrm>
    </dsp:sp>
    <dsp:sp modelId="{34C6D88C-712B-4EA8-AA69-D0F50E27BDF1}">
      <dsp:nvSpPr>
        <dsp:cNvPr id="0" name=""/>
        <dsp:cNvSpPr/>
      </dsp:nvSpPr>
      <dsp:spPr>
        <a:xfrm>
          <a:off x="2600345" y="177209"/>
          <a:ext cx="473791" cy="473791"/>
        </a:xfrm>
        <a:prstGeom prst="mathEqual">
          <a:avLst/>
        </a:prstGeom>
        <a:solidFill>
          <a:srgbClr val="9FDE42"/>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effectLst>
              <a:outerShdw blurRad="38100" dist="38100" dir="2700000" algn="tl">
                <a:srgbClr val="000000">
                  <a:alpha val="43137"/>
                </a:srgbClr>
              </a:outerShdw>
            </a:effectLst>
          </a:endParaRPr>
        </a:p>
      </dsp:txBody>
      <dsp:txXfrm>
        <a:off x="2663146" y="274810"/>
        <a:ext cx="348189" cy="278589"/>
      </dsp:txXfrm>
    </dsp:sp>
    <dsp:sp modelId="{2A9189F9-54D8-4F26-A7AF-57EB196BC82E}">
      <dsp:nvSpPr>
        <dsp:cNvPr id="0" name=""/>
        <dsp:cNvSpPr/>
      </dsp:nvSpPr>
      <dsp:spPr>
        <a:xfrm>
          <a:off x="441" y="5664"/>
          <a:ext cx="2533573" cy="816881"/>
        </a:xfrm>
        <a:prstGeom prst="roundRect">
          <a:avLst/>
        </a:prstGeom>
        <a:solidFill>
          <a:schemeClr val="accent4"/>
        </a:solidFill>
        <a:ln>
          <a:noFill/>
        </a:ln>
        <a:effectLst/>
        <a:scene3d>
          <a:camera prst="orthographicFront"/>
          <a:lightRig rig="flat" dir="t"/>
        </a:scene3d>
        <a:sp3d contourW="10160" prstMaterial="dkEdge">
          <a:bevelT w="38100" h="50800" prst="angle"/>
          <a:contourClr>
            <a:schemeClr val="accent4">
              <a:shade val="40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tabLst>
              <a:tab pos="1250950" algn="l"/>
            </a:tabLst>
          </a:pP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BUILDING</a:t>
          </a:r>
        </a:p>
      </dsp:txBody>
      <dsp:txXfrm>
        <a:off x="40318" y="45541"/>
        <a:ext cx="2453819" cy="7371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C0109-46E4-4608-9F13-E89EF1D66949}">
      <dsp:nvSpPr>
        <dsp:cNvPr id="0" name=""/>
        <dsp:cNvSpPr/>
      </dsp:nvSpPr>
      <dsp:spPr>
        <a:xfrm>
          <a:off x="3140467" y="5664"/>
          <a:ext cx="3557681" cy="816881"/>
        </a:xfrm>
        <a:prstGeom prst="roundRect">
          <a:avLst/>
        </a:prstGeom>
        <a:solidFill>
          <a:srgbClr val="DAA41C"/>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 sz="2800" b="1" i="0" kern="1200">
              <a:effectLst>
                <a:outerShdw blurRad="38100" dist="38100" dir="2700000" algn="tl">
                  <a:srgbClr val="000000">
                    <a:alpha val="43137"/>
                  </a:srgbClr>
                </a:outerShdw>
              </a:effectLst>
            </a:rPr>
            <a:t>GOD GIVES GROWTH</a:t>
          </a:r>
          <a:endParaRPr lang="es-ES" sz="2800" b="1" i="0" kern="1200" dirty="0">
            <a:effectLst>
              <a:outerShdw blurRad="38100" dist="38100" dir="2700000" algn="tl">
                <a:srgbClr val="000000">
                  <a:alpha val="43137"/>
                </a:srgbClr>
              </a:outerShdw>
            </a:effectLst>
          </a:endParaRPr>
        </a:p>
      </dsp:txBody>
      <dsp:txXfrm>
        <a:off x="3180344" y="45541"/>
        <a:ext cx="3477927" cy="737127"/>
      </dsp:txXfrm>
    </dsp:sp>
    <dsp:sp modelId="{34C6D88C-712B-4EA8-AA69-D0F50E27BDF1}">
      <dsp:nvSpPr>
        <dsp:cNvPr id="0" name=""/>
        <dsp:cNvSpPr/>
      </dsp:nvSpPr>
      <dsp:spPr>
        <a:xfrm>
          <a:off x="2600345" y="177209"/>
          <a:ext cx="473791" cy="473791"/>
        </a:xfrm>
        <a:prstGeom prst="mathEqual">
          <a:avLst/>
        </a:prstGeom>
        <a:solidFill>
          <a:srgbClr val="EAC15D"/>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p>
      </dsp:txBody>
      <dsp:txXfrm>
        <a:off x="2663146" y="274810"/>
        <a:ext cx="348189" cy="278589"/>
      </dsp:txXfrm>
    </dsp:sp>
    <dsp:sp modelId="{2A9189F9-54D8-4F26-A7AF-57EB196BC82E}">
      <dsp:nvSpPr>
        <dsp:cNvPr id="0" name=""/>
        <dsp:cNvSpPr/>
      </dsp:nvSpPr>
      <dsp:spPr>
        <a:xfrm>
          <a:off x="441" y="5664"/>
          <a:ext cx="2533573" cy="816881"/>
        </a:xfrm>
        <a:prstGeom prst="roundRect">
          <a:avLst/>
        </a:prstGeom>
        <a:solidFill>
          <a:schemeClr val="accent4"/>
        </a:solidFill>
        <a:ln>
          <a:noFill/>
        </a:ln>
        <a:effectLst/>
        <a:scene3d>
          <a:camera prst="orthographicFront"/>
          <a:lightRig rig="flat" dir="t"/>
        </a:scene3d>
        <a:sp3d contourW="10160" prstMaterial="dkEdge">
          <a:bevelT w="38100" h="50800" prst="angle"/>
          <a:contourClr>
            <a:schemeClr val="accent4">
              <a:shade val="40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tabLst>
              <a:tab pos="1250950" algn="l"/>
            </a:tabLst>
          </a:pPr>
          <a:r>
            <a:rPr lang="es-ES" sz="3200" b="1" kern="1200">
              <a:solidFill>
                <a:prstClr val="white"/>
              </a:solidFill>
              <a:effectLst>
                <a:outerShdw blurRad="38100" dist="38100" dir="2700000" algn="tl">
                  <a:srgbClr val="000000">
                    <a:alpha val="43137"/>
                  </a:srgbClr>
                </a:outerShdw>
              </a:effectLst>
              <a:latin typeface="Calibri" panose="020F0502020204030204"/>
              <a:ea typeface="+mn-ea"/>
              <a:cs typeface="+mn-cs"/>
            </a:rPr>
            <a:t>FIELD</a:t>
          </a:r>
          <a:endPar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40318" y="45541"/>
        <a:ext cx="2453819" cy="737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C0109-46E4-4608-9F13-E89EF1D66949}">
      <dsp:nvSpPr>
        <dsp:cNvPr id="0" name=""/>
        <dsp:cNvSpPr/>
      </dsp:nvSpPr>
      <dsp:spPr>
        <a:xfrm>
          <a:off x="3140467" y="5664"/>
          <a:ext cx="3557681" cy="816881"/>
        </a:xfrm>
        <a:prstGeom prst="roundRect">
          <a:avLst/>
        </a:prstGeom>
        <a:solidFill>
          <a:srgbClr val="862626"/>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ES" sz="2600" kern="1200" dirty="0"/>
            <a:t>OBEDIENT AND LOYAL</a:t>
          </a:r>
        </a:p>
      </dsp:txBody>
      <dsp:txXfrm>
        <a:off x="3180344" y="45541"/>
        <a:ext cx="3477927" cy="737127"/>
      </dsp:txXfrm>
    </dsp:sp>
    <dsp:sp modelId="{34C6D88C-712B-4EA8-AA69-D0F50E27BDF1}">
      <dsp:nvSpPr>
        <dsp:cNvPr id="0" name=""/>
        <dsp:cNvSpPr/>
      </dsp:nvSpPr>
      <dsp:spPr>
        <a:xfrm>
          <a:off x="2600345" y="177209"/>
          <a:ext cx="473791" cy="473791"/>
        </a:xfrm>
        <a:prstGeom prst="mathEqual">
          <a:avLst/>
        </a:prstGeom>
        <a:solidFill>
          <a:srgbClr val="D36363"/>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p>
      </dsp:txBody>
      <dsp:txXfrm>
        <a:off x="2663146" y="274810"/>
        <a:ext cx="348189" cy="278589"/>
      </dsp:txXfrm>
    </dsp:sp>
    <dsp:sp modelId="{2A9189F9-54D8-4F26-A7AF-57EB196BC82E}">
      <dsp:nvSpPr>
        <dsp:cNvPr id="0" name=""/>
        <dsp:cNvSpPr/>
      </dsp:nvSpPr>
      <dsp:spPr>
        <a:xfrm>
          <a:off x="441" y="5664"/>
          <a:ext cx="2533573" cy="816881"/>
        </a:xfrm>
        <a:prstGeom prst="roundRect">
          <a:avLst/>
        </a:prstGeom>
        <a:solidFill>
          <a:schemeClr val="accent4"/>
        </a:solidFill>
        <a:ln>
          <a:noFill/>
        </a:ln>
        <a:effectLst/>
        <a:scene3d>
          <a:camera prst="orthographicFront"/>
          <a:lightRig rig="flat" dir="t"/>
        </a:scene3d>
        <a:sp3d contourW="10160" prstMaterial="dkEdge">
          <a:bevelT w="38100" h="50800" prst="angle"/>
          <a:contourClr>
            <a:schemeClr val="accent4">
              <a:shade val="40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marL="0" lvl="0" indent="0" algn="ctr" defTabSz="1422400">
            <a:lnSpc>
              <a:spcPct val="90000"/>
            </a:lnSpc>
            <a:spcBef>
              <a:spcPct val="0"/>
            </a:spcBef>
            <a:spcAft>
              <a:spcPct val="35000"/>
            </a:spcAft>
            <a:buNone/>
            <a:tabLst>
              <a:tab pos="1250950" algn="l"/>
            </a:tabLst>
          </a:pP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ARMY</a:t>
          </a:r>
        </a:p>
      </dsp:txBody>
      <dsp:txXfrm>
        <a:off x="40318" y="45541"/>
        <a:ext cx="2453819" cy="7371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2E971-A4E2-448C-81A2-8E465DBB0FEF}">
      <dsp:nvSpPr>
        <dsp:cNvPr id="0" name=""/>
        <dsp:cNvSpPr/>
      </dsp:nvSpPr>
      <dsp:spPr>
        <a:xfrm>
          <a:off x="0" y="5877"/>
          <a:ext cx="6453350" cy="729212"/>
        </a:xfrm>
        <a:prstGeom prst="roundRect">
          <a:avLst/>
        </a:prstGeom>
        <a:solidFill>
          <a:schemeClr val="tx2">
            <a:lumMod val="60000"/>
            <a:lumOff val="4000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That maintains unity (Body</a:t>
          </a:r>
          <a:r>
            <a:rPr lang="es-ES" sz="2400" b="1" kern="1200" dirty="0"/>
            <a:t>).</a:t>
          </a:r>
        </a:p>
      </dsp:txBody>
      <dsp:txXfrm>
        <a:off x="35597" y="41474"/>
        <a:ext cx="6382156" cy="658018"/>
      </dsp:txXfrm>
    </dsp:sp>
    <dsp:sp modelId="{FCE1EE2C-7242-4F37-A416-F2696FA76182}">
      <dsp:nvSpPr>
        <dsp:cNvPr id="0" name=""/>
        <dsp:cNvSpPr/>
      </dsp:nvSpPr>
      <dsp:spPr>
        <a:xfrm>
          <a:off x="0" y="741772"/>
          <a:ext cx="6453350" cy="729212"/>
        </a:xfrm>
        <a:prstGeom prst="roundRect">
          <a:avLst/>
        </a:prstGeom>
        <a:solidFill>
          <a:srgbClr val="9148C8"/>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That maintains a good personal relationship with God and with others (Marriage</a:t>
          </a:r>
          <a:r>
            <a:rPr lang="es-ES" sz="2400" b="1" kern="1200" dirty="0"/>
            <a:t>).</a:t>
          </a:r>
        </a:p>
      </dsp:txBody>
      <dsp:txXfrm>
        <a:off x="35597" y="777369"/>
        <a:ext cx="6382156" cy="658018"/>
      </dsp:txXfrm>
    </dsp:sp>
    <dsp:sp modelId="{65070FC1-E794-40BA-80E9-B7CBC777E03F}">
      <dsp:nvSpPr>
        <dsp:cNvPr id="0" name=""/>
        <dsp:cNvSpPr/>
      </dsp:nvSpPr>
      <dsp:spPr>
        <a:xfrm>
          <a:off x="0" y="1481815"/>
          <a:ext cx="6453350" cy="947066"/>
        </a:xfrm>
        <a:prstGeom prst="roundRect">
          <a:avLst/>
        </a:prstGeom>
        <a:solidFill>
          <a:srgbClr val="74AE1E"/>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Which has Christ as its solid foundation (Building</a:t>
          </a:r>
          <a:r>
            <a:rPr lang="es-ES" sz="2400" b="1" kern="1200" dirty="0"/>
            <a:t>).</a:t>
          </a:r>
        </a:p>
      </dsp:txBody>
      <dsp:txXfrm>
        <a:off x="46232" y="1528047"/>
        <a:ext cx="6360886" cy="854602"/>
      </dsp:txXfrm>
    </dsp:sp>
    <dsp:sp modelId="{9B4B44B2-55BF-427C-BC57-7F2083710D90}">
      <dsp:nvSpPr>
        <dsp:cNvPr id="0" name=""/>
        <dsp:cNvSpPr/>
      </dsp:nvSpPr>
      <dsp:spPr>
        <a:xfrm>
          <a:off x="0" y="2439712"/>
          <a:ext cx="6453350" cy="947066"/>
        </a:xfrm>
        <a:prstGeom prst="roundRect">
          <a:avLst/>
        </a:prstGeom>
        <a:solidFill>
          <a:srgbClr val="DAA41C"/>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Which is constantly growing (Field</a:t>
          </a:r>
          <a:r>
            <a:rPr lang="es-ES" sz="2400" b="1" kern="1200" dirty="0"/>
            <a:t>).</a:t>
          </a:r>
        </a:p>
      </dsp:txBody>
      <dsp:txXfrm>
        <a:off x="46232" y="2485944"/>
        <a:ext cx="6360886" cy="854602"/>
      </dsp:txXfrm>
    </dsp:sp>
    <dsp:sp modelId="{9E5CE94E-3608-4628-BE3C-13150CBE5C2D}">
      <dsp:nvSpPr>
        <dsp:cNvPr id="0" name=""/>
        <dsp:cNvSpPr/>
      </dsp:nvSpPr>
      <dsp:spPr>
        <a:xfrm>
          <a:off x="0" y="3397609"/>
          <a:ext cx="6453350" cy="1218770"/>
        </a:xfrm>
        <a:prstGeom prst="roundRect">
          <a:avLst/>
        </a:prstGeom>
        <a:solidFill>
          <a:srgbClr val="862626"/>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Who is standing in the fight against the Evil </a:t>
          </a:r>
          <a:r>
            <a:rPr lang="en-US" sz="2400" b="1" kern="1200"/>
            <a:t>One, and </a:t>
          </a:r>
          <a:r>
            <a:rPr lang="en-US" sz="2400" b="1" kern="1200" dirty="0"/>
            <a:t>maintains his obedience and loyalty to God (Army</a:t>
          </a:r>
          <a:r>
            <a:rPr lang="es-ES" sz="2400" b="1" kern="1200" dirty="0"/>
            <a:t>).</a:t>
          </a:r>
        </a:p>
      </dsp:txBody>
      <dsp:txXfrm>
        <a:off x="59495" y="3457104"/>
        <a:ext cx="6334360" cy="109978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06FEE-0C85-4A33-9995-BE2310E60A4C}" type="datetimeFigureOut">
              <a:rPr lang="es-ES" smtClean="0"/>
              <a:t>07/08/2024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9AD6F-2771-4011-8C4E-8B27B5699DF6}" type="slidenum">
              <a:rPr lang="es-ES" smtClean="0"/>
              <a:t>‹Nº›</a:t>
            </a:fld>
            <a:endParaRPr lang="es-ES"/>
          </a:p>
        </p:txBody>
      </p:sp>
    </p:spTree>
    <p:extLst>
      <p:ext uri="{BB962C8B-B14F-4D97-AF65-F5344CB8AC3E}">
        <p14:creationId xmlns:p14="http://schemas.microsoft.com/office/powerpoint/2010/main" val="98675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iglesia es el cuerpo de Cristo,  y Cristo su cabeza (ver 1 </a:t>
            </a:r>
            <a:r>
              <a:rPr lang="es-ES" dirty="0" err="1"/>
              <a:t>Cor</a:t>
            </a:r>
            <a:r>
              <a:rPr lang="es-ES" dirty="0"/>
              <a:t>. 12: 27; Efe. 1: 22-23; Col. 1: 18-24).</a:t>
            </a:r>
          </a:p>
          <a:p>
            <a:r>
              <a:rPr lang="es-ES" dirty="0"/>
              <a:t>El apóstol presenta a la iglesia como el cuerpo de Cristo, lo que significa que ella es un cuerpo unido, con Cristo como su cabeza (ver 1 </a:t>
            </a:r>
            <a:r>
              <a:rPr lang="es-ES" dirty="0" err="1"/>
              <a:t>Cor</a:t>
            </a:r>
            <a:r>
              <a:rPr lang="es-ES" dirty="0"/>
              <a:t>. 12: 27; Efe. 1: 22-23; Col. 1: 18-24). Mediante una figura de lenguaje en que una parte representa o se nombra por el todo, Cristo, cabeza de la iglesia, representa a la iglesia entera. Todos los miembros de la iglesia son unidades separadas que tienen cargos diversos y diferentes responsabilidades en la iglesia. Reciben dones de Dios para esas funciones, dones apropiados para sus necesidades individuales; pero todos tienen que responder ante Cristo, y están unidos en él. </a:t>
            </a:r>
          </a:p>
          <a:p>
            <a:r>
              <a:rPr lang="es-ES" dirty="0"/>
              <a:t>en el cual cada parte cumple una función necesaria. No se puede prescindir de ninguna parte del cuerpo si se quiere que continúe funcionando eficientemente.</a:t>
            </a:r>
          </a:p>
          <a:p>
            <a:r>
              <a:rPr lang="es-ES" dirty="0"/>
              <a:t>se necesita es que los miembros se complementen plenamente para que unidos cumplan todas las funciones necesarias para el bien del todo. El cuerpo humano no tiene lugar para miembros inactivos ni necesita a los que no contribuyan para la eficiencia general de todo el organismo. La iglesia necesita miembros consagrados y activos que contribuyan continuamente a la completa realización 768 de la obra de la iglesia en la ganancia de almas para el reino de Dios (ver 1JT 588-589; 2JT 156-157; 3JT 67-69). </a:t>
            </a:r>
          </a:p>
          <a:p>
            <a:r>
              <a:rPr lang="es-ES" dirty="0"/>
              <a:t>El miembro más humilde de la iglesia es tan miembro del cuerpo de Cristo como el que posee los más destacados dones (ver Mat. 23: 8-12; Sant. 3: 1; 1 </a:t>
            </a:r>
            <a:r>
              <a:rPr lang="es-ES" dirty="0" err="1"/>
              <a:t>Ped</a:t>
            </a:r>
            <a:r>
              <a:rPr lang="es-ES" dirty="0"/>
              <a:t>. 5: 3). Cristo ama a todos los miembros. Dio su vida por todos, y hubiera muerto por una sola alma (ver Luc. 15: 4-7-, DTG 446; MB 261). </a:t>
            </a:r>
          </a:p>
          <a:p>
            <a:endParaRPr lang="es-ES" dirty="0"/>
          </a:p>
          <a:p>
            <a:r>
              <a:rPr lang="es-ES" dirty="0"/>
              <a:t>Si todos los miembros tuvieran el mismo don o los mismos dones, y todos fueran aptos para el mismo cargo o la misma clase de servicio, se descuidarían importantes fases de la actividad de la iglesia para la proclamación del Evangelio, y la iglesia declinaría en espiritualidad y vigor. Cada parte debe hacer su debida contribución para el bienestar del cuerpo; de lo contrario no se puede mantener una eficiencia máxima. </a:t>
            </a:r>
          </a:p>
          <a:p>
            <a:r>
              <a:rPr lang="es-ES" dirty="0"/>
              <a:t>Unidad en la diversidad y diversidad en la unidad es la disposición o arreglo que produce los mejores tratados (ver </a:t>
            </a:r>
            <a:r>
              <a:rPr lang="es-ES" dirty="0" err="1"/>
              <a:t>Eze</a:t>
            </a:r>
            <a:r>
              <a:rPr lang="es-ES" dirty="0"/>
              <a:t>. 1: 28; 10; 2JT 350; OE 504). La mano de Dios lo preside todo, e individualmente los cristianos pueden regocijarse de ser considerados dignos de una parte -aunque sea pequeña- en la grandiosa obra de llevar a una gloriosa terminación el plan de redención. </a:t>
            </a:r>
          </a:p>
          <a:p>
            <a:r>
              <a:rPr lang="es-ES" dirty="0"/>
              <a:t>Ningún miembro, no importa cuán débil, ignorante o pequeño sea, debe ser considerado como innecesario o sin valor. Cada uno es en su lugar, y no es correcto pensar que los miembros pertenecen a diferentes cuerpos y que, por lo tanto, no pueden relacionarse entre sí. </a:t>
            </a:r>
          </a:p>
          <a:p>
            <a:r>
              <a:rPr lang="es-ES" dirty="0"/>
              <a:t>No importa qué parte del cuerpo humano esté afectada por el dolor o la enfermedad, los recursos y las energías de todo el organismo se concentran para aliviar ese dolor y restaurar el miembro lesionado a su estado normal. En el cuerpo espiritual cada miembro también debe interesarse en el bienestar de los otros, sin hacer acepción de personas ni de dones. </a:t>
            </a:r>
          </a:p>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6</a:t>
            </a:fld>
            <a:endParaRPr lang="es-ES"/>
          </a:p>
        </p:txBody>
      </p:sp>
    </p:spTree>
    <p:extLst>
      <p:ext uri="{BB962C8B-B14F-4D97-AF65-F5344CB8AC3E}">
        <p14:creationId xmlns:p14="http://schemas.microsoft.com/office/powerpoint/2010/main" val="337808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8</a:t>
            </a:fld>
            <a:endParaRPr lang="es-ES"/>
          </a:p>
        </p:txBody>
      </p:sp>
    </p:spTree>
    <p:extLst>
      <p:ext uri="{BB962C8B-B14F-4D97-AF65-F5344CB8AC3E}">
        <p14:creationId xmlns:p14="http://schemas.microsoft.com/office/powerpoint/2010/main" val="12643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9</a:t>
            </a:fld>
            <a:endParaRPr lang="es-ES"/>
          </a:p>
        </p:txBody>
      </p:sp>
    </p:spTree>
    <p:extLst>
      <p:ext uri="{BB962C8B-B14F-4D97-AF65-F5344CB8AC3E}">
        <p14:creationId xmlns:p14="http://schemas.microsoft.com/office/powerpoint/2010/main" val="14771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10</a:t>
            </a:fld>
            <a:endParaRPr lang="es-ES"/>
          </a:p>
        </p:txBody>
      </p:sp>
    </p:spTree>
    <p:extLst>
      <p:ext uri="{BB962C8B-B14F-4D97-AF65-F5344CB8AC3E}">
        <p14:creationId xmlns:p14="http://schemas.microsoft.com/office/powerpoint/2010/main" val="208304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12</a:t>
            </a:fld>
            <a:endParaRPr lang="es-ES"/>
          </a:p>
        </p:txBody>
      </p:sp>
    </p:spTree>
    <p:extLst>
      <p:ext uri="{BB962C8B-B14F-4D97-AF65-F5344CB8AC3E}">
        <p14:creationId xmlns:p14="http://schemas.microsoft.com/office/powerpoint/2010/main" val="1737810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14</a:t>
            </a:fld>
            <a:endParaRPr lang="es-ES"/>
          </a:p>
        </p:txBody>
      </p:sp>
    </p:spTree>
    <p:extLst>
      <p:ext uri="{BB962C8B-B14F-4D97-AF65-F5344CB8AC3E}">
        <p14:creationId xmlns:p14="http://schemas.microsoft.com/office/powerpoint/2010/main" val="255810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15</a:t>
            </a:fld>
            <a:endParaRPr lang="es-ES"/>
          </a:p>
        </p:txBody>
      </p:sp>
    </p:spTree>
    <p:extLst>
      <p:ext uri="{BB962C8B-B14F-4D97-AF65-F5344CB8AC3E}">
        <p14:creationId xmlns:p14="http://schemas.microsoft.com/office/powerpoint/2010/main" val="14331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BDD2FA-AF5D-608E-6F5D-180C69CC8EA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675B058-39E0-549D-62E0-58ED7F5EE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D899CAB-E41F-A2BC-CD52-119C88F06B83}"/>
              </a:ext>
            </a:extLst>
          </p:cNvPr>
          <p:cNvSpPr>
            <a:spLocks noGrp="1"/>
          </p:cNvSpPr>
          <p:nvPr>
            <p:ph type="dt" sz="half" idx="10"/>
          </p:nvPr>
        </p:nvSpPr>
        <p:spPr/>
        <p:txBody>
          <a:bodyPr/>
          <a:lstStyle/>
          <a:p>
            <a:fld id="{1D503FAC-83FB-4628-8B0B-8C558AC52AE1}" type="datetimeFigureOut">
              <a:rPr lang="es-ES" smtClean="0"/>
              <a:t>07/08/2024</a:t>
            </a:fld>
            <a:endParaRPr lang="es-ES"/>
          </a:p>
        </p:txBody>
      </p:sp>
      <p:sp>
        <p:nvSpPr>
          <p:cNvPr id="5" name="Marcador de pie de página 4">
            <a:extLst>
              <a:ext uri="{FF2B5EF4-FFF2-40B4-BE49-F238E27FC236}">
                <a16:creationId xmlns:a16="http://schemas.microsoft.com/office/drawing/2014/main" id="{52563FB8-41A7-3645-5B2E-D5F99C3182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0F1DBB-9EAE-419F-5B53-74DE63F98468}"/>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386368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AFDF7-ED66-662C-9EF8-4A2770C4E9F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03F0B0-9E95-13CC-908C-96124DA0AB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1D0838-1B63-8A20-AF2E-1CAD3373C946}"/>
              </a:ext>
            </a:extLst>
          </p:cNvPr>
          <p:cNvSpPr>
            <a:spLocks noGrp="1"/>
          </p:cNvSpPr>
          <p:nvPr>
            <p:ph type="dt" sz="half" idx="10"/>
          </p:nvPr>
        </p:nvSpPr>
        <p:spPr/>
        <p:txBody>
          <a:bodyPr/>
          <a:lstStyle/>
          <a:p>
            <a:fld id="{1D503FAC-83FB-4628-8B0B-8C558AC52AE1}" type="datetimeFigureOut">
              <a:rPr lang="es-ES" smtClean="0"/>
              <a:t>07/08/2024</a:t>
            </a:fld>
            <a:endParaRPr lang="es-ES"/>
          </a:p>
        </p:txBody>
      </p:sp>
      <p:sp>
        <p:nvSpPr>
          <p:cNvPr id="5" name="Marcador de pie de página 4">
            <a:extLst>
              <a:ext uri="{FF2B5EF4-FFF2-40B4-BE49-F238E27FC236}">
                <a16:creationId xmlns:a16="http://schemas.microsoft.com/office/drawing/2014/main" id="{CB8CD4FE-3827-4329-7A9F-37C2DC9CEF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32E458-A8EA-8701-25B9-5E7DFF2BD872}"/>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301989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F38984-7D83-5691-1FC1-CA3117C88CE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C92C685-11B1-7461-9585-2A6949C8C5A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E98E9A-F6CD-C029-7B44-946DFAD13C40}"/>
              </a:ext>
            </a:extLst>
          </p:cNvPr>
          <p:cNvSpPr>
            <a:spLocks noGrp="1"/>
          </p:cNvSpPr>
          <p:nvPr>
            <p:ph type="dt" sz="half" idx="10"/>
          </p:nvPr>
        </p:nvSpPr>
        <p:spPr/>
        <p:txBody>
          <a:bodyPr/>
          <a:lstStyle/>
          <a:p>
            <a:fld id="{1D503FAC-83FB-4628-8B0B-8C558AC52AE1}" type="datetimeFigureOut">
              <a:rPr lang="es-ES" smtClean="0"/>
              <a:t>07/08/2024</a:t>
            </a:fld>
            <a:endParaRPr lang="es-ES"/>
          </a:p>
        </p:txBody>
      </p:sp>
      <p:sp>
        <p:nvSpPr>
          <p:cNvPr id="5" name="Marcador de pie de página 4">
            <a:extLst>
              <a:ext uri="{FF2B5EF4-FFF2-40B4-BE49-F238E27FC236}">
                <a16:creationId xmlns:a16="http://schemas.microsoft.com/office/drawing/2014/main" id="{6D52929C-44AB-D041-AC2F-CF6DCA9660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84CDF6-051E-9D9A-DCB9-C41B935B2F96}"/>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91539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E711D1-1E1A-D432-13C7-342931D0EB3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DE65431-F1E5-51E6-D0C2-2A356C7405E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84FF97C-C9B2-1C79-7AC9-C1528442ACD7}"/>
              </a:ext>
            </a:extLst>
          </p:cNvPr>
          <p:cNvSpPr>
            <a:spLocks noGrp="1"/>
          </p:cNvSpPr>
          <p:nvPr>
            <p:ph type="dt" sz="half" idx="10"/>
          </p:nvPr>
        </p:nvSpPr>
        <p:spPr/>
        <p:txBody>
          <a:bodyPr/>
          <a:lstStyle/>
          <a:p>
            <a:fld id="{1D503FAC-83FB-4628-8B0B-8C558AC52AE1}" type="datetimeFigureOut">
              <a:rPr lang="es-ES" smtClean="0"/>
              <a:t>07/08/2024</a:t>
            </a:fld>
            <a:endParaRPr lang="es-ES"/>
          </a:p>
        </p:txBody>
      </p:sp>
      <p:sp>
        <p:nvSpPr>
          <p:cNvPr id="5" name="Marcador de pie de página 4">
            <a:extLst>
              <a:ext uri="{FF2B5EF4-FFF2-40B4-BE49-F238E27FC236}">
                <a16:creationId xmlns:a16="http://schemas.microsoft.com/office/drawing/2014/main" id="{697627A7-F701-C93E-FA91-78E7CF5CA73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1089FF-4167-49AE-7B75-69789B24A432}"/>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411210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52AB04-7207-9EAE-09B1-85786F34BEC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1CA4E3-1A61-9D71-FAFE-0C3F4FE162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175F2E1-A3DC-3DFD-3487-C51865C8B759}"/>
              </a:ext>
            </a:extLst>
          </p:cNvPr>
          <p:cNvSpPr>
            <a:spLocks noGrp="1"/>
          </p:cNvSpPr>
          <p:nvPr>
            <p:ph type="dt" sz="half" idx="10"/>
          </p:nvPr>
        </p:nvSpPr>
        <p:spPr/>
        <p:txBody>
          <a:bodyPr/>
          <a:lstStyle/>
          <a:p>
            <a:fld id="{1D503FAC-83FB-4628-8B0B-8C558AC52AE1}" type="datetimeFigureOut">
              <a:rPr lang="es-ES" smtClean="0"/>
              <a:t>07/08/2024</a:t>
            </a:fld>
            <a:endParaRPr lang="es-ES"/>
          </a:p>
        </p:txBody>
      </p:sp>
      <p:sp>
        <p:nvSpPr>
          <p:cNvPr id="5" name="Marcador de pie de página 4">
            <a:extLst>
              <a:ext uri="{FF2B5EF4-FFF2-40B4-BE49-F238E27FC236}">
                <a16:creationId xmlns:a16="http://schemas.microsoft.com/office/drawing/2014/main" id="{4DBC0202-5C30-504F-4730-F9CC9B50E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691BC7D-62AF-DF8E-BEC2-93A7E611991E}"/>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48046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D2AF3-1159-F601-B9F6-9B6B4EEE3F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3F8FE3-FA6A-F96F-FB2A-1C51005FCB2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830569F-A66A-819C-DB55-E5B8E751C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3EEF44-C6E7-2EA2-F443-687E760D72EA}"/>
              </a:ext>
            </a:extLst>
          </p:cNvPr>
          <p:cNvSpPr>
            <a:spLocks noGrp="1"/>
          </p:cNvSpPr>
          <p:nvPr>
            <p:ph type="dt" sz="half" idx="10"/>
          </p:nvPr>
        </p:nvSpPr>
        <p:spPr/>
        <p:txBody>
          <a:bodyPr/>
          <a:lstStyle/>
          <a:p>
            <a:fld id="{1D503FAC-83FB-4628-8B0B-8C558AC52AE1}" type="datetimeFigureOut">
              <a:rPr lang="es-ES" smtClean="0"/>
              <a:t>07/08/2024</a:t>
            </a:fld>
            <a:endParaRPr lang="es-ES"/>
          </a:p>
        </p:txBody>
      </p:sp>
      <p:sp>
        <p:nvSpPr>
          <p:cNvPr id="6" name="Marcador de pie de página 5">
            <a:extLst>
              <a:ext uri="{FF2B5EF4-FFF2-40B4-BE49-F238E27FC236}">
                <a16:creationId xmlns:a16="http://schemas.microsoft.com/office/drawing/2014/main" id="{0B9A79F3-6B8E-AF67-B1C6-B037028F15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2FF70D9-E9B6-0EC6-072F-3242CEE156AA}"/>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1402460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B22AA-8283-1C0B-B645-22ACFD08A85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3072BB1-D321-4DD2-BD8D-AE5014AF9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3FC2B9F-E10F-27BC-02A4-6051494E98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A27C49-1C1F-3820-12CA-D9609C105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3EB7CA8-CAAC-58B7-169B-54DB15CCABA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18533C9-CDC8-F2A2-67C5-C8FAB76C1054}"/>
              </a:ext>
            </a:extLst>
          </p:cNvPr>
          <p:cNvSpPr>
            <a:spLocks noGrp="1"/>
          </p:cNvSpPr>
          <p:nvPr>
            <p:ph type="dt" sz="half" idx="10"/>
          </p:nvPr>
        </p:nvSpPr>
        <p:spPr/>
        <p:txBody>
          <a:bodyPr/>
          <a:lstStyle/>
          <a:p>
            <a:fld id="{1D503FAC-83FB-4628-8B0B-8C558AC52AE1}" type="datetimeFigureOut">
              <a:rPr lang="es-ES" smtClean="0"/>
              <a:t>07/08/2024</a:t>
            </a:fld>
            <a:endParaRPr lang="es-ES"/>
          </a:p>
        </p:txBody>
      </p:sp>
      <p:sp>
        <p:nvSpPr>
          <p:cNvPr id="8" name="Marcador de pie de página 7">
            <a:extLst>
              <a:ext uri="{FF2B5EF4-FFF2-40B4-BE49-F238E27FC236}">
                <a16:creationId xmlns:a16="http://schemas.microsoft.com/office/drawing/2014/main" id="{295ECCA0-1E4A-3309-C941-4EB2248AC75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93DE9F-8124-0529-74F5-6B3CA415DB15}"/>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281624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6399-9690-15E8-D551-0AD7CCE244D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C153F0C-0661-D664-0B7F-5404BE8D9A0D}"/>
              </a:ext>
            </a:extLst>
          </p:cNvPr>
          <p:cNvSpPr>
            <a:spLocks noGrp="1"/>
          </p:cNvSpPr>
          <p:nvPr>
            <p:ph type="dt" sz="half" idx="10"/>
          </p:nvPr>
        </p:nvSpPr>
        <p:spPr/>
        <p:txBody>
          <a:bodyPr/>
          <a:lstStyle/>
          <a:p>
            <a:fld id="{1D503FAC-83FB-4628-8B0B-8C558AC52AE1}" type="datetimeFigureOut">
              <a:rPr lang="es-ES" smtClean="0"/>
              <a:t>07/08/2024</a:t>
            </a:fld>
            <a:endParaRPr lang="es-ES"/>
          </a:p>
        </p:txBody>
      </p:sp>
      <p:sp>
        <p:nvSpPr>
          <p:cNvPr id="4" name="Marcador de pie de página 3">
            <a:extLst>
              <a:ext uri="{FF2B5EF4-FFF2-40B4-BE49-F238E27FC236}">
                <a16:creationId xmlns:a16="http://schemas.microsoft.com/office/drawing/2014/main" id="{87C579E0-D6F9-6308-D5AF-6F5E157A2BE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FAE58E1-BBA8-723D-A28A-8EBB56078524}"/>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348463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888BCD3-CECE-BBEE-29EA-B9019A602454}"/>
              </a:ext>
            </a:extLst>
          </p:cNvPr>
          <p:cNvSpPr>
            <a:spLocks noGrp="1"/>
          </p:cNvSpPr>
          <p:nvPr>
            <p:ph type="dt" sz="half" idx="10"/>
          </p:nvPr>
        </p:nvSpPr>
        <p:spPr/>
        <p:txBody>
          <a:bodyPr/>
          <a:lstStyle/>
          <a:p>
            <a:fld id="{1D503FAC-83FB-4628-8B0B-8C558AC52AE1}" type="datetimeFigureOut">
              <a:rPr lang="es-ES" smtClean="0"/>
              <a:t>07/08/2024</a:t>
            </a:fld>
            <a:endParaRPr lang="es-ES"/>
          </a:p>
        </p:txBody>
      </p:sp>
      <p:sp>
        <p:nvSpPr>
          <p:cNvPr id="3" name="Marcador de pie de página 2">
            <a:extLst>
              <a:ext uri="{FF2B5EF4-FFF2-40B4-BE49-F238E27FC236}">
                <a16:creationId xmlns:a16="http://schemas.microsoft.com/office/drawing/2014/main" id="{61D6639C-8628-DC3D-27B5-9DBADB8572E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A8FFD1B-02DF-954F-7136-E62BFF86FD04}"/>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91944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5E91A-221E-5888-F503-7AD31F5E44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AEFAD0-34BE-04BC-9A17-129C23486D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5830EC9-7815-0E06-D9C3-D923CF7E7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32B657-9629-00A8-E662-97C633DBFD7C}"/>
              </a:ext>
            </a:extLst>
          </p:cNvPr>
          <p:cNvSpPr>
            <a:spLocks noGrp="1"/>
          </p:cNvSpPr>
          <p:nvPr>
            <p:ph type="dt" sz="half" idx="10"/>
          </p:nvPr>
        </p:nvSpPr>
        <p:spPr/>
        <p:txBody>
          <a:bodyPr/>
          <a:lstStyle/>
          <a:p>
            <a:fld id="{1D503FAC-83FB-4628-8B0B-8C558AC52AE1}" type="datetimeFigureOut">
              <a:rPr lang="es-ES" smtClean="0"/>
              <a:t>07/08/2024</a:t>
            </a:fld>
            <a:endParaRPr lang="es-ES"/>
          </a:p>
        </p:txBody>
      </p:sp>
      <p:sp>
        <p:nvSpPr>
          <p:cNvPr id="6" name="Marcador de pie de página 5">
            <a:extLst>
              <a:ext uri="{FF2B5EF4-FFF2-40B4-BE49-F238E27FC236}">
                <a16:creationId xmlns:a16="http://schemas.microsoft.com/office/drawing/2014/main" id="{3B899A9C-2083-F9A0-05E5-EBB99B12D3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AE8C9D-D5DB-EE27-D72C-824E359D25A5}"/>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228935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6A39A8-838E-CC8C-E183-563F460F0C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C488967-3F95-0B00-1DB3-C38AD3721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9F069E4-CA9D-674A-7536-CE52B5C4C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6174BF-CBB8-EBBF-B126-E29E28CEE483}"/>
              </a:ext>
            </a:extLst>
          </p:cNvPr>
          <p:cNvSpPr>
            <a:spLocks noGrp="1"/>
          </p:cNvSpPr>
          <p:nvPr>
            <p:ph type="dt" sz="half" idx="10"/>
          </p:nvPr>
        </p:nvSpPr>
        <p:spPr/>
        <p:txBody>
          <a:bodyPr/>
          <a:lstStyle/>
          <a:p>
            <a:fld id="{1D503FAC-83FB-4628-8B0B-8C558AC52AE1}" type="datetimeFigureOut">
              <a:rPr lang="es-ES" smtClean="0"/>
              <a:t>07/08/2024</a:t>
            </a:fld>
            <a:endParaRPr lang="es-ES"/>
          </a:p>
        </p:txBody>
      </p:sp>
      <p:sp>
        <p:nvSpPr>
          <p:cNvPr id="6" name="Marcador de pie de página 5">
            <a:extLst>
              <a:ext uri="{FF2B5EF4-FFF2-40B4-BE49-F238E27FC236}">
                <a16:creationId xmlns:a16="http://schemas.microsoft.com/office/drawing/2014/main" id="{BC889849-BCFA-239C-0099-C3E91409E00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18CBF35-9B06-1661-5C28-53DCE221724C}"/>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303717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F35981A-9880-F398-A970-377638F89E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F3803D-7CA6-DF7E-25B8-A2D7740AA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F6989D-C5F7-914F-8ACB-803F10A78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03FAC-83FB-4628-8B0B-8C558AC52AE1}" type="datetimeFigureOut">
              <a:rPr lang="es-ES" smtClean="0"/>
              <a:t>07/08/2024</a:t>
            </a:fld>
            <a:endParaRPr lang="es-ES"/>
          </a:p>
        </p:txBody>
      </p:sp>
      <p:sp>
        <p:nvSpPr>
          <p:cNvPr id="5" name="Marcador de pie de página 4">
            <a:extLst>
              <a:ext uri="{FF2B5EF4-FFF2-40B4-BE49-F238E27FC236}">
                <a16:creationId xmlns:a16="http://schemas.microsoft.com/office/drawing/2014/main" id="{C78F9F90-296D-F3A5-8CA1-3EADE269B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BE14420-BAB8-FD49-AD94-27DAA0846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D38D5-26A0-4D20-A7F2-23ED196BF190}" type="slidenum">
              <a:rPr lang="es-ES" smtClean="0"/>
              <a:t>‹Nº›</a:t>
            </a:fld>
            <a:endParaRPr lang="es-ES"/>
          </a:p>
        </p:txBody>
      </p:sp>
    </p:spTree>
    <p:extLst>
      <p:ext uri="{BB962C8B-B14F-4D97-AF65-F5344CB8AC3E}">
        <p14:creationId xmlns:p14="http://schemas.microsoft.com/office/powerpoint/2010/main" val="2017577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7.jp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8.jp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1.jpg"/><Relationship Id="rId7" Type="http://schemas.openxmlformats.org/officeDocument/2006/relationships/diagramQuickStyle" Target="../diagrams/quickStyle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2.pn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5.png"/><Relationship Id="rId7" Type="http://schemas.openxmlformats.org/officeDocument/2006/relationships/diagramQuickStyle" Target="../diagrams/quickStyle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6.jpeg"/><Relationship Id="rId9" Type="http://schemas.microsoft.com/office/2007/relationships/diagramDrawing" Target="../diagrams/drawing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0.jpg"/><Relationship Id="rId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diagramQuickStyle" Target="../diagrams/quickStyle1.xml"/><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diagramData" Target="../diagrams/data2.xml"/><Relationship Id="rId21" Type="http://schemas.openxmlformats.org/officeDocument/2006/relationships/image" Target="../media/image24.svg"/><Relationship Id="rId7" Type="http://schemas.microsoft.com/office/2007/relationships/diagramDrawing" Target="../diagrams/drawing2.xml"/><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8.svg"/><Relationship Id="rId2" Type="http://schemas.openxmlformats.org/officeDocument/2006/relationships/notesSlide" Target="../notesSlides/notesSlide1.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4.svg"/><Relationship Id="rId24" Type="http://schemas.openxmlformats.org/officeDocument/2006/relationships/image" Target="../media/image27.png"/><Relationship Id="rId5" Type="http://schemas.openxmlformats.org/officeDocument/2006/relationships/diagramQuickStyle" Target="../diagrams/quickStyle2.xml"/><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diagramLayout" Target="../diagrams/layout2.xml"/><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31.jpg"/><Relationship Id="rId7"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4.jpg"/><Relationship Id="rId11" Type="http://schemas.microsoft.com/office/2007/relationships/diagramDrawing" Target="../diagrams/drawing3.xml"/><Relationship Id="rId5" Type="http://schemas.openxmlformats.org/officeDocument/2006/relationships/image" Target="../media/image33.jpg"/><Relationship Id="rId10" Type="http://schemas.openxmlformats.org/officeDocument/2006/relationships/diagramColors" Target="../diagrams/colors3.xml"/><Relationship Id="rId4" Type="http://schemas.openxmlformats.org/officeDocument/2006/relationships/image" Target="../media/image32.jpg"/><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Personas en frente de una ventana&#10;&#10;Descripción generada automáticamente">
            <a:extLst>
              <a:ext uri="{FF2B5EF4-FFF2-40B4-BE49-F238E27FC236}">
                <a16:creationId xmlns:a16="http://schemas.microsoft.com/office/drawing/2014/main" id="{C1AC175C-DC5E-6223-B4A6-B7036081A672}"/>
              </a:ext>
            </a:extLst>
          </p:cNvPr>
          <p:cNvPicPr>
            <a:picLocks noChangeAspect="1"/>
          </p:cNvPicPr>
          <p:nvPr/>
        </p:nvPicPr>
        <p:blipFill rotWithShape="1">
          <a:blip r:embed="rId2">
            <a:extLst>
              <a:ext uri="{28A0092B-C50C-407E-A947-70E740481C1C}">
                <a14:useLocalDpi xmlns:a14="http://schemas.microsoft.com/office/drawing/2010/main" val="0"/>
              </a:ext>
            </a:extLst>
          </a:blip>
          <a:srcRect t="9637" b="1536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4264D968-76D9-44CA-8716-03541267133E}"/>
              </a:ext>
            </a:extLst>
          </p:cNvPr>
          <p:cNvSpPr txBox="1"/>
          <p:nvPr/>
        </p:nvSpPr>
        <p:spPr>
          <a:xfrm>
            <a:off x="0" y="5390014"/>
            <a:ext cx="12191999" cy="744836"/>
          </a:xfrm>
          <a:prstGeom prst="rect">
            <a:avLst/>
          </a:prstGeom>
        </p:spPr>
        <p:txBody>
          <a:bodyPr vert="horz" lIns="91440" tIns="45720" rIns="91440" bIns="45720" rtlCol="0" anchor="ctr">
            <a:normAutofit fontScale="92500" lnSpcReduction="10000"/>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r>
              <a:rPr lang="en-US" sz="5400" b="1" dirty="0">
                <a:ln>
                  <a:solidFill>
                    <a:schemeClr val="accent3">
                      <a:lumMod val="75000"/>
                    </a:schemeClr>
                  </a:solidFill>
                </a:ln>
                <a:solidFill>
                  <a:schemeClr val="accent4"/>
                </a:solidFill>
                <a:latin typeface="Algerian" panose="04020705040A02060702" pitchFamily="82" charset="0"/>
                <a:ea typeface="+mj-ea"/>
                <a:cs typeface="+mj-cs"/>
              </a:rPr>
              <a:t>WHAT IS THE CHURCH?</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09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59000">
              <a:srgbClr val="CDEE9C"/>
            </a:gs>
            <a:gs pos="100000">
              <a:srgbClr val="AFE462"/>
            </a:gs>
          </a:gsLst>
          <a:path path="circle">
            <a:fillToRect l="50000" t="-80000" r="50000" b="180000"/>
          </a:path>
        </a:gradFill>
        <a:effectLst/>
      </p:bgPr>
    </p:bg>
    <p:spTree>
      <p:nvGrpSpPr>
        <p:cNvPr id="1" name=""/>
        <p:cNvGrpSpPr/>
        <p:nvPr/>
      </p:nvGrpSpPr>
      <p:grpSpPr>
        <a:xfrm>
          <a:off x="0" y="0"/>
          <a:ext cx="0" cy="0"/>
          <a:chOff x="0" y="0"/>
          <a:chExt cx="0" cy="0"/>
        </a:xfrm>
      </p:grpSpPr>
      <p:sp>
        <p:nvSpPr>
          <p:cNvPr id="23" name="CuadroTexto 22">
            <a:extLst>
              <a:ext uri="{FF2B5EF4-FFF2-40B4-BE49-F238E27FC236}">
                <a16:creationId xmlns:a16="http://schemas.microsoft.com/office/drawing/2014/main" id="{8798D510-1D8A-F48B-5368-25C5F789B3AB}"/>
              </a:ext>
            </a:extLst>
          </p:cNvPr>
          <p:cNvSpPr txBox="1"/>
          <p:nvPr/>
        </p:nvSpPr>
        <p:spPr>
          <a:xfrm>
            <a:off x="99825" y="1139498"/>
            <a:ext cx="6212993" cy="5693866"/>
          </a:xfrm>
          <a:prstGeom prst="rect">
            <a:avLst/>
          </a:prstGeom>
          <a:noFill/>
        </p:spPr>
        <p:txBody>
          <a:bodyPr wrap="square">
            <a:spAutoFit/>
          </a:bodyPr>
          <a:lstStyle/>
          <a:p>
            <a:r>
              <a:rPr lang="en-US" sz="2800" b="1" dirty="0"/>
              <a:t>Paul is referring to a building where the main key is found in verse 11: "For other foundation can no man lay than that is laid, which is Jesus Christ."</a:t>
            </a:r>
          </a:p>
          <a:p>
            <a:r>
              <a:rPr lang="en-US" sz="2800" b="1" dirty="0"/>
              <a:t>As a Church we need to have a strong and firm foundation so that we do not collapse, and this foundation is Christ.</a:t>
            </a:r>
          </a:p>
          <a:p>
            <a:r>
              <a:rPr lang="en-US" sz="2800" b="1" dirty="0"/>
              <a:t>Our doctrines are based on Christ, our preaching must be based on Christ, our testimony must be based on Christ.</a:t>
            </a:r>
          </a:p>
          <a:p>
            <a:r>
              <a:rPr lang="en-US" sz="2800" b="1" dirty="0"/>
              <a:t>Everything must be founded on Christ so that we can be a strong and united Church</a:t>
            </a:r>
            <a:r>
              <a:rPr lang="es-ES" sz="2800" b="1" dirty="0"/>
              <a:t>. </a:t>
            </a:r>
          </a:p>
        </p:txBody>
      </p:sp>
      <p:pic>
        <p:nvPicPr>
          <p:cNvPr id="24" name="Imagen 23" descr="Una mano muestra un objeto en la mano&#10;&#10;Descripción generada automáticamente con confianza media">
            <a:extLst>
              <a:ext uri="{FF2B5EF4-FFF2-40B4-BE49-F238E27FC236}">
                <a16:creationId xmlns:a16="http://schemas.microsoft.com/office/drawing/2014/main" id="{323CC0D5-F725-AFFD-7676-3FB7D1812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079" y="75936"/>
            <a:ext cx="5178096" cy="3883572"/>
          </a:xfrm>
          <a:prstGeom prst="rect">
            <a:avLst/>
          </a:prstGeom>
          <a:ln w="38100" cap="sq">
            <a:solidFill>
              <a:srgbClr val="629319"/>
            </a:solidFill>
            <a:prstDash val="solid"/>
            <a:miter lim="800000"/>
          </a:ln>
          <a:effectLst>
            <a:outerShdw blurRad="50800" dist="38100" dir="2700000" algn="tl" rotWithShape="0">
              <a:srgbClr val="000000">
                <a:alpha val="43000"/>
              </a:srgbClr>
            </a:outerShdw>
          </a:effectLst>
        </p:spPr>
      </p:pic>
      <p:graphicFrame>
        <p:nvGraphicFramePr>
          <p:cNvPr id="26" name="Diagrama 25">
            <a:extLst>
              <a:ext uri="{FF2B5EF4-FFF2-40B4-BE49-F238E27FC236}">
                <a16:creationId xmlns:a16="http://schemas.microsoft.com/office/drawing/2014/main" id="{386AF514-914C-79EF-45BF-B7A2E2AE5615}"/>
              </a:ext>
            </a:extLst>
          </p:cNvPr>
          <p:cNvGraphicFramePr/>
          <p:nvPr>
            <p:extLst>
              <p:ext uri="{D42A27DB-BD31-4B8C-83A1-F6EECF244321}">
                <p14:modId xmlns:p14="http://schemas.microsoft.com/office/powerpoint/2010/main" val="2000587414"/>
              </p:ext>
            </p:extLst>
          </p:nvPr>
        </p:nvGraphicFramePr>
        <p:xfrm>
          <a:off x="99825" y="86191"/>
          <a:ext cx="6698591" cy="828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 name="Imagen 27" descr="Un grupo de personas con traje de color negro&#10;&#10;Descripción generada automáticamente">
            <a:extLst>
              <a:ext uri="{FF2B5EF4-FFF2-40B4-BE49-F238E27FC236}">
                <a16:creationId xmlns:a16="http://schemas.microsoft.com/office/drawing/2014/main" id="{E857B4B9-4507-AD61-5728-E9A79C46C0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2818" y="4311604"/>
            <a:ext cx="5779357" cy="2396025"/>
          </a:xfrm>
          <a:prstGeom prst="rect">
            <a:avLst/>
          </a:prstGeom>
          <a:ln w="38100" cap="sq">
            <a:solidFill>
              <a:srgbClr val="62931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4258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
                                            <p:graphicEl>
                                              <a:dgm id="{7ACC0109-46E4-4608-9F13-E89EF1D66949}"/>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6">
                                            <p:graphicEl>
                                              <a:dgm id="{34C6D88C-712B-4EA8-AA69-D0F50E27BDF1}"/>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6">
                                            <p:graphicEl>
                                              <a:dgm id="{2A9189F9-54D8-4F26-A7AF-57EB196BC82E}"/>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wipe(left)">
                                      <p:cBhvr>
                                        <p:cTn id="20" dur="500"/>
                                        <p:tgtEl>
                                          <p:spTgt spid="2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80">
                                          <p:stCondLst>
                                            <p:cond delay="0"/>
                                          </p:stCondLst>
                                        </p:cTn>
                                        <p:tgtEl>
                                          <p:spTgt spid="28"/>
                                        </p:tgtEl>
                                      </p:cBhvr>
                                    </p:animEffect>
                                    <p:anim calcmode="lin" valueType="num">
                                      <p:cBhvr>
                                        <p:cTn id="2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1" dur="26">
                                          <p:stCondLst>
                                            <p:cond delay="650"/>
                                          </p:stCondLst>
                                        </p:cTn>
                                        <p:tgtEl>
                                          <p:spTgt spid="28"/>
                                        </p:tgtEl>
                                      </p:cBhvr>
                                      <p:to x="100000" y="60000"/>
                                    </p:animScale>
                                    <p:animScale>
                                      <p:cBhvr>
                                        <p:cTn id="32" dur="166" decel="50000">
                                          <p:stCondLst>
                                            <p:cond delay="676"/>
                                          </p:stCondLst>
                                        </p:cTn>
                                        <p:tgtEl>
                                          <p:spTgt spid="28"/>
                                        </p:tgtEl>
                                      </p:cBhvr>
                                      <p:to x="100000" y="100000"/>
                                    </p:animScale>
                                    <p:animScale>
                                      <p:cBhvr>
                                        <p:cTn id="33" dur="26">
                                          <p:stCondLst>
                                            <p:cond delay="1312"/>
                                          </p:stCondLst>
                                        </p:cTn>
                                        <p:tgtEl>
                                          <p:spTgt spid="28"/>
                                        </p:tgtEl>
                                      </p:cBhvr>
                                      <p:to x="100000" y="80000"/>
                                    </p:animScale>
                                    <p:animScale>
                                      <p:cBhvr>
                                        <p:cTn id="34" dur="166" decel="50000">
                                          <p:stCondLst>
                                            <p:cond delay="1338"/>
                                          </p:stCondLst>
                                        </p:cTn>
                                        <p:tgtEl>
                                          <p:spTgt spid="28"/>
                                        </p:tgtEl>
                                      </p:cBhvr>
                                      <p:to x="100000" y="100000"/>
                                    </p:animScale>
                                    <p:animScale>
                                      <p:cBhvr>
                                        <p:cTn id="35" dur="26">
                                          <p:stCondLst>
                                            <p:cond delay="1642"/>
                                          </p:stCondLst>
                                        </p:cTn>
                                        <p:tgtEl>
                                          <p:spTgt spid="28"/>
                                        </p:tgtEl>
                                      </p:cBhvr>
                                      <p:to x="100000" y="90000"/>
                                    </p:animScale>
                                    <p:animScale>
                                      <p:cBhvr>
                                        <p:cTn id="36" dur="166" decel="50000">
                                          <p:stCondLst>
                                            <p:cond delay="1668"/>
                                          </p:stCondLst>
                                        </p:cTn>
                                        <p:tgtEl>
                                          <p:spTgt spid="28"/>
                                        </p:tgtEl>
                                      </p:cBhvr>
                                      <p:to x="100000" y="100000"/>
                                    </p:animScale>
                                    <p:animScale>
                                      <p:cBhvr>
                                        <p:cTn id="37" dur="26">
                                          <p:stCondLst>
                                            <p:cond delay="1808"/>
                                          </p:stCondLst>
                                        </p:cTn>
                                        <p:tgtEl>
                                          <p:spTgt spid="28"/>
                                        </p:tgtEl>
                                      </p:cBhvr>
                                      <p:to x="100000" y="95000"/>
                                    </p:animScale>
                                    <p:animScale>
                                      <p:cBhvr>
                                        <p:cTn id="38" dur="166" decel="50000">
                                          <p:stCondLst>
                                            <p:cond delay="1834"/>
                                          </p:stCondLst>
                                        </p:cTn>
                                        <p:tgtEl>
                                          <p:spTgt spid="28"/>
                                        </p:tgtEl>
                                      </p:cBhvr>
                                      <p:to x="100000" y="100000"/>
                                    </p:animScale>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23">
                                            <p:txEl>
                                              <p:pRg st="1" end="1"/>
                                            </p:txEl>
                                          </p:spTgt>
                                        </p:tgtEl>
                                        <p:attrNameLst>
                                          <p:attrName>style.visibility</p:attrName>
                                        </p:attrNameLst>
                                      </p:cBhvr>
                                      <p:to>
                                        <p:strVal val="visible"/>
                                      </p:to>
                                    </p:set>
                                    <p:animEffect transition="in" filter="wipe(left)">
                                      <p:cBhvr>
                                        <p:cTn id="42" dur="500"/>
                                        <p:tgtEl>
                                          <p:spTgt spid="2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wipe(left)">
                                      <p:cBhvr>
                                        <p:cTn id="47" dur="500"/>
                                        <p:tgtEl>
                                          <p:spTgt spid="2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xEl>
                                              <p:pRg st="3" end="3"/>
                                            </p:txEl>
                                          </p:spTgt>
                                        </p:tgtEl>
                                        <p:attrNameLst>
                                          <p:attrName>style.visibility</p:attrName>
                                        </p:attrNameLst>
                                      </p:cBhvr>
                                      <p:to>
                                        <p:strVal val="visible"/>
                                      </p:to>
                                    </p:set>
                                    <p:animEffect transition="in" filter="wipe(left)">
                                      <p:cBhvr>
                                        <p:cTn id="52"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Graphic spid="26"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10CF6B-CE50-DBDA-75B9-0E5004C21A5C}"/>
              </a:ext>
            </a:extLst>
          </p:cNvPr>
          <p:cNvSpPr txBox="1"/>
          <p:nvPr/>
        </p:nvSpPr>
        <p:spPr>
          <a:xfrm>
            <a:off x="388923" y="210949"/>
            <a:ext cx="8193604" cy="2677656"/>
          </a:xfrm>
          <a:prstGeom prst="rect">
            <a:avLst/>
          </a:prstGeom>
          <a:noFill/>
        </p:spPr>
        <p:txBody>
          <a:bodyPr wrap="square">
            <a:spAutoFit/>
          </a:bodyPr>
          <a:lstStyle/>
          <a:p>
            <a:r>
              <a:rPr lang="en-US" sz="2400" b="1" dirty="0"/>
              <a:t>I have planted, Apollos watered; but God gave the increase. </a:t>
            </a:r>
          </a:p>
          <a:p>
            <a:r>
              <a:rPr lang="en-US" sz="2400" b="1" dirty="0"/>
              <a:t>So then neither is he that </a:t>
            </a:r>
            <a:r>
              <a:rPr lang="en-US" sz="2400" b="1" dirty="0" err="1"/>
              <a:t>planteth</a:t>
            </a:r>
            <a:r>
              <a:rPr lang="en-US" sz="2400" b="1" dirty="0"/>
              <a:t> any thing, neither he that </a:t>
            </a:r>
            <a:r>
              <a:rPr lang="en-US" sz="2400" b="1" dirty="0" err="1"/>
              <a:t>watereth</a:t>
            </a:r>
            <a:r>
              <a:rPr lang="en-US" sz="2400" b="1" dirty="0"/>
              <a:t>; but God that giveth the increase.</a:t>
            </a:r>
          </a:p>
          <a:p>
            <a:r>
              <a:rPr lang="en-US" sz="2400" b="1" dirty="0"/>
              <a:t>Now he that </a:t>
            </a:r>
            <a:r>
              <a:rPr lang="en-US" sz="2400" b="1" dirty="0" err="1"/>
              <a:t>planteth</a:t>
            </a:r>
            <a:r>
              <a:rPr lang="en-US" sz="2400" b="1" dirty="0"/>
              <a:t> and he that </a:t>
            </a:r>
            <a:r>
              <a:rPr lang="en-US" sz="2400" b="1" dirty="0" err="1"/>
              <a:t>watereth</a:t>
            </a:r>
            <a:r>
              <a:rPr lang="en-US" sz="2400" b="1" dirty="0"/>
              <a:t> are one: and every man shall receive his own reward according to his own </a:t>
            </a:r>
            <a:r>
              <a:rPr lang="en-US" sz="2400" b="1" dirty="0" err="1"/>
              <a:t>labour</a:t>
            </a:r>
            <a:r>
              <a:rPr lang="en-US" sz="2400" b="1" dirty="0"/>
              <a:t>.</a:t>
            </a:r>
          </a:p>
          <a:p>
            <a:r>
              <a:rPr lang="en-US" sz="2400" b="1" dirty="0"/>
              <a:t>For we are </a:t>
            </a:r>
            <a:r>
              <a:rPr lang="en-US" sz="2400" b="1" dirty="0" err="1"/>
              <a:t>labourers</a:t>
            </a:r>
            <a:r>
              <a:rPr lang="en-US" sz="2400" b="1" dirty="0"/>
              <a:t> together with God: ye are God's husbandry, ye are God's building.</a:t>
            </a:r>
            <a:endParaRPr lang="es-ES" sz="2400" b="1" dirty="0"/>
          </a:p>
        </p:txBody>
      </p:sp>
      <p:grpSp>
        <p:nvGrpSpPr>
          <p:cNvPr id="2" name="Grupo 1">
            <a:extLst>
              <a:ext uri="{FF2B5EF4-FFF2-40B4-BE49-F238E27FC236}">
                <a16:creationId xmlns:a16="http://schemas.microsoft.com/office/drawing/2014/main" id="{31FCE977-638F-FC3D-7738-DC087F0ECF16}"/>
              </a:ext>
            </a:extLst>
          </p:cNvPr>
          <p:cNvGrpSpPr/>
          <p:nvPr/>
        </p:nvGrpSpPr>
        <p:grpSpPr>
          <a:xfrm>
            <a:off x="8856146" y="210949"/>
            <a:ext cx="3171521" cy="1008659"/>
            <a:chOff x="8856146" y="210949"/>
            <a:chExt cx="3171521" cy="1008659"/>
          </a:xfrm>
        </p:grpSpPr>
        <p:pic>
          <p:nvPicPr>
            <p:cNvPr id="7" name="Imagen 6" descr="Forma, Rectángulo&#10;&#10;Descripción generada automáticamente">
              <a:extLst>
                <a:ext uri="{FF2B5EF4-FFF2-40B4-BE49-F238E27FC236}">
                  <a16:creationId xmlns:a16="http://schemas.microsoft.com/office/drawing/2014/main" id="{DFCFC44B-1797-FB17-F29A-B5DC6431E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146" y="210949"/>
              <a:ext cx="3171521" cy="1008659"/>
            </a:xfrm>
            <a:prstGeom prst="rect">
              <a:avLst/>
            </a:prstGeom>
          </p:spPr>
        </p:pic>
        <p:sp>
          <p:nvSpPr>
            <p:cNvPr id="4" name="CuadroTexto 3">
              <a:extLst>
                <a:ext uri="{FF2B5EF4-FFF2-40B4-BE49-F238E27FC236}">
                  <a16:creationId xmlns:a16="http://schemas.microsoft.com/office/drawing/2014/main" id="{DC60CCED-88E7-D3B4-8EBE-853E9A7BB71B}"/>
                </a:ext>
              </a:extLst>
            </p:cNvPr>
            <p:cNvSpPr txBox="1"/>
            <p:nvPr/>
          </p:nvSpPr>
          <p:spPr>
            <a:xfrm>
              <a:off x="8927739" y="484446"/>
              <a:ext cx="3028335" cy="461665"/>
            </a:xfrm>
            <a:prstGeom prst="rect">
              <a:avLst/>
            </a:prstGeom>
            <a:noFill/>
          </p:spPr>
          <p:txBody>
            <a:bodyPr wrap="square">
              <a:spAutoFit/>
            </a:bodyPr>
            <a:lstStyle/>
            <a:p>
              <a:pPr algn="ctr"/>
              <a:r>
                <a:rPr lang="es-ES" sz="2400" b="1" dirty="0">
                  <a:solidFill>
                    <a:srgbClr val="CAE9FE"/>
                  </a:solidFill>
                </a:rPr>
                <a:t>1 </a:t>
              </a:r>
              <a:r>
                <a:rPr lang="es-ES" sz="2400" b="1" dirty="0" err="1">
                  <a:solidFill>
                    <a:srgbClr val="CAE9FE"/>
                  </a:solidFill>
                </a:rPr>
                <a:t>Corinthians</a:t>
              </a:r>
              <a:r>
                <a:rPr lang="es-ES" sz="2400" b="1" dirty="0">
                  <a:solidFill>
                    <a:srgbClr val="CAE9FE"/>
                  </a:solidFill>
                </a:rPr>
                <a:t> 3:6-9</a:t>
              </a:r>
            </a:p>
          </p:txBody>
        </p:sp>
      </p:grpSp>
    </p:spTree>
    <p:extLst>
      <p:ext uri="{BB962C8B-B14F-4D97-AF65-F5344CB8AC3E}">
        <p14:creationId xmlns:p14="http://schemas.microsoft.com/office/powerpoint/2010/main" val="356389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0000">
              <a:srgbClr val="F6E4B8"/>
            </a:gs>
            <a:gs pos="100000">
              <a:srgbClr val="EAC15C"/>
            </a:gs>
          </a:gsLst>
          <a:lin ang="5400000" scaled="1"/>
          <a:tileRect/>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62BA64-9467-358E-1007-4371CF3F8597}"/>
              </a:ext>
            </a:extLst>
          </p:cNvPr>
          <p:cNvSpPr txBox="1"/>
          <p:nvPr/>
        </p:nvSpPr>
        <p:spPr>
          <a:xfrm>
            <a:off x="231226" y="1211677"/>
            <a:ext cx="5500075" cy="2308324"/>
          </a:xfrm>
          <a:prstGeom prst="rect">
            <a:avLst/>
          </a:prstGeom>
          <a:noFill/>
        </p:spPr>
        <p:txBody>
          <a:bodyPr wrap="square">
            <a:spAutoFit/>
          </a:bodyPr>
          <a:lstStyle/>
          <a:p>
            <a:r>
              <a:rPr lang="en-US" sz="2400" b="1" dirty="0"/>
              <a:t>This biblical passage shows the Church as a cultivated field, where God is the one who gives the growth.</a:t>
            </a:r>
          </a:p>
          <a:p>
            <a:r>
              <a:rPr lang="en-US" sz="2400" b="1" dirty="0"/>
              <a:t>As church members we must understand that we are all growing together to the fullness of Christ</a:t>
            </a:r>
            <a:r>
              <a:rPr lang="es-ES" sz="2400" b="1" dirty="0"/>
              <a:t>.</a:t>
            </a:r>
          </a:p>
        </p:txBody>
      </p:sp>
      <p:pic>
        <p:nvPicPr>
          <p:cNvPr id="5" name="Imagen 4" descr="Pintura de una persona&#10;&#10;Descripción generada automáticamente con confianza media">
            <a:extLst>
              <a:ext uri="{FF2B5EF4-FFF2-40B4-BE49-F238E27FC236}">
                <a16:creationId xmlns:a16="http://schemas.microsoft.com/office/drawing/2014/main" id="{C3339A29-80D5-67FA-B628-509451776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836" y="136187"/>
            <a:ext cx="3810476" cy="6665793"/>
          </a:xfrm>
          <a:prstGeom prst="rect">
            <a:avLst/>
          </a:prstGeom>
        </p:spPr>
      </p:pic>
      <p:pic>
        <p:nvPicPr>
          <p:cNvPr id="7" name="Imagen 6" descr="Un grupo de hombres posando para una foto&#10;&#10;Descripción generada automáticamente con confianza media">
            <a:extLst>
              <a:ext uri="{FF2B5EF4-FFF2-40B4-BE49-F238E27FC236}">
                <a16:creationId xmlns:a16="http://schemas.microsoft.com/office/drawing/2014/main" id="{FAE5E52D-53CC-56B0-7F01-9DD28C858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301" y="383467"/>
            <a:ext cx="3496752" cy="3429000"/>
          </a:xfrm>
          <a:prstGeom prst="rect">
            <a:avLst/>
          </a:prstGeom>
        </p:spPr>
      </p:pic>
      <p:sp>
        <p:nvSpPr>
          <p:cNvPr id="6" name="CuadroTexto 5">
            <a:extLst>
              <a:ext uri="{FF2B5EF4-FFF2-40B4-BE49-F238E27FC236}">
                <a16:creationId xmlns:a16="http://schemas.microsoft.com/office/drawing/2014/main" id="{2199E151-B8D1-46DD-915A-A560F92BFF98}"/>
              </a:ext>
            </a:extLst>
          </p:cNvPr>
          <p:cNvSpPr txBox="1"/>
          <p:nvPr/>
        </p:nvSpPr>
        <p:spPr>
          <a:xfrm>
            <a:off x="231226" y="3724821"/>
            <a:ext cx="7525407" cy="3046988"/>
          </a:xfrm>
          <a:prstGeom prst="rect">
            <a:avLst/>
          </a:prstGeom>
          <a:noFill/>
        </p:spPr>
        <p:txBody>
          <a:bodyPr wrap="square">
            <a:spAutoFit/>
          </a:bodyPr>
          <a:lstStyle/>
          <a:p>
            <a:r>
              <a:rPr lang="en-US" sz="2400" b="1" dirty="0"/>
              <a:t>Likewise, the glory of our success as a church must be given to God, because thanks to the blessings that He gives, all success is due.</a:t>
            </a:r>
          </a:p>
          <a:p>
            <a:r>
              <a:rPr lang="en-US" sz="2400" b="1" dirty="0"/>
              <a:t>We must also understand that it is not about seeing who sows the most seeds or who reaps the most souls, but to make sure that we grow together and are prepared for when the Sower comes to reap, we are counted as wheat and not as tares</a:t>
            </a:r>
            <a:r>
              <a:rPr lang="es-ES" sz="2400" b="1" dirty="0"/>
              <a:t>.</a:t>
            </a:r>
          </a:p>
        </p:txBody>
      </p:sp>
      <p:graphicFrame>
        <p:nvGraphicFramePr>
          <p:cNvPr id="8" name="Diagrama 7">
            <a:extLst>
              <a:ext uri="{FF2B5EF4-FFF2-40B4-BE49-F238E27FC236}">
                <a16:creationId xmlns:a16="http://schemas.microsoft.com/office/drawing/2014/main" id="{B646111D-C3E9-9BA2-96B7-64D94E520C1C}"/>
              </a:ext>
            </a:extLst>
          </p:cNvPr>
          <p:cNvGraphicFramePr/>
          <p:nvPr>
            <p:extLst>
              <p:ext uri="{D42A27DB-BD31-4B8C-83A1-F6EECF244321}">
                <p14:modId xmlns:p14="http://schemas.microsoft.com/office/powerpoint/2010/main" val="891866046"/>
              </p:ext>
            </p:extLst>
          </p:nvPr>
        </p:nvGraphicFramePr>
        <p:xfrm>
          <a:off x="99825" y="86191"/>
          <a:ext cx="6698591" cy="8282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26377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graphicEl>
                                              <a:dgm id="{7ACC0109-46E4-4608-9F13-E89EF1D66949}"/>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
                                            <p:graphicEl>
                                              <a:dgm id="{34C6D88C-712B-4EA8-AA69-D0F50E27BDF1}"/>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
                                            <p:graphicEl>
                                              <a:dgm id="{2A9189F9-54D8-4F26-A7AF-57EB196BC82E}"/>
                                            </p:graphicEl>
                                          </p:spTgt>
                                        </p:tgtEl>
                                        <p:attrNameLst>
                                          <p:attrName>style.visibility</p:attrName>
                                        </p:attrNameLst>
                                      </p:cBhvr>
                                      <p:to>
                                        <p:strVal val="visible"/>
                                      </p:to>
                                    </p:se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1000"/>
                                        <p:tgtEl>
                                          <p:spTgt spid="5"/>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left)">
                                      <p:cBhvr>
                                        <p:cTn id="4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Graphic spid="8"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A715E5-CA01-51FF-F240-830838E96689}"/>
              </a:ext>
            </a:extLst>
          </p:cNvPr>
          <p:cNvSpPr txBox="1"/>
          <p:nvPr/>
        </p:nvSpPr>
        <p:spPr>
          <a:xfrm>
            <a:off x="3982066" y="235818"/>
            <a:ext cx="7890386" cy="6217087"/>
          </a:xfrm>
          <a:prstGeom prst="rect">
            <a:avLst/>
          </a:prstGeom>
          <a:noFill/>
        </p:spPr>
        <p:txBody>
          <a:bodyPr wrap="square">
            <a:spAutoFit/>
          </a:bodyPr>
          <a:lstStyle/>
          <a:p>
            <a:pPr>
              <a:spcBef>
                <a:spcPts val="600"/>
              </a:spcBef>
            </a:pPr>
            <a:r>
              <a:rPr lang="en-US" sz="2300" b="1" dirty="0">
                <a:solidFill>
                  <a:schemeClr val="bg1"/>
                </a:solidFill>
                <a:effectLst>
                  <a:outerShdw blurRad="38100" dist="38100" dir="2700000" algn="tl">
                    <a:srgbClr val="000000">
                      <a:alpha val="43137"/>
                    </a:srgbClr>
                  </a:outerShdw>
                </a:effectLst>
              </a:rPr>
              <a:t>Put on the whole </a:t>
            </a:r>
            <a:r>
              <a:rPr lang="en-US" sz="2300" b="1" dirty="0" err="1">
                <a:solidFill>
                  <a:schemeClr val="bg1"/>
                </a:solidFill>
                <a:effectLst>
                  <a:outerShdw blurRad="38100" dist="38100" dir="2700000" algn="tl">
                    <a:srgbClr val="000000">
                      <a:alpha val="43137"/>
                    </a:srgbClr>
                  </a:outerShdw>
                </a:effectLst>
              </a:rPr>
              <a:t>armour</a:t>
            </a:r>
            <a:r>
              <a:rPr lang="en-US" sz="2300" b="1" dirty="0">
                <a:solidFill>
                  <a:schemeClr val="bg1"/>
                </a:solidFill>
                <a:effectLst>
                  <a:outerShdw blurRad="38100" dist="38100" dir="2700000" algn="tl">
                    <a:srgbClr val="000000">
                      <a:alpha val="43137"/>
                    </a:srgbClr>
                  </a:outerShdw>
                </a:effectLst>
              </a:rPr>
              <a:t> of God, that ye may be able to stand against the wiles of the devil. </a:t>
            </a:r>
          </a:p>
          <a:p>
            <a:pPr>
              <a:spcBef>
                <a:spcPts val="600"/>
              </a:spcBef>
            </a:pPr>
            <a:r>
              <a:rPr lang="en-US" sz="2300" b="1" dirty="0">
                <a:solidFill>
                  <a:schemeClr val="bg1"/>
                </a:solidFill>
                <a:effectLst>
                  <a:outerShdw blurRad="38100" dist="38100" dir="2700000" algn="tl">
                    <a:srgbClr val="000000">
                      <a:alpha val="43137"/>
                    </a:srgbClr>
                  </a:outerShdw>
                </a:effectLst>
              </a:rPr>
              <a:t>For we wrestle not against flesh and blood, but against principalities, against powers, against the rulers of the darkness of this world, against spiritual wickedness in high places. </a:t>
            </a:r>
          </a:p>
          <a:p>
            <a:pPr>
              <a:spcBef>
                <a:spcPts val="600"/>
              </a:spcBef>
            </a:pPr>
            <a:r>
              <a:rPr lang="en-US" sz="2300" b="1" dirty="0">
                <a:solidFill>
                  <a:schemeClr val="bg1"/>
                </a:solidFill>
                <a:effectLst>
                  <a:outerShdw blurRad="38100" dist="38100" dir="2700000" algn="tl">
                    <a:srgbClr val="000000">
                      <a:alpha val="43137"/>
                    </a:srgbClr>
                  </a:outerShdw>
                </a:effectLst>
              </a:rPr>
              <a:t>Wherefore take unto you the whole </a:t>
            </a:r>
            <a:r>
              <a:rPr lang="en-US" sz="2300" b="1" dirty="0" err="1">
                <a:solidFill>
                  <a:schemeClr val="bg1"/>
                </a:solidFill>
                <a:effectLst>
                  <a:outerShdw blurRad="38100" dist="38100" dir="2700000" algn="tl">
                    <a:srgbClr val="000000">
                      <a:alpha val="43137"/>
                    </a:srgbClr>
                  </a:outerShdw>
                </a:effectLst>
              </a:rPr>
              <a:t>armour</a:t>
            </a:r>
            <a:r>
              <a:rPr lang="en-US" sz="2300" b="1" dirty="0">
                <a:solidFill>
                  <a:schemeClr val="bg1"/>
                </a:solidFill>
                <a:effectLst>
                  <a:outerShdw blurRad="38100" dist="38100" dir="2700000" algn="tl">
                    <a:srgbClr val="000000">
                      <a:alpha val="43137"/>
                    </a:srgbClr>
                  </a:outerShdw>
                </a:effectLst>
              </a:rPr>
              <a:t> of God, that ye may be able to withstand in the evil day, and having done all, to stand.</a:t>
            </a:r>
          </a:p>
          <a:p>
            <a:pPr>
              <a:spcBef>
                <a:spcPts val="600"/>
              </a:spcBef>
            </a:pPr>
            <a:r>
              <a:rPr lang="en-US" sz="2300" b="1" dirty="0">
                <a:solidFill>
                  <a:schemeClr val="bg1"/>
                </a:solidFill>
                <a:effectLst>
                  <a:outerShdw blurRad="38100" dist="38100" dir="2700000" algn="tl">
                    <a:srgbClr val="000000">
                      <a:alpha val="43137"/>
                    </a:srgbClr>
                  </a:outerShdw>
                </a:effectLst>
              </a:rPr>
              <a:t>Stand therefore, having your loins girt about with truth, and having on the breastplate of righteousness;</a:t>
            </a:r>
          </a:p>
          <a:p>
            <a:pPr>
              <a:spcBef>
                <a:spcPts val="600"/>
              </a:spcBef>
            </a:pPr>
            <a:r>
              <a:rPr lang="en-US" sz="2300" b="1" dirty="0">
                <a:solidFill>
                  <a:schemeClr val="bg1"/>
                </a:solidFill>
                <a:effectLst>
                  <a:outerShdw blurRad="38100" dist="38100" dir="2700000" algn="tl">
                    <a:srgbClr val="000000">
                      <a:alpha val="43137"/>
                    </a:srgbClr>
                  </a:outerShdw>
                </a:effectLst>
              </a:rPr>
              <a:t>And your feet shod with the preparation of the gospel of peace;</a:t>
            </a:r>
          </a:p>
          <a:p>
            <a:pPr>
              <a:spcBef>
                <a:spcPts val="600"/>
              </a:spcBef>
            </a:pPr>
            <a:r>
              <a:rPr lang="en-US" sz="2300" b="1" dirty="0">
                <a:solidFill>
                  <a:schemeClr val="bg1"/>
                </a:solidFill>
                <a:effectLst>
                  <a:outerShdw blurRad="38100" dist="38100" dir="2700000" algn="tl">
                    <a:srgbClr val="000000">
                      <a:alpha val="43137"/>
                    </a:srgbClr>
                  </a:outerShdw>
                </a:effectLst>
              </a:rPr>
              <a:t>Above all, taking the shield of faith, wherewith ye shall be able to quench all the fiery darts of the wicked.</a:t>
            </a:r>
          </a:p>
          <a:p>
            <a:pPr>
              <a:spcBef>
                <a:spcPts val="600"/>
              </a:spcBef>
            </a:pPr>
            <a:r>
              <a:rPr lang="en-US" sz="2300" b="1" dirty="0">
                <a:solidFill>
                  <a:schemeClr val="bg1"/>
                </a:solidFill>
                <a:effectLst>
                  <a:outerShdw blurRad="38100" dist="38100" dir="2700000" algn="tl">
                    <a:srgbClr val="000000">
                      <a:alpha val="43137"/>
                    </a:srgbClr>
                  </a:outerShdw>
                </a:effectLst>
              </a:rPr>
              <a:t>And take the helmet of salvation, and the sword of the Spirit, which is the word of God.</a:t>
            </a:r>
            <a:endParaRPr lang="es-ES" sz="2300" b="1" dirty="0">
              <a:solidFill>
                <a:schemeClr val="bg1"/>
              </a:solidFill>
              <a:effectLst>
                <a:outerShdw blurRad="38100" dist="38100" dir="2700000" algn="tl">
                  <a:srgbClr val="000000">
                    <a:alpha val="43137"/>
                  </a:srgbClr>
                </a:outerShdw>
              </a:effectLst>
            </a:endParaRPr>
          </a:p>
        </p:txBody>
      </p:sp>
      <p:grpSp>
        <p:nvGrpSpPr>
          <p:cNvPr id="2" name="Grupo 1">
            <a:extLst>
              <a:ext uri="{FF2B5EF4-FFF2-40B4-BE49-F238E27FC236}">
                <a16:creationId xmlns:a16="http://schemas.microsoft.com/office/drawing/2014/main" id="{FE2D909F-8FE8-18B3-6D56-A2CE5B4BF710}"/>
              </a:ext>
            </a:extLst>
          </p:cNvPr>
          <p:cNvGrpSpPr/>
          <p:nvPr/>
        </p:nvGrpSpPr>
        <p:grpSpPr>
          <a:xfrm>
            <a:off x="501444" y="153733"/>
            <a:ext cx="3140114" cy="1146650"/>
            <a:chOff x="501444" y="153733"/>
            <a:chExt cx="2654711" cy="1146650"/>
          </a:xfrm>
        </p:grpSpPr>
        <p:pic>
          <p:nvPicPr>
            <p:cNvPr id="6" name="Imagen 5" descr="Forma, Rectángulo&#10;&#10;Descripción generada automáticamente">
              <a:extLst>
                <a:ext uri="{FF2B5EF4-FFF2-40B4-BE49-F238E27FC236}">
                  <a16:creationId xmlns:a16="http://schemas.microsoft.com/office/drawing/2014/main" id="{2737A877-DCB2-D723-BA39-9EB106E89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45" y="153733"/>
              <a:ext cx="2654710" cy="844294"/>
            </a:xfrm>
            <a:prstGeom prst="rect">
              <a:avLst/>
            </a:prstGeom>
          </p:spPr>
        </p:pic>
        <p:sp>
          <p:nvSpPr>
            <p:cNvPr id="4" name="CuadroTexto 3">
              <a:extLst>
                <a:ext uri="{FF2B5EF4-FFF2-40B4-BE49-F238E27FC236}">
                  <a16:creationId xmlns:a16="http://schemas.microsoft.com/office/drawing/2014/main" id="{7A77930F-1778-6134-799D-A5458BCA0E3B}"/>
                </a:ext>
              </a:extLst>
            </p:cNvPr>
            <p:cNvSpPr txBox="1"/>
            <p:nvPr/>
          </p:nvSpPr>
          <p:spPr>
            <a:xfrm>
              <a:off x="501444" y="346276"/>
              <a:ext cx="2654710" cy="954107"/>
            </a:xfrm>
            <a:prstGeom prst="rect">
              <a:avLst/>
            </a:prstGeom>
            <a:noFill/>
          </p:spPr>
          <p:txBody>
            <a:bodyPr wrap="square">
              <a:spAutoFit/>
            </a:bodyPr>
            <a:lstStyle/>
            <a:p>
              <a:pPr algn="ctr"/>
              <a:r>
                <a:rPr lang="es-ES" sz="2800" b="1" dirty="0" err="1">
                  <a:solidFill>
                    <a:srgbClr val="5D0000"/>
                  </a:solidFill>
                </a:rPr>
                <a:t>Ephesians</a:t>
              </a:r>
              <a:r>
                <a:rPr lang="es-ES" sz="2800" b="1" dirty="0">
                  <a:solidFill>
                    <a:srgbClr val="5D0000"/>
                  </a:solidFill>
                </a:rPr>
                <a:t> 6:11-17</a:t>
              </a:r>
            </a:p>
          </p:txBody>
        </p:sp>
      </p:grpSp>
    </p:spTree>
    <p:extLst>
      <p:ext uri="{BB962C8B-B14F-4D97-AF65-F5344CB8AC3E}">
        <p14:creationId xmlns:p14="http://schemas.microsoft.com/office/powerpoint/2010/main" val="3826229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left)">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left)">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ipe(left)">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0A04"/>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A8564A-03C6-A7A3-B49E-F6044E4FE842}"/>
              </a:ext>
            </a:extLst>
          </p:cNvPr>
          <p:cNvSpPr txBox="1"/>
          <p:nvPr/>
        </p:nvSpPr>
        <p:spPr>
          <a:xfrm>
            <a:off x="0" y="953606"/>
            <a:ext cx="7048500" cy="3046988"/>
          </a:xfrm>
          <a:prstGeom prst="rect">
            <a:avLst/>
          </a:prstGeom>
          <a:noFill/>
        </p:spPr>
        <p:txBody>
          <a:bodyPr wrap="square">
            <a:spAutoFit/>
          </a:bodyPr>
          <a:lstStyle/>
          <a:p>
            <a:r>
              <a:rPr lang="en-US" sz="2400" b="1" dirty="0">
                <a:solidFill>
                  <a:schemeClr val="bg1"/>
                </a:solidFill>
              </a:rPr>
              <a:t>Paul refers to an army prepared and full of loyalty to the King of kings</a:t>
            </a:r>
            <a:r>
              <a:rPr lang="es-ES" sz="2400" b="1" dirty="0">
                <a:solidFill>
                  <a:schemeClr val="bg1"/>
                </a:solidFill>
              </a:rPr>
              <a:t>. </a:t>
            </a:r>
          </a:p>
          <a:p>
            <a:r>
              <a:rPr lang="en-US" sz="2400" b="1" dirty="0">
                <a:solidFill>
                  <a:schemeClr val="bg1"/>
                </a:solidFill>
              </a:rPr>
              <a:t>An army must be fully equipped before going out on the battlefield; the Christian must also be well prepared with all his spiritual</a:t>
            </a:r>
          </a:p>
          <a:p>
            <a:r>
              <a:rPr lang="en-US" sz="2400" b="1" dirty="0">
                <a:solidFill>
                  <a:schemeClr val="bg1"/>
                </a:solidFill>
              </a:rPr>
              <a:t>armor before facing the devil,</a:t>
            </a:r>
          </a:p>
          <a:p>
            <a:r>
              <a:rPr lang="en-US" sz="2400" b="1" dirty="0">
                <a:solidFill>
                  <a:schemeClr val="bg1"/>
                </a:solidFill>
              </a:rPr>
              <a:t>otherwise, he will inevitably be</a:t>
            </a:r>
          </a:p>
          <a:p>
            <a:r>
              <a:rPr lang="en-US" sz="2400" b="1" dirty="0">
                <a:solidFill>
                  <a:schemeClr val="bg1"/>
                </a:solidFill>
              </a:rPr>
              <a:t>defeated.</a:t>
            </a:r>
            <a:endParaRPr lang="es-ES" sz="2400" b="1" dirty="0">
              <a:solidFill>
                <a:schemeClr val="bg1"/>
              </a:solidFill>
            </a:endParaRPr>
          </a:p>
        </p:txBody>
      </p:sp>
      <p:pic>
        <p:nvPicPr>
          <p:cNvPr id="9" name="Imagen 8">
            <a:extLst>
              <a:ext uri="{FF2B5EF4-FFF2-40B4-BE49-F238E27FC236}">
                <a16:creationId xmlns:a16="http://schemas.microsoft.com/office/drawing/2014/main" id="{0D787C93-0057-83E6-595D-A5743480C370}"/>
              </a:ext>
            </a:extLst>
          </p:cNvPr>
          <p:cNvPicPr>
            <a:picLocks noChangeAspect="1"/>
          </p:cNvPicPr>
          <p:nvPr/>
        </p:nvPicPr>
        <p:blipFill>
          <a:blip r:embed="rId3"/>
          <a:stretch>
            <a:fillRect/>
          </a:stretch>
        </p:blipFill>
        <p:spPr>
          <a:xfrm>
            <a:off x="4072518" y="2522214"/>
            <a:ext cx="2981478" cy="1667962"/>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C2FBBB39-7805-7F32-5601-5210C7AF66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48500" y="0"/>
            <a:ext cx="5143500" cy="6858000"/>
          </a:xfrm>
          <a:prstGeom prst="rect">
            <a:avLst/>
          </a:prstGeom>
          <a:ln>
            <a:noFill/>
          </a:ln>
          <a:effectLst>
            <a:softEdge rad="112500"/>
          </a:effectLst>
        </p:spPr>
      </p:pic>
      <p:graphicFrame>
        <p:nvGraphicFramePr>
          <p:cNvPr id="6" name="Diagrama 5">
            <a:extLst>
              <a:ext uri="{FF2B5EF4-FFF2-40B4-BE49-F238E27FC236}">
                <a16:creationId xmlns:a16="http://schemas.microsoft.com/office/drawing/2014/main" id="{29FA9A7D-C692-022A-7041-A6120384CCB6}"/>
              </a:ext>
            </a:extLst>
          </p:cNvPr>
          <p:cNvGraphicFramePr/>
          <p:nvPr>
            <p:extLst>
              <p:ext uri="{D42A27DB-BD31-4B8C-83A1-F6EECF244321}">
                <p14:modId xmlns:p14="http://schemas.microsoft.com/office/powerpoint/2010/main" val="141493009"/>
              </p:ext>
            </p:extLst>
          </p:nvPr>
        </p:nvGraphicFramePr>
        <p:xfrm>
          <a:off x="135967" y="80964"/>
          <a:ext cx="6698591" cy="8282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B8519682-7824-2E4F-B7F8-41D3D80940E7}"/>
              </a:ext>
            </a:extLst>
          </p:cNvPr>
          <p:cNvSpPr txBox="1"/>
          <p:nvPr/>
        </p:nvSpPr>
        <p:spPr>
          <a:xfrm>
            <a:off x="0" y="4190176"/>
            <a:ext cx="7048500" cy="2677656"/>
          </a:xfrm>
          <a:prstGeom prst="rect">
            <a:avLst/>
          </a:prstGeom>
          <a:noFill/>
        </p:spPr>
        <p:txBody>
          <a:bodyPr wrap="square">
            <a:spAutoFit/>
          </a:bodyPr>
          <a:lstStyle/>
          <a:p>
            <a:r>
              <a:rPr lang="en-US" sz="2400" b="1" dirty="0">
                <a:solidFill>
                  <a:schemeClr val="bg1"/>
                </a:solidFill>
              </a:rPr>
              <a:t>As a Church we are an army of faithful servants of God, equipped with the armor that He prepared and that is effective to face each day in the fight against the enemy.</a:t>
            </a:r>
          </a:p>
          <a:p>
            <a:r>
              <a:rPr lang="en-US" sz="2400" b="1" dirty="0">
                <a:solidFill>
                  <a:schemeClr val="bg1"/>
                </a:solidFill>
              </a:rPr>
              <a:t>We are convinced that Christ goes with us to give us victory. He, our great General, is our hope, we obey Him, and we are loyal to him</a:t>
            </a:r>
            <a:r>
              <a:rPr lang="es-ES" sz="2400" b="1" dirty="0">
                <a:solidFill>
                  <a:schemeClr val="bg1"/>
                </a:solidFill>
              </a:rPr>
              <a:t>. </a:t>
            </a:r>
          </a:p>
        </p:txBody>
      </p:sp>
    </p:spTree>
    <p:extLst>
      <p:ext uri="{BB962C8B-B14F-4D97-AF65-F5344CB8AC3E}">
        <p14:creationId xmlns:p14="http://schemas.microsoft.com/office/powerpoint/2010/main" val="1341901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749"/>
                                          </p:stCondLst>
                                        </p:cTn>
                                        <p:tgtEl>
                                          <p:spTgt spid="6">
                                            <p:graphicEl>
                                              <a:dgm id="{7ACC0109-46E4-4608-9F13-E89EF1D66949}"/>
                                            </p:graphic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0"/>
                                  </p:stCondLst>
                                  <p:childTnLst>
                                    <p:set>
                                      <p:cBhvr>
                                        <p:cTn id="9" dur="1" fill="hold">
                                          <p:stCondLst>
                                            <p:cond delay="749"/>
                                          </p:stCondLst>
                                        </p:cTn>
                                        <p:tgtEl>
                                          <p:spTgt spid="6">
                                            <p:graphicEl>
                                              <a:dgm id="{34C6D88C-712B-4EA8-AA69-D0F50E27BDF1}"/>
                                            </p:graphic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0"/>
                                  </p:stCondLst>
                                  <p:childTnLst>
                                    <p:set>
                                      <p:cBhvr>
                                        <p:cTn id="12" dur="1" fill="hold">
                                          <p:stCondLst>
                                            <p:cond delay="749"/>
                                          </p:stCondLst>
                                        </p:cTn>
                                        <p:tgtEl>
                                          <p:spTgt spid="6">
                                            <p:graphicEl>
                                              <a:dgm id="{2A9189F9-54D8-4F26-A7AF-57EB196BC82E}"/>
                                            </p:graphicEl>
                                          </p:spTgt>
                                        </p:tgtEl>
                                        <p:attrNameLst>
                                          <p:attrName>style.visibility</p:attrName>
                                        </p:attrNameLst>
                                      </p:cBhvr>
                                      <p:to>
                                        <p:strVal val="visible"/>
                                      </p:to>
                                    </p:set>
                                  </p:childTnLst>
                                </p:cTn>
                              </p:par>
                            </p:childTnLst>
                          </p:cTn>
                        </p:par>
                        <p:par>
                          <p:cTn id="13" fill="hold">
                            <p:stCondLst>
                              <p:cond delay="2250"/>
                            </p:stCondLst>
                            <p:childTnLst>
                              <p:par>
                                <p:cTn id="14" presetID="8"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2000"/>
                                        <p:tgtEl>
                                          <p:spTgt spid="9"/>
                                        </p:tgtEl>
                                      </p:cBhvr>
                                    </p:animEffect>
                                  </p:childTnLst>
                                </p:cTn>
                              </p:par>
                            </p:childTnLst>
                          </p:cTn>
                        </p:par>
                        <p:par>
                          <p:cTn id="17" fill="hold">
                            <p:stCondLst>
                              <p:cond delay="425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left)">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wipe(left)">
                                      <p:cBhvr>
                                        <p:cTn id="3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uiExpand="1">
        <p:bldSub>
          <a:bldDgm bld="one"/>
        </p:bldSub>
      </p:bldGraphic>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descr="Personas en frente de una ventana&#10;&#10;Descripción generada automáticamente">
            <a:extLst>
              <a:ext uri="{FF2B5EF4-FFF2-40B4-BE49-F238E27FC236}">
                <a16:creationId xmlns:a16="http://schemas.microsoft.com/office/drawing/2014/main" id="{C1AC175C-DC5E-6223-B4A6-B7036081A672}"/>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r="12501"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20" name="Group 19">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21" name="Freeform: Shape 20">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24"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5" name="Freeform: Shape 24">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10" name="Diagrama 9">
            <a:extLst>
              <a:ext uri="{FF2B5EF4-FFF2-40B4-BE49-F238E27FC236}">
                <a16:creationId xmlns:a16="http://schemas.microsoft.com/office/drawing/2014/main" id="{7A58720A-BAB3-B522-1367-56AD01A0C70D}"/>
              </a:ext>
            </a:extLst>
          </p:cNvPr>
          <p:cNvGraphicFramePr/>
          <p:nvPr>
            <p:extLst>
              <p:ext uri="{D42A27DB-BD31-4B8C-83A1-F6EECF244321}">
                <p14:modId xmlns:p14="http://schemas.microsoft.com/office/powerpoint/2010/main" val="931044261"/>
              </p:ext>
            </p:extLst>
          </p:nvPr>
        </p:nvGraphicFramePr>
        <p:xfrm>
          <a:off x="5591503" y="1052019"/>
          <a:ext cx="6453350" cy="4618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13B9EEDB-7CB9-C729-7557-61269091A52B}"/>
              </a:ext>
            </a:extLst>
          </p:cNvPr>
          <p:cNvSpPr txBox="1"/>
          <p:nvPr/>
        </p:nvSpPr>
        <p:spPr>
          <a:xfrm>
            <a:off x="4113259" y="88817"/>
            <a:ext cx="7355064" cy="830997"/>
          </a:xfrm>
          <a:prstGeom prst="rect">
            <a:avLst/>
          </a:prstGeom>
          <a:noFill/>
        </p:spPr>
        <p:txBody>
          <a:bodyPr wrap="square">
            <a:spAutoFit/>
          </a:bodyPr>
          <a:lstStyle/>
          <a:p>
            <a:r>
              <a:rPr lang="en-US" sz="2400" b="1" dirty="0">
                <a:solidFill>
                  <a:schemeClr val="bg1"/>
                </a:solidFill>
              </a:rPr>
              <a:t>We have seen, through five images, what the Church is. In summary the Church is a group of believers</a:t>
            </a:r>
            <a:r>
              <a:rPr lang="es-ES" sz="2400" b="1" dirty="0">
                <a:solidFill>
                  <a:schemeClr val="bg1"/>
                </a:solidFill>
              </a:rPr>
              <a:t>:</a:t>
            </a:r>
          </a:p>
        </p:txBody>
      </p:sp>
      <p:sp>
        <p:nvSpPr>
          <p:cNvPr id="8" name="Rectángulo 7">
            <a:extLst>
              <a:ext uri="{FF2B5EF4-FFF2-40B4-BE49-F238E27FC236}">
                <a16:creationId xmlns:a16="http://schemas.microsoft.com/office/drawing/2014/main" id="{521AAA6C-C8CD-896C-152C-40F0E64C63FF}"/>
              </a:ext>
            </a:extLst>
          </p:cNvPr>
          <p:cNvSpPr/>
          <p:nvPr/>
        </p:nvSpPr>
        <p:spPr>
          <a:xfrm>
            <a:off x="10289628" y="5850354"/>
            <a:ext cx="1366344" cy="7866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FDEC42E1-FEF1-E354-D8F2-083FCEC9F33F}"/>
              </a:ext>
            </a:extLst>
          </p:cNvPr>
          <p:cNvSpPr txBox="1"/>
          <p:nvPr/>
        </p:nvSpPr>
        <p:spPr>
          <a:xfrm>
            <a:off x="252248" y="5641294"/>
            <a:ext cx="11777844" cy="1200329"/>
          </a:xfrm>
          <a:prstGeom prst="rect">
            <a:avLst/>
          </a:prstGeom>
          <a:noFill/>
        </p:spPr>
        <p:txBody>
          <a:bodyPr wrap="square">
            <a:spAutoFit/>
          </a:bodyPr>
          <a:lstStyle/>
          <a:p>
            <a:r>
              <a:rPr lang="en-US" sz="2400" b="1" dirty="0">
                <a:solidFill>
                  <a:schemeClr val="bg1"/>
                </a:solidFill>
              </a:rPr>
              <a:t>That is the Church, therefore, we must ask God every day that we reach the ideal that God expects us to achieve as his people and holy nation that we are. Let's fight together to fulfill God's dream with his Church</a:t>
            </a:r>
            <a:r>
              <a:rPr lang="es-ES" sz="2400" b="1" dirty="0">
                <a:solidFill>
                  <a:schemeClr val="bg1"/>
                </a:solidFill>
              </a:rPr>
              <a:t>. </a:t>
            </a:r>
          </a:p>
        </p:txBody>
      </p:sp>
    </p:spTree>
    <p:extLst>
      <p:ext uri="{BB962C8B-B14F-4D97-AF65-F5344CB8AC3E}">
        <p14:creationId xmlns:p14="http://schemas.microsoft.com/office/powerpoint/2010/main" val="3137878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10">
                                            <p:graphicEl>
                                              <a:dgm id="{05C2E971-A4E2-448C-81A2-8E465DBB0FEF}"/>
                                            </p:graphicEl>
                                          </p:spTgt>
                                        </p:tgtEl>
                                        <p:attrNameLst>
                                          <p:attrName>style.visibility</p:attrName>
                                        </p:attrNameLst>
                                      </p:cBhvr>
                                      <p:to>
                                        <p:strVal val="visible"/>
                                      </p:to>
                                    </p:set>
                                    <p:anim calcmode="lin" valueType="num">
                                      <p:cBhvr additive="base">
                                        <p:cTn id="12" dur="500" fill="hold"/>
                                        <p:tgtEl>
                                          <p:spTgt spid="10">
                                            <p:graphicEl>
                                              <a:dgm id="{05C2E971-A4E2-448C-81A2-8E465DBB0FEF}"/>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graphicEl>
                                              <a:dgm id="{05C2E971-A4E2-448C-81A2-8E465DBB0FEF}"/>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10">
                                            <p:graphicEl>
                                              <a:dgm id="{FCE1EE2C-7242-4F37-A416-F2696FA76182}"/>
                                            </p:graphicEl>
                                          </p:spTgt>
                                        </p:tgtEl>
                                        <p:attrNameLst>
                                          <p:attrName>style.visibility</p:attrName>
                                        </p:attrNameLst>
                                      </p:cBhvr>
                                      <p:to>
                                        <p:strVal val="visible"/>
                                      </p:to>
                                    </p:set>
                                    <p:anim calcmode="lin" valueType="num">
                                      <p:cBhvr additive="base">
                                        <p:cTn id="18" dur="500" fill="hold"/>
                                        <p:tgtEl>
                                          <p:spTgt spid="10">
                                            <p:graphicEl>
                                              <a:dgm id="{FCE1EE2C-7242-4F37-A416-F2696FA76182}"/>
                                            </p:graphic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0">
                                            <p:graphicEl>
                                              <a:dgm id="{FCE1EE2C-7242-4F37-A416-F2696FA76182}"/>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10">
                                            <p:graphicEl>
                                              <a:dgm id="{65070FC1-E794-40BA-80E9-B7CBC777E03F}"/>
                                            </p:graphicEl>
                                          </p:spTgt>
                                        </p:tgtEl>
                                        <p:attrNameLst>
                                          <p:attrName>style.visibility</p:attrName>
                                        </p:attrNameLst>
                                      </p:cBhvr>
                                      <p:to>
                                        <p:strVal val="visible"/>
                                      </p:to>
                                    </p:set>
                                    <p:anim calcmode="lin" valueType="num">
                                      <p:cBhvr additive="base">
                                        <p:cTn id="24" dur="500" fill="hold"/>
                                        <p:tgtEl>
                                          <p:spTgt spid="10">
                                            <p:graphicEl>
                                              <a:dgm id="{65070FC1-E794-40BA-80E9-B7CBC777E03F}"/>
                                            </p:graphic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
                                            <p:graphicEl>
                                              <a:dgm id="{65070FC1-E794-40BA-80E9-B7CBC777E03F}"/>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10">
                                            <p:graphicEl>
                                              <a:dgm id="{9B4B44B2-55BF-427C-BC57-7F2083710D90}"/>
                                            </p:graphicEl>
                                          </p:spTgt>
                                        </p:tgtEl>
                                        <p:attrNameLst>
                                          <p:attrName>style.visibility</p:attrName>
                                        </p:attrNameLst>
                                      </p:cBhvr>
                                      <p:to>
                                        <p:strVal val="visible"/>
                                      </p:to>
                                    </p:set>
                                    <p:anim calcmode="lin" valueType="num">
                                      <p:cBhvr additive="base">
                                        <p:cTn id="30" dur="500" fill="hold"/>
                                        <p:tgtEl>
                                          <p:spTgt spid="10">
                                            <p:graphicEl>
                                              <a:dgm id="{9B4B44B2-55BF-427C-BC57-7F2083710D90}"/>
                                            </p:graphic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0">
                                            <p:graphicEl>
                                              <a:dgm id="{9B4B44B2-55BF-427C-BC57-7F2083710D90}"/>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10">
                                            <p:graphicEl>
                                              <a:dgm id="{9E5CE94E-3608-4628-BE3C-13150CBE5C2D}"/>
                                            </p:graphicEl>
                                          </p:spTgt>
                                        </p:tgtEl>
                                        <p:attrNameLst>
                                          <p:attrName>style.visibility</p:attrName>
                                        </p:attrNameLst>
                                      </p:cBhvr>
                                      <p:to>
                                        <p:strVal val="visible"/>
                                      </p:to>
                                    </p:set>
                                    <p:anim calcmode="lin" valueType="num">
                                      <p:cBhvr additive="base">
                                        <p:cTn id="36" dur="500" fill="hold"/>
                                        <p:tgtEl>
                                          <p:spTgt spid="10">
                                            <p:graphicEl>
                                              <a:dgm id="{9E5CE94E-3608-4628-BE3C-13150CBE5C2D}"/>
                                            </p:graphic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0">
                                            <p:graphicEl>
                                              <a:dgm id="{9E5CE94E-3608-4628-BE3C-13150CBE5C2D}"/>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lvlOne"/>
        </p:bldSub>
      </p:bldGraphic>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F900515C-1F69-70DA-A06F-A4B4AB8A90E0}"/>
              </a:ext>
            </a:extLst>
          </p:cNvPr>
          <p:cNvSpPr/>
          <p:nvPr/>
        </p:nvSpPr>
        <p:spPr>
          <a:xfrm>
            <a:off x="4619625" y="423311"/>
            <a:ext cx="466725" cy="159963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404040"/>
              </a:solidFill>
            </a:endParaRPr>
          </a:p>
        </p:txBody>
      </p:sp>
      <p:sp>
        <p:nvSpPr>
          <p:cNvPr id="3" name="CuadroTexto 2">
            <a:extLst>
              <a:ext uri="{FF2B5EF4-FFF2-40B4-BE49-F238E27FC236}">
                <a16:creationId xmlns:a16="http://schemas.microsoft.com/office/drawing/2014/main" id="{2F5A9BFE-6136-346E-3256-7B747B0BE18E}"/>
              </a:ext>
            </a:extLst>
          </p:cNvPr>
          <p:cNvSpPr txBox="1"/>
          <p:nvPr/>
        </p:nvSpPr>
        <p:spPr>
          <a:xfrm>
            <a:off x="1074001" y="532381"/>
            <a:ext cx="9350159" cy="1452505"/>
          </a:xfrm>
          <a:prstGeom prst="rect">
            <a:avLst/>
          </a:prstGeom>
        </p:spPr>
        <p:txBody>
          <a:bodyPr vert="horz" lIns="91440" tIns="45720" rIns="91440" bIns="45720" rtlCol="0" anchor="ctr">
            <a:noAutofit/>
          </a:bodyPr>
          <a:lstStyle/>
          <a:p>
            <a:pPr>
              <a:lnSpc>
                <a:spcPct val="90000"/>
              </a:lnSpc>
              <a:spcAft>
                <a:spcPts val="600"/>
              </a:spcAft>
            </a:pPr>
            <a:r>
              <a:rPr lang="en-US" sz="2000" b="1" dirty="0">
                <a:solidFill>
                  <a:schemeClr val="bg1"/>
                </a:solidFill>
              </a:rPr>
              <a:t>What is the Church for you</a:t>
            </a:r>
            <a:r>
              <a:rPr lang="es-ES" sz="2000" b="1" dirty="0">
                <a:solidFill>
                  <a:schemeClr val="bg1"/>
                </a:solidFill>
              </a:rPr>
              <a:t>?</a:t>
            </a:r>
          </a:p>
          <a:p>
            <a:pPr>
              <a:lnSpc>
                <a:spcPct val="90000"/>
              </a:lnSpc>
              <a:spcAft>
                <a:spcPts val="600"/>
              </a:spcAft>
            </a:pPr>
            <a:r>
              <a:rPr lang="en-US" sz="2000" b="1" dirty="0">
                <a:solidFill>
                  <a:schemeClr val="bg1"/>
                </a:solidFill>
              </a:rPr>
              <a:t>Is it perhaps the temple in which we worship or the members that compose it</a:t>
            </a:r>
            <a:r>
              <a:rPr lang="es-ES" sz="2000" b="1" dirty="0">
                <a:solidFill>
                  <a:schemeClr val="bg1"/>
                </a:solidFill>
              </a:rPr>
              <a:t>? </a:t>
            </a:r>
          </a:p>
          <a:p>
            <a:pPr>
              <a:lnSpc>
                <a:spcPct val="90000"/>
              </a:lnSpc>
              <a:spcAft>
                <a:spcPts val="600"/>
              </a:spcAft>
            </a:pPr>
            <a:r>
              <a:rPr lang="en-US" sz="2000" b="1" dirty="0">
                <a:solidFill>
                  <a:schemeClr val="bg1"/>
                </a:solidFill>
              </a:rPr>
              <a:t>Let Paul explain the purpose that God has for us as a Church</a:t>
            </a:r>
            <a:r>
              <a:rPr lang="es-ES" sz="2000" b="1" dirty="0">
                <a:solidFill>
                  <a:schemeClr val="bg1"/>
                </a:solidFill>
              </a:rPr>
              <a:t>.</a:t>
            </a:r>
          </a:p>
          <a:p>
            <a:pPr>
              <a:lnSpc>
                <a:spcPct val="90000"/>
              </a:lnSpc>
              <a:spcAft>
                <a:spcPts val="600"/>
              </a:spcAft>
            </a:pPr>
            <a:r>
              <a:rPr lang="es-ES" sz="2000" b="1" dirty="0">
                <a:solidFill>
                  <a:schemeClr val="bg1"/>
                </a:solidFill>
              </a:rPr>
              <a:t> </a:t>
            </a:r>
            <a:r>
              <a:rPr lang="es-ES" sz="2000" b="1" dirty="0" err="1">
                <a:solidFill>
                  <a:schemeClr val="bg1"/>
                </a:solidFill>
              </a:rPr>
              <a:t>עֵדָה</a:t>
            </a:r>
            <a:r>
              <a:rPr lang="es-ES" sz="2000" b="1" i="1" dirty="0" err="1">
                <a:solidFill>
                  <a:schemeClr val="bg1"/>
                </a:solidFill>
              </a:rPr>
              <a:t>QAHAL</a:t>
            </a:r>
            <a:r>
              <a:rPr lang="es-ES" sz="2000" b="1" dirty="0">
                <a:solidFill>
                  <a:schemeClr val="bg1"/>
                </a:solidFill>
              </a:rPr>
              <a:t>, </a:t>
            </a:r>
            <a:r>
              <a:rPr lang="es-ES" sz="2000" b="1" dirty="0" err="1">
                <a:solidFill>
                  <a:schemeClr val="bg1"/>
                </a:solidFill>
              </a:rPr>
              <a:t>means</a:t>
            </a:r>
            <a:r>
              <a:rPr lang="es-ES" sz="2000" b="1" dirty="0">
                <a:solidFill>
                  <a:schemeClr val="bg1"/>
                </a:solidFill>
              </a:rPr>
              <a:t> CONGREGATION </a:t>
            </a:r>
            <a:r>
              <a:rPr lang="es-ES" sz="2000" b="1" dirty="0" err="1">
                <a:solidFill>
                  <a:schemeClr val="bg1"/>
                </a:solidFill>
              </a:rPr>
              <a:t>or</a:t>
            </a:r>
            <a:r>
              <a:rPr lang="es-ES" sz="2000" b="1" dirty="0">
                <a:solidFill>
                  <a:schemeClr val="bg1"/>
                </a:solidFill>
              </a:rPr>
              <a:t> ASSEMBLY. </a:t>
            </a:r>
          </a:p>
          <a:p>
            <a:pPr>
              <a:lnSpc>
                <a:spcPct val="90000"/>
              </a:lnSpc>
              <a:spcAft>
                <a:spcPts val="600"/>
              </a:spcAft>
            </a:pPr>
            <a:r>
              <a:rPr lang="es-ES" sz="2000" b="1" dirty="0" err="1">
                <a:solidFill>
                  <a:schemeClr val="bg1"/>
                </a:solidFill>
              </a:rPr>
              <a:t>ἐκκλησί</a:t>
            </a:r>
            <a:r>
              <a:rPr lang="es-ES" sz="2000" b="1" dirty="0">
                <a:solidFill>
                  <a:schemeClr val="bg1"/>
                </a:solidFill>
              </a:rPr>
              <a:t>α </a:t>
            </a:r>
            <a:r>
              <a:rPr lang="es-ES" sz="2000" b="1" i="1" dirty="0">
                <a:solidFill>
                  <a:schemeClr val="bg1"/>
                </a:solidFill>
              </a:rPr>
              <a:t>EKKLESIA</a:t>
            </a:r>
            <a:r>
              <a:rPr lang="es-ES" sz="2000" b="1" dirty="0">
                <a:solidFill>
                  <a:schemeClr val="bg1"/>
                </a:solidFill>
              </a:rPr>
              <a:t> </a:t>
            </a:r>
            <a:r>
              <a:rPr lang="en-US" sz="2000" b="1" dirty="0">
                <a:solidFill>
                  <a:schemeClr val="bg1"/>
                </a:solidFill>
              </a:rPr>
              <a:t>which means CHURCH or MEETING</a:t>
            </a:r>
            <a:r>
              <a:rPr lang="es-ES" sz="2000" b="1" dirty="0">
                <a:solidFill>
                  <a:schemeClr val="bg1"/>
                </a:solidFill>
              </a:rPr>
              <a:t>. </a:t>
            </a:r>
          </a:p>
        </p:txBody>
      </p:sp>
      <p:pic>
        <p:nvPicPr>
          <p:cNvPr id="4" name="Imagen 3">
            <a:extLst>
              <a:ext uri="{FF2B5EF4-FFF2-40B4-BE49-F238E27FC236}">
                <a16:creationId xmlns:a16="http://schemas.microsoft.com/office/drawing/2014/main" id="{7861C2AC-D589-42D0-5A6D-808EA41004C6}"/>
              </a:ext>
            </a:extLst>
          </p:cNvPr>
          <p:cNvPicPr>
            <a:picLocks noChangeAspect="1"/>
          </p:cNvPicPr>
          <p:nvPr/>
        </p:nvPicPr>
        <p:blipFill rotWithShape="1">
          <a:blip r:embed="rId2">
            <a:extLst>
              <a:ext uri="{28A0092B-C50C-407E-A947-70E740481C1C}">
                <a14:useLocalDpi xmlns:a14="http://schemas.microsoft.com/office/drawing/2010/main" val="0"/>
              </a:ext>
            </a:extLst>
          </a:blip>
          <a:srcRect r="2509"/>
          <a:stretch/>
        </p:blipFill>
        <p:spPr>
          <a:xfrm>
            <a:off x="6244048" y="2458853"/>
            <a:ext cx="5570635" cy="4209332"/>
          </a:xfrm>
          <a:prstGeom prst="rect">
            <a:avLst/>
          </a:prstGeom>
          <a:ln w="88900" cap="sq" cmpd="thickThin">
            <a:solidFill>
              <a:srgbClr val="404040"/>
            </a:solidFill>
            <a:prstDash val="solid"/>
            <a:miter lim="800000"/>
          </a:ln>
          <a:effectLst>
            <a:innerShdw blurRad="76200">
              <a:srgbClr val="000000"/>
            </a:innerShdw>
          </a:effectLst>
        </p:spPr>
      </p:pic>
      <p:pic>
        <p:nvPicPr>
          <p:cNvPr id="6" name="Imagen 5" descr="Un jardín de una casa&#10;&#10;Descripción generada automáticamente con confianza media">
            <a:extLst>
              <a:ext uri="{FF2B5EF4-FFF2-40B4-BE49-F238E27FC236}">
                <a16:creationId xmlns:a16="http://schemas.microsoft.com/office/drawing/2014/main" id="{9B4A4851-F725-DC62-7541-F809A636E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43" y="2458853"/>
            <a:ext cx="5502393" cy="4209332"/>
          </a:xfrm>
          <a:prstGeom prst="rect">
            <a:avLst/>
          </a:prstGeom>
          <a:ln w="88900" cap="sq" cmpd="thickThin">
            <a:solidFill>
              <a:srgbClr val="404040"/>
            </a:solidFill>
            <a:prstDash val="solid"/>
            <a:miter lim="800000"/>
          </a:ln>
          <a:effectLst>
            <a:innerShdw blurRad="76200">
              <a:srgbClr val="000000"/>
            </a:innerShdw>
          </a:effectLst>
        </p:spPr>
      </p:pic>
    </p:spTree>
    <p:extLst>
      <p:ext uri="{BB962C8B-B14F-4D97-AF65-F5344CB8AC3E}">
        <p14:creationId xmlns:p14="http://schemas.microsoft.com/office/powerpoint/2010/main" val="2874702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7"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7"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C46"/>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38C2CCBA-6071-8834-91F5-30F064027C1B}"/>
              </a:ext>
            </a:extLst>
          </p:cNvPr>
          <p:cNvSpPr txBox="1">
            <a:spLocks/>
          </p:cNvSpPr>
          <p:nvPr/>
        </p:nvSpPr>
        <p:spPr>
          <a:xfrm>
            <a:off x="166119" y="133037"/>
            <a:ext cx="6986156" cy="6386364"/>
          </a:xfrm>
          <a:prstGeom prst="rect">
            <a:avLst/>
          </a:prstGeom>
          <a:noFill/>
        </p:spPr>
        <p:txBody>
          <a:bodyPr wrap="square">
            <a:spAutoFit/>
          </a:bodyPr>
          <a:lstStyle/>
          <a:p>
            <a:pPr>
              <a:spcBef>
                <a:spcPts val="600"/>
              </a:spcBef>
            </a:pPr>
            <a:r>
              <a:rPr lang="en-US" sz="2200" b="1" dirty="0">
                <a:solidFill>
                  <a:schemeClr val="bg1"/>
                </a:solidFill>
              </a:rPr>
              <a:t>For as the body is one, and hath many members, and all the members of that one body, being many, are one body: so also is Christ. </a:t>
            </a:r>
          </a:p>
          <a:p>
            <a:pPr>
              <a:spcBef>
                <a:spcPts val="600"/>
              </a:spcBef>
            </a:pPr>
            <a:r>
              <a:rPr lang="en-US" sz="2200" b="1" dirty="0">
                <a:solidFill>
                  <a:schemeClr val="bg1"/>
                </a:solidFill>
              </a:rPr>
              <a:t>For by one Spirit are we all baptized into one body, whether we be Jews or Gentiles, whether we be bond or free; and have been all made to drink into one Spirit. </a:t>
            </a:r>
          </a:p>
          <a:p>
            <a:pPr>
              <a:spcBef>
                <a:spcPts val="600"/>
              </a:spcBef>
            </a:pPr>
            <a:r>
              <a:rPr lang="en-US" sz="2200" b="1" dirty="0">
                <a:solidFill>
                  <a:schemeClr val="bg1"/>
                </a:solidFill>
              </a:rPr>
              <a:t>For the body is not one member, but many. </a:t>
            </a:r>
          </a:p>
          <a:p>
            <a:pPr>
              <a:spcBef>
                <a:spcPts val="600"/>
              </a:spcBef>
            </a:pPr>
            <a:r>
              <a:rPr lang="en-US" sz="2200" b="1" dirty="0">
                <a:solidFill>
                  <a:schemeClr val="bg1"/>
                </a:solidFill>
              </a:rPr>
              <a:t> If the foot shall say, Because I am not the hand, I am not of the body; is it therefore not of the body?</a:t>
            </a:r>
          </a:p>
          <a:p>
            <a:pPr>
              <a:spcBef>
                <a:spcPts val="600"/>
              </a:spcBef>
            </a:pPr>
            <a:r>
              <a:rPr lang="en-US" sz="2200" b="1" dirty="0">
                <a:solidFill>
                  <a:schemeClr val="bg1"/>
                </a:solidFill>
              </a:rPr>
              <a:t> And if the ear shall say, Because I am not the eye, I am not of the body; is it therefore not of the body? </a:t>
            </a:r>
          </a:p>
          <a:p>
            <a:pPr>
              <a:spcBef>
                <a:spcPts val="600"/>
              </a:spcBef>
            </a:pPr>
            <a:r>
              <a:rPr lang="en-US" sz="2200" b="1" dirty="0">
                <a:solidFill>
                  <a:schemeClr val="bg1"/>
                </a:solidFill>
              </a:rPr>
              <a:t>If the whole body were an eye, where were the hearing? If the whole were hearing, where were the smelling?</a:t>
            </a:r>
          </a:p>
          <a:p>
            <a:pPr>
              <a:spcBef>
                <a:spcPts val="600"/>
              </a:spcBef>
            </a:pPr>
            <a:r>
              <a:rPr lang="en-US" sz="2200" b="1" dirty="0">
                <a:solidFill>
                  <a:schemeClr val="bg1"/>
                </a:solidFill>
              </a:rPr>
              <a:t> But now hath God set the members every one of them in the body, as it hath pleased him. </a:t>
            </a:r>
          </a:p>
          <a:p>
            <a:pPr>
              <a:spcBef>
                <a:spcPts val="600"/>
              </a:spcBef>
            </a:pPr>
            <a:r>
              <a:rPr lang="en-US" sz="2200" b="1" dirty="0">
                <a:solidFill>
                  <a:schemeClr val="bg1"/>
                </a:solidFill>
              </a:rPr>
              <a:t>And if they were all one member, where were the body? But now are they many members, yet but one body.</a:t>
            </a:r>
          </a:p>
        </p:txBody>
      </p:sp>
      <p:pic>
        <p:nvPicPr>
          <p:cNvPr id="8" name="Imagen 7" descr="Dibujo de una persona&#10;&#10;Descripción generada automáticamente con confianza media">
            <a:extLst>
              <a:ext uri="{FF2B5EF4-FFF2-40B4-BE49-F238E27FC236}">
                <a16:creationId xmlns:a16="http://schemas.microsoft.com/office/drawing/2014/main" id="{FFC26296-051E-3B9A-1ED9-6A09F64CD4ED}"/>
              </a:ext>
            </a:extLst>
          </p:cNvPr>
          <p:cNvPicPr>
            <a:picLocks noChangeAspect="1"/>
          </p:cNvPicPr>
          <p:nvPr/>
        </p:nvPicPr>
        <p:blipFill rotWithShape="1">
          <a:blip r:embed="rId2">
            <a:extLst>
              <a:ext uri="{28A0092B-C50C-407E-A947-70E740481C1C}">
                <a14:useLocalDpi xmlns:a14="http://schemas.microsoft.com/office/drawing/2010/main" val="0"/>
              </a:ext>
            </a:extLst>
          </a:blip>
          <a:srcRect l="20369" t="-2577" r="9607" b="2577"/>
          <a:stretch/>
        </p:blipFill>
        <p:spPr>
          <a:xfrm>
            <a:off x="7318394" y="-157310"/>
            <a:ext cx="4802188" cy="7015305"/>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grpSp>
        <p:nvGrpSpPr>
          <p:cNvPr id="5" name="Grupo 4">
            <a:extLst>
              <a:ext uri="{FF2B5EF4-FFF2-40B4-BE49-F238E27FC236}">
                <a16:creationId xmlns:a16="http://schemas.microsoft.com/office/drawing/2014/main" id="{6C6BBD9C-C0EA-840D-1E5F-8884D3F376E8}"/>
              </a:ext>
            </a:extLst>
          </p:cNvPr>
          <p:cNvGrpSpPr/>
          <p:nvPr/>
        </p:nvGrpSpPr>
        <p:grpSpPr>
          <a:xfrm>
            <a:off x="9822426" y="24640"/>
            <a:ext cx="2338781" cy="997914"/>
            <a:chOff x="8278692" y="17418"/>
            <a:chExt cx="3355959" cy="589797"/>
          </a:xfrm>
        </p:grpSpPr>
        <p:pic>
          <p:nvPicPr>
            <p:cNvPr id="4" name="Imagen 3" descr="Forma, Rectángulo&#10;&#10;Descripción generada automáticamente">
              <a:extLst>
                <a:ext uri="{FF2B5EF4-FFF2-40B4-BE49-F238E27FC236}">
                  <a16:creationId xmlns:a16="http://schemas.microsoft.com/office/drawing/2014/main" id="{B2FD750B-B00A-79AC-2C36-5D74A7AA8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692" y="17418"/>
              <a:ext cx="3355959" cy="589797"/>
            </a:xfrm>
            <a:prstGeom prst="rect">
              <a:avLst/>
            </a:prstGeom>
          </p:spPr>
        </p:pic>
        <p:sp>
          <p:nvSpPr>
            <p:cNvPr id="6" name="CuadroTexto 5">
              <a:extLst>
                <a:ext uri="{FF2B5EF4-FFF2-40B4-BE49-F238E27FC236}">
                  <a16:creationId xmlns:a16="http://schemas.microsoft.com/office/drawing/2014/main" id="{E97795A6-8209-D723-71F0-450470E2E757}"/>
                </a:ext>
              </a:extLst>
            </p:cNvPr>
            <p:cNvSpPr txBox="1"/>
            <p:nvPr/>
          </p:nvSpPr>
          <p:spPr>
            <a:xfrm>
              <a:off x="8332523" y="81484"/>
              <a:ext cx="3248297" cy="491144"/>
            </a:xfrm>
            <a:prstGeom prst="rect">
              <a:avLst/>
            </a:prstGeom>
            <a:noFill/>
          </p:spPr>
          <p:txBody>
            <a:bodyPr wrap="square">
              <a:spAutoFit/>
            </a:bodyPr>
            <a:lstStyle/>
            <a:p>
              <a:pPr algn="ctr">
                <a:spcBef>
                  <a:spcPts val="600"/>
                </a:spcBef>
              </a:pPr>
              <a:r>
                <a:rPr lang="es-ES" sz="2400" b="1" dirty="0"/>
                <a:t>1 </a:t>
              </a:r>
              <a:r>
                <a:rPr lang="es-ES" sz="2400" b="1" dirty="0" err="1"/>
                <a:t>Corinthians</a:t>
              </a:r>
              <a:r>
                <a:rPr lang="es-ES" sz="2400" b="1" dirty="0"/>
                <a:t> 12:12-27</a:t>
              </a:r>
            </a:p>
          </p:txBody>
        </p:sp>
      </p:grpSp>
    </p:spTree>
    <p:extLst>
      <p:ext uri="{BB962C8B-B14F-4D97-AF65-F5344CB8AC3E}">
        <p14:creationId xmlns:p14="http://schemas.microsoft.com/office/powerpoint/2010/main" val="3768114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left)">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left)">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ipe(left)">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wipe(left)">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C46"/>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38C2CCBA-6071-8834-91F5-30F064027C1B}"/>
              </a:ext>
            </a:extLst>
          </p:cNvPr>
          <p:cNvSpPr txBox="1"/>
          <p:nvPr/>
        </p:nvSpPr>
        <p:spPr>
          <a:xfrm>
            <a:off x="5023797" y="108397"/>
            <a:ext cx="7085793" cy="6709529"/>
          </a:xfrm>
          <a:prstGeom prst="rect">
            <a:avLst/>
          </a:prstGeom>
          <a:noFill/>
        </p:spPr>
        <p:txBody>
          <a:bodyPr wrap="square">
            <a:spAutoFit/>
          </a:bodyPr>
          <a:lstStyle/>
          <a:p>
            <a:pPr>
              <a:spcBef>
                <a:spcPts val="600"/>
              </a:spcBef>
            </a:pPr>
            <a:r>
              <a:rPr lang="en-US" sz="2200" b="1" dirty="0">
                <a:solidFill>
                  <a:schemeClr val="bg1"/>
                </a:solidFill>
              </a:rPr>
              <a:t>And the eye cannot say unto the hand, I have no need of thee: nor again the head to the feet, I have no need of you.</a:t>
            </a:r>
          </a:p>
          <a:p>
            <a:pPr>
              <a:spcBef>
                <a:spcPts val="600"/>
              </a:spcBef>
            </a:pPr>
            <a:r>
              <a:rPr lang="en-US" sz="2200" b="1" dirty="0">
                <a:solidFill>
                  <a:schemeClr val="bg1"/>
                </a:solidFill>
              </a:rPr>
              <a:t>Nay, much more those members of the body, which seem to be more feeble, are necessary:</a:t>
            </a:r>
          </a:p>
          <a:p>
            <a:pPr>
              <a:spcBef>
                <a:spcPts val="600"/>
              </a:spcBef>
            </a:pPr>
            <a:r>
              <a:rPr lang="en-US" sz="2200" b="1" dirty="0">
                <a:solidFill>
                  <a:schemeClr val="bg1"/>
                </a:solidFill>
              </a:rPr>
              <a:t>And those members of the body, which we think to be less </a:t>
            </a:r>
            <a:r>
              <a:rPr lang="en-US" sz="2200" b="1" dirty="0" err="1">
                <a:solidFill>
                  <a:schemeClr val="bg1"/>
                </a:solidFill>
              </a:rPr>
              <a:t>honourable</a:t>
            </a:r>
            <a:r>
              <a:rPr lang="en-US" sz="2200" b="1" dirty="0">
                <a:solidFill>
                  <a:schemeClr val="bg1"/>
                </a:solidFill>
              </a:rPr>
              <a:t>, upon these we bestow more abundant </a:t>
            </a:r>
            <a:r>
              <a:rPr lang="en-US" sz="2200" b="1" dirty="0" err="1">
                <a:solidFill>
                  <a:schemeClr val="bg1"/>
                </a:solidFill>
              </a:rPr>
              <a:t>honour</a:t>
            </a:r>
            <a:r>
              <a:rPr lang="en-US" sz="2200" b="1" dirty="0">
                <a:solidFill>
                  <a:schemeClr val="bg1"/>
                </a:solidFill>
              </a:rPr>
              <a:t>; and our uncomely parts have more abundant comeliness. </a:t>
            </a:r>
          </a:p>
          <a:p>
            <a:pPr>
              <a:spcBef>
                <a:spcPts val="600"/>
              </a:spcBef>
            </a:pPr>
            <a:r>
              <a:rPr lang="en-US" sz="2200" b="1" dirty="0">
                <a:solidFill>
                  <a:schemeClr val="bg1"/>
                </a:solidFill>
              </a:rPr>
              <a:t>For our comely parts have no need: but God hath tempered the body together, having given more abundant </a:t>
            </a:r>
            <a:r>
              <a:rPr lang="en-US" sz="2200" b="1" dirty="0" err="1">
                <a:solidFill>
                  <a:schemeClr val="bg1"/>
                </a:solidFill>
              </a:rPr>
              <a:t>honour</a:t>
            </a:r>
            <a:r>
              <a:rPr lang="en-US" sz="2200" b="1" dirty="0">
                <a:solidFill>
                  <a:schemeClr val="bg1"/>
                </a:solidFill>
              </a:rPr>
              <a:t> to that part which lacked. </a:t>
            </a:r>
          </a:p>
          <a:p>
            <a:pPr>
              <a:spcBef>
                <a:spcPts val="600"/>
              </a:spcBef>
            </a:pPr>
            <a:r>
              <a:rPr lang="en-US" sz="2200" b="1" dirty="0">
                <a:solidFill>
                  <a:schemeClr val="bg1"/>
                </a:solidFill>
              </a:rPr>
              <a:t>That there should be no schism in the body; but that the members should have the same care one for another. </a:t>
            </a:r>
          </a:p>
          <a:p>
            <a:pPr>
              <a:spcBef>
                <a:spcPts val="600"/>
              </a:spcBef>
            </a:pPr>
            <a:r>
              <a:rPr lang="en-US" sz="2200" b="1" dirty="0">
                <a:solidFill>
                  <a:schemeClr val="bg1"/>
                </a:solidFill>
              </a:rPr>
              <a:t>And whether one member suffer, all the members suffer with it; or one member be </a:t>
            </a:r>
            <a:r>
              <a:rPr lang="en-US" sz="2200" b="1" dirty="0" err="1">
                <a:solidFill>
                  <a:schemeClr val="bg1"/>
                </a:solidFill>
              </a:rPr>
              <a:t>honoured</a:t>
            </a:r>
            <a:r>
              <a:rPr lang="en-US" sz="2200" b="1" dirty="0">
                <a:solidFill>
                  <a:schemeClr val="bg1"/>
                </a:solidFill>
              </a:rPr>
              <a:t>, all the members rejoice with it. </a:t>
            </a:r>
          </a:p>
          <a:p>
            <a:pPr>
              <a:spcBef>
                <a:spcPts val="600"/>
              </a:spcBef>
            </a:pPr>
            <a:r>
              <a:rPr lang="en-US" sz="2200" b="1" dirty="0">
                <a:solidFill>
                  <a:schemeClr val="bg1"/>
                </a:solidFill>
              </a:rPr>
              <a:t>Now ye are the body </a:t>
            </a:r>
            <a:r>
              <a:rPr lang="en-US" sz="2400" b="1" dirty="0">
                <a:solidFill>
                  <a:schemeClr val="bg1"/>
                </a:solidFill>
              </a:rPr>
              <a:t>of Christ, and members in particular.</a:t>
            </a:r>
          </a:p>
        </p:txBody>
      </p:sp>
      <p:pic>
        <p:nvPicPr>
          <p:cNvPr id="8" name="Imagen 7" descr="Dibujo de una persona&#10;&#10;Descripción generada automáticamente con confianza media">
            <a:extLst>
              <a:ext uri="{FF2B5EF4-FFF2-40B4-BE49-F238E27FC236}">
                <a16:creationId xmlns:a16="http://schemas.microsoft.com/office/drawing/2014/main" id="{FFC26296-051E-3B9A-1ED9-6A09F64CD4ED}"/>
              </a:ext>
            </a:extLst>
          </p:cNvPr>
          <p:cNvPicPr>
            <a:picLocks noChangeAspect="1"/>
          </p:cNvPicPr>
          <p:nvPr/>
        </p:nvPicPr>
        <p:blipFill rotWithShape="1">
          <a:blip r:embed="rId2">
            <a:extLst>
              <a:ext uri="{28A0092B-C50C-407E-A947-70E740481C1C}">
                <a14:useLocalDpi xmlns:a14="http://schemas.microsoft.com/office/drawing/2010/main" val="0"/>
              </a:ext>
            </a:extLst>
          </a:blip>
          <a:srcRect l="20369" t="-2577" r="9607" b="2577"/>
          <a:stretch/>
        </p:blipFill>
        <p:spPr>
          <a:xfrm flipH="1">
            <a:off x="0" y="-157305"/>
            <a:ext cx="4802188" cy="7015305"/>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grpSp>
        <p:nvGrpSpPr>
          <p:cNvPr id="5" name="Grupo 4">
            <a:extLst>
              <a:ext uri="{FF2B5EF4-FFF2-40B4-BE49-F238E27FC236}">
                <a16:creationId xmlns:a16="http://schemas.microsoft.com/office/drawing/2014/main" id="{6C6BBD9C-C0EA-840D-1E5F-8884D3F376E8}"/>
              </a:ext>
            </a:extLst>
          </p:cNvPr>
          <p:cNvGrpSpPr/>
          <p:nvPr/>
        </p:nvGrpSpPr>
        <p:grpSpPr>
          <a:xfrm>
            <a:off x="44895" y="0"/>
            <a:ext cx="2338781" cy="997914"/>
            <a:chOff x="8278692" y="17418"/>
            <a:chExt cx="3355959" cy="589797"/>
          </a:xfrm>
        </p:grpSpPr>
        <p:pic>
          <p:nvPicPr>
            <p:cNvPr id="4" name="Imagen 3" descr="Forma, Rectángulo&#10;&#10;Descripción generada automáticamente">
              <a:extLst>
                <a:ext uri="{FF2B5EF4-FFF2-40B4-BE49-F238E27FC236}">
                  <a16:creationId xmlns:a16="http://schemas.microsoft.com/office/drawing/2014/main" id="{B2FD750B-B00A-79AC-2C36-5D74A7AA8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692" y="17418"/>
              <a:ext cx="3355959" cy="589797"/>
            </a:xfrm>
            <a:prstGeom prst="rect">
              <a:avLst/>
            </a:prstGeom>
          </p:spPr>
        </p:pic>
        <p:sp>
          <p:nvSpPr>
            <p:cNvPr id="6" name="CuadroTexto 5">
              <a:extLst>
                <a:ext uri="{FF2B5EF4-FFF2-40B4-BE49-F238E27FC236}">
                  <a16:creationId xmlns:a16="http://schemas.microsoft.com/office/drawing/2014/main" id="{E97795A6-8209-D723-71F0-450470E2E757}"/>
                </a:ext>
              </a:extLst>
            </p:cNvPr>
            <p:cNvSpPr txBox="1"/>
            <p:nvPr/>
          </p:nvSpPr>
          <p:spPr>
            <a:xfrm>
              <a:off x="8332523" y="81484"/>
              <a:ext cx="3248297" cy="491144"/>
            </a:xfrm>
            <a:prstGeom prst="rect">
              <a:avLst/>
            </a:prstGeom>
            <a:noFill/>
          </p:spPr>
          <p:txBody>
            <a:bodyPr wrap="square">
              <a:spAutoFit/>
            </a:bodyPr>
            <a:lstStyle/>
            <a:p>
              <a:pPr algn="ctr">
                <a:spcBef>
                  <a:spcPts val="600"/>
                </a:spcBef>
              </a:pPr>
              <a:r>
                <a:rPr lang="es-ES" sz="2400" b="1" dirty="0"/>
                <a:t>1 </a:t>
              </a:r>
              <a:r>
                <a:rPr lang="es-ES" sz="2400" b="1" dirty="0" err="1"/>
                <a:t>Corinthians</a:t>
              </a:r>
              <a:r>
                <a:rPr lang="es-ES" sz="2400" b="1" dirty="0"/>
                <a:t> 12:12-27</a:t>
              </a:r>
            </a:p>
          </p:txBody>
        </p:sp>
      </p:grpSp>
    </p:spTree>
    <p:extLst>
      <p:ext uri="{BB962C8B-B14F-4D97-AF65-F5344CB8AC3E}">
        <p14:creationId xmlns:p14="http://schemas.microsoft.com/office/powerpoint/2010/main" val="3492152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AC7A4CBE-63EB-4683-DAE7-A08581B342D5}"/>
              </a:ext>
            </a:extLst>
          </p:cNvPr>
          <p:cNvGraphicFramePr/>
          <p:nvPr>
            <p:extLst>
              <p:ext uri="{D42A27DB-BD31-4B8C-83A1-F6EECF244321}">
                <p14:modId xmlns:p14="http://schemas.microsoft.com/office/powerpoint/2010/main" val="2231106262"/>
              </p:ext>
            </p:extLst>
          </p:nvPr>
        </p:nvGraphicFramePr>
        <p:xfrm>
          <a:off x="365760" y="63064"/>
          <a:ext cx="7646126" cy="637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B6FB8677-0962-9161-8660-05F242E8C183}"/>
              </a:ext>
            </a:extLst>
          </p:cNvPr>
          <p:cNvSpPr txBox="1"/>
          <p:nvPr/>
        </p:nvSpPr>
        <p:spPr>
          <a:xfrm>
            <a:off x="198612" y="668574"/>
            <a:ext cx="8098957" cy="3785652"/>
          </a:xfrm>
          <a:prstGeom prst="rect">
            <a:avLst/>
          </a:prstGeom>
          <a:noFill/>
        </p:spPr>
        <p:txBody>
          <a:bodyPr wrap="square">
            <a:spAutoFit/>
          </a:bodyPr>
          <a:lstStyle/>
          <a:p>
            <a:r>
              <a:rPr lang="en-US" sz="2400" b="1" dirty="0"/>
              <a:t>Here Paul illustrates what the Church is, it is the Body. The Apostle Paul wrote that we are all members of the same body and must work together for the body to function properly. The fundamental principle of this first image is unity. We are a group of members who must stand together so that the Church (the body) can honor and glorify God. We are one in Christ</a:t>
            </a:r>
            <a:r>
              <a:rPr lang="es-ES" sz="2400" b="1" dirty="0"/>
              <a:t>.</a:t>
            </a:r>
          </a:p>
          <a:p>
            <a:r>
              <a:rPr lang="en-US" sz="2400" b="1" dirty="0"/>
              <a:t>We pray that God will help us stick together and together support each other to stand strong as we await the return of our Lord Jesus Christ</a:t>
            </a:r>
            <a:r>
              <a:rPr lang="es-ES" sz="2400" b="1" dirty="0"/>
              <a:t>.</a:t>
            </a:r>
          </a:p>
        </p:txBody>
      </p:sp>
      <p:pic>
        <p:nvPicPr>
          <p:cNvPr id="10" name="Imagen 9" descr="Un par de personas de pie&#10;&#10;Descripción generada automáticamente con confianza media">
            <a:extLst>
              <a:ext uri="{FF2B5EF4-FFF2-40B4-BE49-F238E27FC236}">
                <a16:creationId xmlns:a16="http://schemas.microsoft.com/office/drawing/2014/main" id="{75FB335C-011A-1D79-6539-5D65AD1289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97569" y="-125600"/>
            <a:ext cx="4113563" cy="3579173"/>
          </a:xfrm>
          <a:prstGeom prst="rect">
            <a:avLst/>
          </a:prstGeom>
          <a:ln>
            <a:noFill/>
          </a:ln>
          <a:effectLst>
            <a:softEdge rad="112500"/>
          </a:effectLst>
        </p:spPr>
      </p:pic>
      <p:pic>
        <p:nvPicPr>
          <p:cNvPr id="12" name="Imagen 11" descr="Un grupo de personas sentadas en el suelo&#10;&#10;Descripción generada automáticamente con confianza media">
            <a:extLst>
              <a:ext uri="{FF2B5EF4-FFF2-40B4-BE49-F238E27FC236}">
                <a16:creationId xmlns:a16="http://schemas.microsoft.com/office/drawing/2014/main" id="{75B6CA60-9D31-52D1-42DE-3A195EC7EB21}"/>
              </a:ext>
            </a:extLst>
          </p:cNvPr>
          <p:cNvPicPr>
            <a:picLocks noChangeAspect="1"/>
          </p:cNvPicPr>
          <p:nvPr/>
        </p:nvPicPr>
        <p:blipFill rotWithShape="1">
          <a:blip r:embed="rId8">
            <a:extLst>
              <a:ext uri="{28A0092B-C50C-407E-A947-70E740481C1C}">
                <a14:useLocalDpi xmlns:a14="http://schemas.microsoft.com/office/drawing/2010/main" val="0"/>
              </a:ext>
            </a:extLst>
          </a:blip>
          <a:srcRect l="-849" r="4171"/>
          <a:stretch/>
        </p:blipFill>
        <p:spPr>
          <a:xfrm>
            <a:off x="5517019" y="4286778"/>
            <a:ext cx="3625279" cy="2602406"/>
          </a:xfrm>
          <a:prstGeom prst="rect">
            <a:avLst/>
          </a:prstGeom>
          <a:ln>
            <a:noFill/>
          </a:ln>
          <a:effectLst>
            <a:softEdge rad="112500"/>
          </a:effectLst>
        </p:spPr>
      </p:pic>
      <p:pic>
        <p:nvPicPr>
          <p:cNvPr id="14" name="Imagen 13" descr="Un grupo de personas posando delante de un edificio&#10;&#10;Descripción generada automáticamente">
            <a:extLst>
              <a:ext uri="{FF2B5EF4-FFF2-40B4-BE49-F238E27FC236}">
                <a16:creationId xmlns:a16="http://schemas.microsoft.com/office/drawing/2014/main" id="{F92ABA56-B185-E697-AB31-B924C71FBE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98" y="4286778"/>
            <a:ext cx="2499326" cy="2602406"/>
          </a:xfrm>
          <a:prstGeom prst="rect">
            <a:avLst/>
          </a:prstGeom>
          <a:ln>
            <a:noFill/>
          </a:ln>
          <a:effectLst>
            <a:softEdge rad="112500"/>
          </a:effectLst>
        </p:spPr>
      </p:pic>
      <p:pic>
        <p:nvPicPr>
          <p:cNvPr id="16" name="Imagen 15" descr="Grupo de personas de pie&#10;&#10;Descripción generada automáticamente">
            <a:extLst>
              <a:ext uri="{FF2B5EF4-FFF2-40B4-BE49-F238E27FC236}">
                <a16:creationId xmlns:a16="http://schemas.microsoft.com/office/drawing/2014/main" id="{9440F0E0-3642-8B66-664A-4DE843E1EF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50942" y="3494904"/>
            <a:ext cx="3139060" cy="3394279"/>
          </a:xfrm>
          <a:prstGeom prst="rect">
            <a:avLst/>
          </a:prstGeom>
          <a:ln>
            <a:noFill/>
          </a:ln>
          <a:effectLst>
            <a:softEdge rad="112500"/>
          </a:effectLst>
        </p:spPr>
      </p:pic>
      <p:pic>
        <p:nvPicPr>
          <p:cNvPr id="18" name="Imagen 17" descr="Un grupo de personas posando por un foto&#10;&#10;Descripción generada automáticamente">
            <a:extLst>
              <a:ext uri="{FF2B5EF4-FFF2-40B4-BE49-F238E27FC236}">
                <a16:creationId xmlns:a16="http://schemas.microsoft.com/office/drawing/2014/main" id="{1EE4B287-C935-76FA-DBA0-8B2632F45D11}"/>
              </a:ext>
            </a:extLst>
          </p:cNvPr>
          <p:cNvPicPr>
            <a:picLocks noChangeAspect="1"/>
          </p:cNvPicPr>
          <p:nvPr/>
        </p:nvPicPr>
        <p:blipFill rotWithShape="1">
          <a:blip r:embed="rId11">
            <a:extLst>
              <a:ext uri="{28A0092B-C50C-407E-A947-70E740481C1C}">
                <a14:useLocalDpi xmlns:a14="http://schemas.microsoft.com/office/drawing/2010/main" val="0"/>
              </a:ext>
            </a:extLst>
          </a:blip>
          <a:srcRect t="5555" b="12278"/>
          <a:stretch/>
        </p:blipFill>
        <p:spPr>
          <a:xfrm>
            <a:off x="2536932" y="4286778"/>
            <a:ext cx="3022417" cy="2602405"/>
          </a:xfrm>
          <a:prstGeom prst="rect">
            <a:avLst/>
          </a:prstGeom>
          <a:ln>
            <a:noFill/>
          </a:ln>
          <a:effectLst>
            <a:softEdge rad="112500"/>
          </a:effectLst>
        </p:spPr>
      </p:pic>
    </p:spTree>
    <p:extLst>
      <p:ext uri="{BB962C8B-B14F-4D97-AF65-F5344CB8AC3E}">
        <p14:creationId xmlns:p14="http://schemas.microsoft.com/office/powerpoint/2010/main" val="660534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
                                            <p:graphicEl>
                                              <a:dgm id="{7ACC0109-46E4-4608-9F13-E89EF1D6694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34C6D88C-712B-4EA8-AA69-D0F50E27BDF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2A9189F9-54D8-4F26-A7AF-57EB196BC82E}"/>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4F4C2809-769F-455F-89D7-F43C0079FD6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CC81A392-D777-452C-BBBC-C795ADC964B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out)">
                                      <p:cBhvr>
                                        <p:cTn id="27" dur="2000"/>
                                        <p:tgtEl>
                                          <p:spTgt spid="14"/>
                                        </p:tgtEl>
                                      </p:cBhvr>
                                    </p:animEffect>
                                  </p:childTnLst>
                                </p:cTn>
                              </p:par>
                              <p:par>
                                <p:cTn id="28" presetID="6" presetClass="entr" presetSubtype="32"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out)">
                                      <p:cBhvr>
                                        <p:cTn id="30" dur="2000"/>
                                        <p:tgtEl>
                                          <p:spTgt spid="18"/>
                                        </p:tgtEl>
                                      </p:cBhvr>
                                    </p:animEffect>
                                  </p:childTnLst>
                                </p:cTn>
                              </p:par>
                              <p:par>
                                <p:cTn id="31" presetID="6" presetClass="entr" presetSubtype="32"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out)">
                                      <p:cBhvr>
                                        <p:cTn id="33" dur="2000"/>
                                        <p:tgtEl>
                                          <p:spTgt spid="12"/>
                                        </p:tgtEl>
                                      </p:cBhvr>
                                    </p:animEffect>
                                  </p:childTnLst>
                                </p:cTn>
                              </p:par>
                              <p:par>
                                <p:cTn id="34" presetID="6" presetClass="entr" presetSubtype="32"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out)">
                                      <p:cBhvr>
                                        <p:cTn id="36" dur="2000"/>
                                        <p:tgtEl>
                                          <p:spTgt spid="16"/>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wipe(left)">
                                      <p:cBhvr>
                                        <p:cTn id="40" dur="500"/>
                                        <p:tgtEl>
                                          <p:spTgt spid="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wipe(left)">
                                      <p:cBhvr>
                                        <p:cTn id="4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F4C107A-52AA-4CB5-EA9F-2DCD14214126}"/>
              </a:ext>
            </a:extLst>
          </p:cNvPr>
          <p:cNvGraphicFramePr/>
          <p:nvPr>
            <p:extLst>
              <p:ext uri="{D42A27DB-BD31-4B8C-83A1-F6EECF244321}">
                <p14:modId xmlns:p14="http://schemas.microsoft.com/office/powerpoint/2010/main" val="1543779244"/>
              </p:ext>
            </p:extLst>
          </p:nvPr>
        </p:nvGraphicFramePr>
        <p:xfrm>
          <a:off x="0" y="0"/>
          <a:ext cx="892628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áfico 5" descr="Nariz contorno">
            <a:extLst>
              <a:ext uri="{FF2B5EF4-FFF2-40B4-BE49-F238E27FC236}">
                <a16:creationId xmlns:a16="http://schemas.microsoft.com/office/drawing/2014/main" id="{799F0FCD-D561-AB7F-2458-BD75D12790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1419" y="3039893"/>
            <a:ext cx="744524" cy="744524"/>
          </a:xfrm>
          <a:prstGeom prst="rect">
            <a:avLst/>
          </a:prstGeom>
        </p:spPr>
      </p:pic>
      <p:pic>
        <p:nvPicPr>
          <p:cNvPr id="8" name="Gráfico 7" descr="Pie contorno">
            <a:extLst>
              <a:ext uri="{FF2B5EF4-FFF2-40B4-BE49-F238E27FC236}">
                <a16:creationId xmlns:a16="http://schemas.microsoft.com/office/drawing/2014/main" id="{81BAF759-3ADA-19B3-5FEF-966F329866F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8883" y="5899826"/>
            <a:ext cx="661481" cy="661481"/>
          </a:xfrm>
          <a:prstGeom prst="rect">
            <a:avLst/>
          </a:prstGeom>
        </p:spPr>
      </p:pic>
      <p:pic>
        <p:nvPicPr>
          <p:cNvPr id="11" name="Gráfico 10" descr="Labios contorno">
            <a:extLst>
              <a:ext uri="{FF2B5EF4-FFF2-40B4-BE49-F238E27FC236}">
                <a16:creationId xmlns:a16="http://schemas.microsoft.com/office/drawing/2014/main" id="{F904D1F3-9B7A-DAE6-F297-99862DC5BF3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9966" y="3993560"/>
            <a:ext cx="744524" cy="744524"/>
          </a:xfrm>
          <a:prstGeom prst="rect">
            <a:avLst/>
          </a:prstGeom>
        </p:spPr>
      </p:pic>
      <p:pic>
        <p:nvPicPr>
          <p:cNvPr id="19" name="Gráfico 18" descr="Oreja contorno">
            <a:extLst>
              <a:ext uri="{FF2B5EF4-FFF2-40B4-BE49-F238E27FC236}">
                <a16:creationId xmlns:a16="http://schemas.microsoft.com/office/drawing/2014/main" id="{8C9B508C-D13E-AA11-51E3-8AACE66D554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76764" y="2208536"/>
            <a:ext cx="744524" cy="744524"/>
          </a:xfrm>
          <a:prstGeom prst="rect">
            <a:avLst/>
          </a:prstGeom>
        </p:spPr>
      </p:pic>
      <p:pic>
        <p:nvPicPr>
          <p:cNvPr id="25" name="Gráfico 24" descr="Brazo musculoso contorno">
            <a:extLst>
              <a:ext uri="{FF2B5EF4-FFF2-40B4-BE49-F238E27FC236}">
                <a16:creationId xmlns:a16="http://schemas.microsoft.com/office/drawing/2014/main" id="{33CE672E-EDC2-D4C3-AC56-9F557B3A4C1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89440" y="4912467"/>
            <a:ext cx="725870" cy="725870"/>
          </a:xfrm>
          <a:prstGeom prst="rect">
            <a:avLst/>
          </a:prstGeom>
        </p:spPr>
      </p:pic>
      <p:pic>
        <p:nvPicPr>
          <p:cNvPr id="27" name="Gráfico 26" descr="Cerebro en la cabeza contorno">
            <a:extLst>
              <a:ext uri="{FF2B5EF4-FFF2-40B4-BE49-F238E27FC236}">
                <a16:creationId xmlns:a16="http://schemas.microsoft.com/office/drawing/2014/main" id="{2BF3E2DD-F344-6E7D-3BE4-1DD297C4880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55643" y="296693"/>
            <a:ext cx="661481" cy="661481"/>
          </a:xfrm>
          <a:prstGeom prst="rect">
            <a:avLst/>
          </a:prstGeom>
        </p:spPr>
      </p:pic>
      <p:pic>
        <p:nvPicPr>
          <p:cNvPr id="29" name="Gráfico 28" descr="Ojo contorno">
            <a:extLst>
              <a:ext uri="{FF2B5EF4-FFF2-40B4-BE49-F238E27FC236}">
                <a16:creationId xmlns:a16="http://schemas.microsoft.com/office/drawing/2014/main" id="{1A80F6F7-4C61-A621-C955-64FF60395EB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80514" y="1185057"/>
            <a:ext cx="744524" cy="744524"/>
          </a:xfrm>
          <a:prstGeom prst="rect">
            <a:avLst/>
          </a:prstGeom>
        </p:spPr>
      </p:pic>
      <p:pic>
        <p:nvPicPr>
          <p:cNvPr id="33" name="Gráfico 32" descr="Hombre con un polo">
            <a:extLst>
              <a:ext uri="{FF2B5EF4-FFF2-40B4-BE49-F238E27FC236}">
                <a16:creationId xmlns:a16="http://schemas.microsoft.com/office/drawing/2014/main" id="{5BFA2684-5F4B-EC3D-FC3F-1ACCC63DC00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667284" y="285753"/>
            <a:ext cx="1392193" cy="4368605"/>
          </a:xfrm>
          <a:prstGeom prst="rect">
            <a:avLst/>
          </a:prstGeom>
        </p:spPr>
      </p:pic>
      <p:pic>
        <p:nvPicPr>
          <p:cNvPr id="35" name="Gráfico 34" descr="Mujer con falda negro">
            <a:extLst>
              <a:ext uri="{FF2B5EF4-FFF2-40B4-BE49-F238E27FC236}">
                <a16:creationId xmlns:a16="http://schemas.microsoft.com/office/drawing/2014/main" id="{0A359A0C-CB66-B378-1FA6-CFED41BA949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996137" y="2618166"/>
            <a:ext cx="1813825" cy="4072385"/>
          </a:xfrm>
          <a:prstGeom prst="rect">
            <a:avLst/>
          </a:prstGeom>
        </p:spPr>
      </p:pic>
    </p:spTree>
    <p:extLst>
      <p:ext uri="{BB962C8B-B14F-4D97-AF65-F5344CB8AC3E}">
        <p14:creationId xmlns:p14="http://schemas.microsoft.com/office/powerpoint/2010/main" val="2298506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graphicEl>
                                              <a:dgm id="{A01F71C3-6B9C-4CAD-9C44-9194BDCBA39C}"/>
                                            </p:graphicEl>
                                          </p:spTgt>
                                        </p:tgtEl>
                                        <p:attrNameLst>
                                          <p:attrName>style.visibility</p:attrName>
                                        </p:attrNameLst>
                                      </p:cBhvr>
                                      <p:to>
                                        <p:strVal val="visible"/>
                                      </p:to>
                                    </p:set>
                                    <p:animEffect transition="in" filter="diamond(in)">
                                      <p:cBhvr>
                                        <p:cTn id="7" dur="1500"/>
                                        <p:tgtEl>
                                          <p:spTgt spid="2">
                                            <p:graphicEl>
                                              <a:dgm id="{A01F71C3-6B9C-4CAD-9C44-9194BDCBA39C}"/>
                                            </p:graphic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
                                            <p:graphicEl>
                                              <a:dgm id="{8A1419BC-7EE6-4025-B972-BDD9F040415C}"/>
                                            </p:graphicEl>
                                          </p:spTgt>
                                        </p:tgtEl>
                                        <p:attrNameLst>
                                          <p:attrName>style.visibility</p:attrName>
                                        </p:attrNameLst>
                                      </p:cBhvr>
                                      <p:to>
                                        <p:strVal val="visible"/>
                                      </p:to>
                                    </p:set>
                                    <p:animEffect transition="in" filter="diamond(in)">
                                      <p:cBhvr>
                                        <p:cTn id="10" dur="2000"/>
                                        <p:tgtEl>
                                          <p:spTgt spid="2">
                                            <p:graphicEl>
                                              <a:dgm id="{8A1419BC-7EE6-4025-B972-BDD9F040415C}"/>
                                            </p:graphic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
                                            <p:graphicEl>
                                              <a:dgm id="{674EA52C-307A-46C8-A98B-26A59E0444A0}"/>
                                            </p:graphicEl>
                                          </p:spTgt>
                                        </p:tgtEl>
                                        <p:attrNameLst>
                                          <p:attrName>style.visibility</p:attrName>
                                        </p:attrNameLst>
                                      </p:cBhvr>
                                      <p:to>
                                        <p:strVal val="visible"/>
                                      </p:to>
                                    </p:set>
                                    <p:animEffect transition="in" filter="diamond(in)">
                                      <p:cBhvr>
                                        <p:cTn id="13" dur="2000"/>
                                        <p:tgtEl>
                                          <p:spTgt spid="2">
                                            <p:graphicEl>
                                              <a:dgm id="{674EA52C-307A-46C8-A98B-26A59E0444A0}"/>
                                            </p:graphicEl>
                                          </p:spTgt>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250" fill="hold"/>
                                        <p:tgtEl>
                                          <p:spTgt spid="27"/>
                                        </p:tgtEl>
                                        <p:attrNameLst>
                                          <p:attrName>ppt_w</p:attrName>
                                        </p:attrNameLst>
                                      </p:cBhvr>
                                      <p:tavLst>
                                        <p:tav tm="0">
                                          <p:val>
                                            <p:fltVal val="0"/>
                                          </p:val>
                                        </p:tav>
                                        <p:tav tm="100000">
                                          <p:val>
                                            <p:strVal val="#ppt_w"/>
                                          </p:val>
                                        </p:tav>
                                      </p:tavLst>
                                    </p:anim>
                                    <p:anim calcmode="lin" valueType="num">
                                      <p:cBhvr>
                                        <p:cTn id="18" dur="250" fill="hold"/>
                                        <p:tgtEl>
                                          <p:spTgt spid="27"/>
                                        </p:tgtEl>
                                        <p:attrNameLst>
                                          <p:attrName>ppt_h</p:attrName>
                                        </p:attrNameLst>
                                      </p:cBhvr>
                                      <p:tavLst>
                                        <p:tav tm="0">
                                          <p:val>
                                            <p:fltVal val="0"/>
                                          </p:val>
                                        </p:tav>
                                        <p:tav tm="100000">
                                          <p:val>
                                            <p:strVal val="#ppt_h"/>
                                          </p:val>
                                        </p:tav>
                                      </p:tavLst>
                                    </p:anim>
                                    <p:animEffect transition="in" filter="fade">
                                      <p:cBhvr>
                                        <p:cTn id="19" dur="25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2">
                                            <p:graphicEl>
                                              <a:dgm id="{E3FFFAEB-0B99-4353-8B78-E479F6E3E6B6}"/>
                                            </p:graphicEl>
                                          </p:spTgt>
                                        </p:tgtEl>
                                        <p:attrNameLst>
                                          <p:attrName>style.visibility</p:attrName>
                                        </p:attrNameLst>
                                      </p:cBhvr>
                                      <p:to>
                                        <p:strVal val="visible"/>
                                      </p:to>
                                    </p:set>
                                    <p:animEffect transition="in" filter="diamond(in)">
                                      <p:cBhvr>
                                        <p:cTn id="24" dur="1500"/>
                                        <p:tgtEl>
                                          <p:spTgt spid="2">
                                            <p:graphicEl>
                                              <a:dgm id="{E3FFFAEB-0B99-4353-8B78-E479F6E3E6B6}"/>
                                            </p:graphic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
                                            <p:graphicEl>
                                              <a:dgm id="{D7687C40-EA56-4034-9F17-E39087B90C4C}"/>
                                            </p:graphicEl>
                                          </p:spTgt>
                                        </p:tgtEl>
                                        <p:attrNameLst>
                                          <p:attrName>style.visibility</p:attrName>
                                        </p:attrNameLst>
                                      </p:cBhvr>
                                      <p:to>
                                        <p:strVal val="visible"/>
                                      </p:to>
                                    </p:set>
                                    <p:animEffect transition="in" filter="diamond(in)">
                                      <p:cBhvr>
                                        <p:cTn id="27" dur="2000"/>
                                        <p:tgtEl>
                                          <p:spTgt spid="2">
                                            <p:graphicEl>
                                              <a:dgm id="{D7687C40-EA56-4034-9F17-E39087B90C4C}"/>
                                            </p:graphic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250" fill="hold"/>
                                        <p:tgtEl>
                                          <p:spTgt spid="29"/>
                                        </p:tgtEl>
                                        <p:attrNameLst>
                                          <p:attrName>ppt_w</p:attrName>
                                        </p:attrNameLst>
                                      </p:cBhvr>
                                      <p:tavLst>
                                        <p:tav tm="0">
                                          <p:val>
                                            <p:fltVal val="0"/>
                                          </p:val>
                                        </p:tav>
                                        <p:tav tm="100000">
                                          <p:val>
                                            <p:strVal val="#ppt_w"/>
                                          </p:val>
                                        </p:tav>
                                      </p:tavLst>
                                    </p:anim>
                                    <p:anim calcmode="lin" valueType="num">
                                      <p:cBhvr>
                                        <p:cTn id="32" dur="250" fill="hold"/>
                                        <p:tgtEl>
                                          <p:spTgt spid="29"/>
                                        </p:tgtEl>
                                        <p:attrNameLst>
                                          <p:attrName>ppt_h</p:attrName>
                                        </p:attrNameLst>
                                      </p:cBhvr>
                                      <p:tavLst>
                                        <p:tav tm="0">
                                          <p:val>
                                            <p:fltVal val="0"/>
                                          </p:val>
                                        </p:tav>
                                        <p:tav tm="100000">
                                          <p:val>
                                            <p:strVal val="#ppt_h"/>
                                          </p:val>
                                        </p:tav>
                                      </p:tavLst>
                                    </p:anim>
                                    <p:animEffect transition="in" filter="fade">
                                      <p:cBhvr>
                                        <p:cTn id="33" dur="25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
                                            <p:graphicEl>
                                              <a:dgm id="{1D2F4E5D-C4EB-405D-8095-0FF3BD4A1279}"/>
                                            </p:graphicEl>
                                          </p:spTgt>
                                        </p:tgtEl>
                                        <p:attrNameLst>
                                          <p:attrName>style.visibility</p:attrName>
                                        </p:attrNameLst>
                                      </p:cBhvr>
                                      <p:to>
                                        <p:strVal val="visible"/>
                                      </p:to>
                                    </p:set>
                                    <p:animEffect transition="in" filter="diamond(in)">
                                      <p:cBhvr>
                                        <p:cTn id="38" dur="1500"/>
                                        <p:tgtEl>
                                          <p:spTgt spid="2">
                                            <p:graphicEl>
                                              <a:dgm id="{1D2F4E5D-C4EB-405D-8095-0FF3BD4A1279}"/>
                                            </p:graphicEl>
                                          </p:spTgt>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
                                            <p:graphicEl>
                                              <a:dgm id="{5C664842-C266-4879-BF28-EAED0A43E943}"/>
                                            </p:graphicEl>
                                          </p:spTgt>
                                        </p:tgtEl>
                                        <p:attrNameLst>
                                          <p:attrName>style.visibility</p:attrName>
                                        </p:attrNameLst>
                                      </p:cBhvr>
                                      <p:to>
                                        <p:strVal val="visible"/>
                                      </p:to>
                                    </p:set>
                                    <p:animEffect transition="in" filter="diamond(in)">
                                      <p:cBhvr>
                                        <p:cTn id="41" dur="2000"/>
                                        <p:tgtEl>
                                          <p:spTgt spid="2">
                                            <p:graphicEl>
                                              <a:dgm id="{5C664842-C266-4879-BF28-EAED0A43E943}"/>
                                            </p:graphicEl>
                                          </p:spTgt>
                                        </p:tgtEl>
                                      </p:cBhvr>
                                    </p:animEffect>
                                  </p:childTnLst>
                                </p:cTn>
                              </p:par>
                            </p:childTnLst>
                          </p:cTn>
                        </p:par>
                        <p:par>
                          <p:cTn id="42" fill="hold">
                            <p:stCondLst>
                              <p:cond delay="2000"/>
                            </p:stCondLst>
                            <p:childTnLst>
                              <p:par>
                                <p:cTn id="43" presetID="53" presetClass="entr" presetSubtype="16"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
                                            <p:graphicEl>
                                              <a:dgm id="{1948BED3-1821-4643-B9F3-DF7FD7E7E246}"/>
                                            </p:graphicEl>
                                          </p:spTgt>
                                        </p:tgtEl>
                                        <p:attrNameLst>
                                          <p:attrName>style.visibility</p:attrName>
                                        </p:attrNameLst>
                                      </p:cBhvr>
                                      <p:to>
                                        <p:strVal val="visible"/>
                                      </p:to>
                                    </p:set>
                                    <p:animEffect transition="in" filter="diamond(in)">
                                      <p:cBhvr>
                                        <p:cTn id="52" dur="1500"/>
                                        <p:tgtEl>
                                          <p:spTgt spid="2">
                                            <p:graphicEl>
                                              <a:dgm id="{1948BED3-1821-4643-B9F3-DF7FD7E7E246}"/>
                                            </p:graphicEl>
                                          </p:spTgt>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2">
                                            <p:graphicEl>
                                              <a:dgm id="{CF4A6ABE-949B-4B24-AFB3-7DFA68447F1A}"/>
                                            </p:graphicEl>
                                          </p:spTgt>
                                        </p:tgtEl>
                                        <p:attrNameLst>
                                          <p:attrName>style.visibility</p:attrName>
                                        </p:attrNameLst>
                                      </p:cBhvr>
                                      <p:to>
                                        <p:strVal val="visible"/>
                                      </p:to>
                                    </p:set>
                                    <p:animEffect transition="in" filter="diamond(in)">
                                      <p:cBhvr>
                                        <p:cTn id="55" dur="2000"/>
                                        <p:tgtEl>
                                          <p:spTgt spid="2">
                                            <p:graphicEl>
                                              <a:dgm id="{CF4A6ABE-949B-4B24-AFB3-7DFA68447F1A}"/>
                                            </p:graphic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2">
                                            <p:graphicEl>
                                              <a:dgm id="{6EED8C03-9598-4A7A-89B3-6B9EF14399FF}"/>
                                            </p:graphicEl>
                                          </p:spTgt>
                                        </p:tgtEl>
                                        <p:attrNameLst>
                                          <p:attrName>style.visibility</p:attrName>
                                        </p:attrNameLst>
                                      </p:cBhvr>
                                      <p:to>
                                        <p:strVal val="visible"/>
                                      </p:to>
                                    </p:set>
                                    <p:animEffect transition="in" filter="diamond(in)">
                                      <p:cBhvr>
                                        <p:cTn id="66" dur="1500"/>
                                        <p:tgtEl>
                                          <p:spTgt spid="2">
                                            <p:graphicEl>
                                              <a:dgm id="{6EED8C03-9598-4A7A-89B3-6B9EF14399FF}"/>
                                            </p:graphicEl>
                                          </p:spTgt>
                                        </p:tgtEl>
                                      </p:cBhvr>
                                    </p:animEffect>
                                  </p:childTnLst>
                                </p:cTn>
                              </p:par>
                              <p:par>
                                <p:cTn id="67" presetID="8" presetClass="entr" presetSubtype="16" fill="hold" grpId="0" nodeType="withEffect">
                                  <p:stCondLst>
                                    <p:cond delay="0"/>
                                  </p:stCondLst>
                                  <p:childTnLst>
                                    <p:set>
                                      <p:cBhvr>
                                        <p:cTn id="68" dur="1" fill="hold">
                                          <p:stCondLst>
                                            <p:cond delay="0"/>
                                          </p:stCondLst>
                                        </p:cTn>
                                        <p:tgtEl>
                                          <p:spTgt spid="2">
                                            <p:graphicEl>
                                              <a:dgm id="{6C0262EF-E6EC-44B2-8013-C1CC5D358917}"/>
                                            </p:graphicEl>
                                          </p:spTgt>
                                        </p:tgtEl>
                                        <p:attrNameLst>
                                          <p:attrName>style.visibility</p:attrName>
                                        </p:attrNameLst>
                                      </p:cBhvr>
                                      <p:to>
                                        <p:strVal val="visible"/>
                                      </p:to>
                                    </p:set>
                                    <p:animEffect transition="in" filter="diamond(in)">
                                      <p:cBhvr>
                                        <p:cTn id="69" dur="2000"/>
                                        <p:tgtEl>
                                          <p:spTgt spid="2">
                                            <p:graphicEl>
                                              <a:dgm id="{6C0262EF-E6EC-44B2-8013-C1CC5D358917}"/>
                                            </p:graphicEl>
                                          </p:spTgt>
                                        </p:tgtEl>
                                      </p:cBhvr>
                                    </p:animEffect>
                                  </p:childTnLst>
                                </p:cTn>
                              </p:par>
                            </p:childTnLst>
                          </p:cTn>
                        </p:par>
                        <p:par>
                          <p:cTn id="70" fill="hold">
                            <p:stCondLst>
                              <p:cond delay="2000"/>
                            </p:stCondLst>
                            <p:childTnLst>
                              <p:par>
                                <p:cTn id="71" presetID="53" presetClass="entr" presetSubtype="16"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Effect transition="in" filter="fade">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2">
                                            <p:graphicEl>
                                              <a:dgm id="{55F60430-15C6-44C0-B16E-670CD1E9CD81}"/>
                                            </p:graphicEl>
                                          </p:spTgt>
                                        </p:tgtEl>
                                        <p:attrNameLst>
                                          <p:attrName>style.visibility</p:attrName>
                                        </p:attrNameLst>
                                      </p:cBhvr>
                                      <p:to>
                                        <p:strVal val="visible"/>
                                      </p:to>
                                    </p:set>
                                    <p:animEffect transition="in" filter="diamond(in)">
                                      <p:cBhvr>
                                        <p:cTn id="80" dur="1500"/>
                                        <p:tgtEl>
                                          <p:spTgt spid="2">
                                            <p:graphicEl>
                                              <a:dgm id="{55F60430-15C6-44C0-B16E-670CD1E9CD81}"/>
                                            </p:graphicEl>
                                          </p:spTgt>
                                        </p:tgtEl>
                                      </p:cBhvr>
                                    </p:animEffect>
                                  </p:childTnLst>
                                </p:cTn>
                              </p:par>
                              <p:par>
                                <p:cTn id="81" presetID="8" presetClass="entr" presetSubtype="16" fill="hold" grpId="0" nodeType="withEffect">
                                  <p:stCondLst>
                                    <p:cond delay="0"/>
                                  </p:stCondLst>
                                  <p:childTnLst>
                                    <p:set>
                                      <p:cBhvr>
                                        <p:cTn id="82" dur="1" fill="hold">
                                          <p:stCondLst>
                                            <p:cond delay="0"/>
                                          </p:stCondLst>
                                        </p:cTn>
                                        <p:tgtEl>
                                          <p:spTgt spid="2">
                                            <p:graphicEl>
                                              <a:dgm id="{BB827E63-9E07-47A3-8E8B-96C524BBB41A}"/>
                                            </p:graphicEl>
                                          </p:spTgt>
                                        </p:tgtEl>
                                        <p:attrNameLst>
                                          <p:attrName>style.visibility</p:attrName>
                                        </p:attrNameLst>
                                      </p:cBhvr>
                                      <p:to>
                                        <p:strVal val="visible"/>
                                      </p:to>
                                    </p:set>
                                    <p:animEffect transition="in" filter="diamond(in)">
                                      <p:cBhvr>
                                        <p:cTn id="83" dur="2000"/>
                                        <p:tgtEl>
                                          <p:spTgt spid="2">
                                            <p:graphicEl>
                                              <a:dgm id="{BB827E63-9E07-47A3-8E8B-96C524BBB41A}"/>
                                            </p:graphicEl>
                                          </p:spTgt>
                                        </p:tgtEl>
                                      </p:cBhvr>
                                    </p:animEffect>
                                  </p:childTnLst>
                                </p:cTn>
                              </p:par>
                            </p:childTnLst>
                          </p:cTn>
                        </p:par>
                        <p:par>
                          <p:cTn id="84" fill="hold">
                            <p:stCondLst>
                              <p:cond delay="2000"/>
                            </p:stCondLst>
                            <p:childTnLst>
                              <p:par>
                                <p:cTn id="85" presetID="53" presetClass="entr" presetSubtype="16"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500" fill="hold"/>
                                        <p:tgtEl>
                                          <p:spTgt spid="25"/>
                                        </p:tgtEl>
                                        <p:attrNameLst>
                                          <p:attrName>ppt_w</p:attrName>
                                        </p:attrNameLst>
                                      </p:cBhvr>
                                      <p:tavLst>
                                        <p:tav tm="0">
                                          <p:val>
                                            <p:fltVal val="0"/>
                                          </p:val>
                                        </p:tav>
                                        <p:tav tm="100000">
                                          <p:val>
                                            <p:strVal val="#ppt_w"/>
                                          </p:val>
                                        </p:tav>
                                      </p:tavLst>
                                    </p:anim>
                                    <p:anim calcmode="lin" valueType="num">
                                      <p:cBhvr>
                                        <p:cTn id="88" dur="500" fill="hold"/>
                                        <p:tgtEl>
                                          <p:spTgt spid="25"/>
                                        </p:tgtEl>
                                        <p:attrNameLst>
                                          <p:attrName>ppt_h</p:attrName>
                                        </p:attrNameLst>
                                      </p:cBhvr>
                                      <p:tavLst>
                                        <p:tav tm="0">
                                          <p:val>
                                            <p:fltVal val="0"/>
                                          </p:val>
                                        </p:tav>
                                        <p:tav tm="100000">
                                          <p:val>
                                            <p:strVal val="#ppt_h"/>
                                          </p:val>
                                        </p:tav>
                                      </p:tavLst>
                                    </p:anim>
                                    <p:animEffect transition="in" filter="fade">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8" presetClass="entr" presetSubtype="16" fill="hold" grpId="0" nodeType="clickEffect">
                                  <p:stCondLst>
                                    <p:cond delay="0"/>
                                  </p:stCondLst>
                                  <p:childTnLst>
                                    <p:set>
                                      <p:cBhvr>
                                        <p:cTn id="93" dur="1" fill="hold">
                                          <p:stCondLst>
                                            <p:cond delay="0"/>
                                          </p:stCondLst>
                                        </p:cTn>
                                        <p:tgtEl>
                                          <p:spTgt spid="2">
                                            <p:graphicEl>
                                              <a:dgm id="{47456031-EBB4-4D94-8183-E14738570BD8}"/>
                                            </p:graphicEl>
                                          </p:spTgt>
                                        </p:tgtEl>
                                        <p:attrNameLst>
                                          <p:attrName>style.visibility</p:attrName>
                                        </p:attrNameLst>
                                      </p:cBhvr>
                                      <p:to>
                                        <p:strVal val="visible"/>
                                      </p:to>
                                    </p:set>
                                    <p:animEffect transition="in" filter="diamond(in)">
                                      <p:cBhvr>
                                        <p:cTn id="94" dur="1500"/>
                                        <p:tgtEl>
                                          <p:spTgt spid="2">
                                            <p:graphicEl>
                                              <a:dgm id="{47456031-EBB4-4D94-8183-E14738570BD8}"/>
                                            </p:graphicEl>
                                          </p:spTgt>
                                        </p:tgtEl>
                                      </p:cBhvr>
                                    </p:animEffect>
                                  </p:childTnLst>
                                </p:cTn>
                              </p:par>
                              <p:par>
                                <p:cTn id="95" presetID="8" presetClass="entr" presetSubtype="16" fill="hold" grpId="0" nodeType="withEffect">
                                  <p:stCondLst>
                                    <p:cond delay="0"/>
                                  </p:stCondLst>
                                  <p:childTnLst>
                                    <p:set>
                                      <p:cBhvr>
                                        <p:cTn id="96" dur="1" fill="hold">
                                          <p:stCondLst>
                                            <p:cond delay="0"/>
                                          </p:stCondLst>
                                        </p:cTn>
                                        <p:tgtEl>
                                          <p:spTgt spid="2">
                                            <p:graphicEl>
                                              <a:dgm id="{B8097690-BAAE-4F91-A204-2689E25BF0BC}"/>
                                            </p:graphicEl>
                                          </p:spTgt>
                                        </p:tgtEl>
                                        <p:attrNameLst>
                                          <p:attrName>style.visibility</p:attrName>
                                        </p:attrNameLst>
                                      </p:cBhvr>
                                      <p:to>
                                        <p:strVal val="visible"/>
                                      </p:to>
                                    </p:set>
                                    <p:animEffect transition="in" filter="diamond(in)">
                                      <p:cBhvr>
                                        <p:cTn id="97" dur="2000"/>
                                        <p:tgtEl>
                                          <p:spTgt spid="2">
                                            <p:graphicEl>
                                              <a:dgm id="{B8097690-BAAE-4F91-A204-2689E25BF0BC}"/>
                                            </p:graphicEl>
                                          </p:spTgt>
                                        </p:tgtEl>
                                      </p:cBhvr>
                                    </p:animEffect>
                                  </p:childTnLst>
                                </p:cTn>
                              </p:par>
                            </p:childTnLst>
                          </p:cTn>
                        </p:par>
                        <p:par>
                          <p:cTn id="98" fill="hold">
                            <p:stCondLst>
                              <p:cond delay="2000"/>
                            </p:stCondLst>
                            <p:childTnLst>
                              <p:par>
                                <p:cTn id="99" presetID="53" presetClass="entr" presetSubtype="16" fill="hold" nodeType="afterEffect">
                                  <p:stCondLst>
                                    <p:cond delay="0"/>
                                  </p:stCondLst>
                                  <p:childTnLst>
                                    <p:set>
                                      <p:cBhvr>
                                        <p:cTn id="100" dur="1" fill="hold">
                                          <p:stCondLst>
                                            <p:cond delay="0"/>
                                          </p:stCondLst>
                                        </p:cTn>
                                        <p:tgtEl>
                                          <p:spTgt spid="8"/>
                                        </p:tgtEl>
                                        <p:attrNameLst>
                                          <p:attrName>style.visibility</p:attrName>
                                        </p:attrNameLst>
                                      </p:cBhvr>
                                      <p:to>
                                        <p:strVal val="visible"/>
                                      </p:to>
                                    </p:set>
                                    <p:anim calcmode="lin" valueType="num">
                                      <p:cBhvr>
                                        <p:cTn id="101" dur="500" fill="hold"/>
                                        <p:tgtEl>
                                          <p:spTgt spid="8"/>
                                        </p:tgtEl>
                                        <p:attrNameLst>
                                          <p:attrName>ppt_w</p:attrName>
                                        </p:attrNameLst>
                                      </p:cBhvr>
                                      <p:tavLst>
                                        <p:tav tm="0">
                                          <p:val>
                                            <p:fltVal val="0"/>
                                          </p:val>
                                        </p:tav>
                                        <p:tav tm="100000">
                                          <p:val>
                                            <p:strVal val="#ppt_w"/>
                                          </p:val>
                                        </p:tav>
                                      </p:tavLst>
                                    </p:anim>
                                    <p:anim calcmode="lin" valueType="num">
                                      <p:cBhvr>
                                        <p:cTn id="102" dur="500" fill="hold"/>
                                        <p:tgtEl>
                                          <p:spTgt spid="8"/>
                                        </p:tgtEl>
                                        <p:attrNameLst>
                                          <p:attrName>ppt_h</p:attrName>
                                        </p:attrNameLst>
                                      </p:cBhvr>
                                      <p:tavLst>
                                        <p:tav tm="0">
                                          <p:val>
                                            <p:fltVal val="0"/>
                                          </p:val>
                                        </p:tav>
                                        <p:tav tm="100000">
                                          <p:val>
                                            <p:strVal val="#ppt_h"/>
                                          </p:val>
                                        </p:tav>
                                      </p:tavLst>
                                    </p:anim>
                                    <p:animEffect transition="in" filter="fade">
                                      <p:cBhvr>
                                        <p:cTn id="10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1B24B7-2E2C-D8F6-BF8E-D3CD280E49C2}"/>
              </a:ext>
            </a:extLst>
          </p:cNvPr>
          <p:cNvSpPr txBox="1">
            <a:spLocks/>
          </p:cNvSpPr>
          <p:nvPr/>
        </p:nvSpPr>
        <p:spPr>
          <a:xfrm>
            <a:off x="130767" y="63683"/>
            <a:ext cx="12061233" cy="2677656"/>
          </a:xfrm>
          <a:prstGeom prst="rect">
            <a:avLst/>
          </a:prstGeom>
          <a:noFill/>
        </p:spPr>
        <p:txBody>
          <a:bodyPr wrap="square">
            <a:spAutoFit/>
          </a:bodyPr>
          <a:lstStyle/>
          <a:p>
            <a:r>
              <a:rPr lang="en-US" sz="2400" b="1" dirty="0">
                <a:solidFill>
                  <a:schemeClr val="bg1"/>
                </a:solidFill>
                <a:effectLst>
                  <a:glow rad="63500">
                    <a:srgbClr val="7030A0">
                      <a:alpha val="40000"/>
                    </a:srgbClr>
                  </a:glow>
                  <a:outerShdw blurRad="38100" dist="38100" dir="2700000" algn="tl">
                    <a:srgbClr val="000000">
                      <a:alpha val="43137"/>
                    </a:srgbClr>
                  </a:outerShdw>
                </a:effectLst>
              </a:rPr>
              <a:t>Wives, submit yourselves unto your own husbands, as unto the Lord.</a:t>
            </a:r>
          </a:p>
          <a:p>
            <a:r>
              <a:rPr lang="en-US" sz="2400" b="1" dirty="0">
                <a:solidFill>
                  <a:schemeClr val="bg1"/>
                </a:solidFill>
                <a:effectLst>
                  <a:glow rad="63500">
                    <a:srgbClr val="7030A0">
                      <a:alpha val="40000"/>
                    </a:srgbClr>
                  </a:glow>
                  <a:outerShdw blurRad="38100" dist="38100" dir="2700000" algn="tl">
                    <a:srgbClr val="000000">
                      <a:alpha val="43137"/>
                    </a:srgbClr>
                  </a:outerShdw>
                </a:effectLst>
              </a:rPr>
              <a:t>For the husband is the head of the wife, even as Christ is the head of </a:t>
            </a:r>
          </a:p>
          <a:p>
            <a:r>
              <a:rPr lang="en-US" sz="2400" b="1" dirty="0">
                <a:solidFill>
                  <a:schemeClr val="bg1"/>
                </a:solidFill>
                <a:effectLst>
                  <a:glow rad="63500">
                    <a:srgbClr val="7030A0">
                      <a:alpha val="40000"/>
                    </a:srgbClr>
                  </a:glow>
                  <a:outerShdw blurRad="38100" dist="38100" dir="2700000" algn="tl">
                    <a:srgbClr val="000000">
                      <a:alpha val="43137"/>
                    </a:srgbClr>
                  </a:outerShdw>
                </a:effectLst>
              </a:rPr>
              <a:t>the church: and he is the </a:t>
            </a:r>
            <a:r>
              <a:rPr lang="en-US" sz="2400" b="1" dirty="0" err="1">
                <a:solidFill>
                  <a:schemeClr val="bg1"/>
                </a:solidFill>
                <a:effectLst>
                  <a:glow rad="63500">
                    <a:srgbClr val="7030A0">
                      <a:alpha val="40000"/>
                    </a:srgbClr>
                  </a:glow>
                  <a:outerShdw blurRad="38100" dist="38100" dir="2700000" algn="tl">
                    <a:srgbClr val="000000">
                      <a:alpha val="43137"/>
                    </a:srgbClr>
                  </a:outerShdw>
                </a:effectLst>
              </a:rPr>
              <a:t>saviour</a:t>
            </a:r>
            <a:r>
              <a:rPr lang="en-US" sz="2400" b="1" dirty="0">
                <a:solidFill>
                  <a:schemeClr val="bg1"/>
                </a:solidFill>
                <a:effectLst>
                  <a:glow rad="63500">
                    <a:srgbClr val="7030A0">
                      <a:alpha val="40000"/>
                    </a:srgbClr>
                  </a:glow>
                  <a:outerShdw blurRad="38100" dist="38100" dir="2700000" algn="tl">
                    <a:srgbClr val="000000">
                      <a:alpha val="43137"/>
                    </a:srgbClr>
                  </a:outerShdw>
                </a:effectLst>
              </a:rPr>
              <a:t> of the body. Therefore as the church is subject unto Christ, so let the wives be to their own husbands in every thing. Husbands, love your wives, even as Christ also loved the church, and gave himself for it; That he might sanctify and cleanse it with the washing of water by the word, That he might present it to himself a glorious church, not having spot, or wrinkle, or any such thing; but that it should be holy and without blemish.</a:t>
            </a:r>
            <a:endParaRPr lang="es-ES" sz="2400" b="1" dirty="0">
              <a:solidFill>
                <a:schemeClr val="bg1"/>
              </a:solidFill>
              <a:effectLst>
                <a:glow rad="63500">
                  <a:srgbClr val="7030A0">
                    <a:alpha val="40000"/>
                  </a:srgbClr>
                </a:glow>
                <a:outerShdw blurRad="38100" dist="38100" dir="2700000" algn="tl">
                  <a:srgbClr val="000000">
                    <a:alpha val="43137"/>
                  </a:srgbClr>
                </a:outerShdw>
              </a:effectLst>
            </a:endParaRPr>
          </a:p>
        </p:txBody>
      </p:sp>
      <p:grpSp>
        <p:nvGrpSpPr>
          <p:cNvPr id="2" name="Grupo 1">
            <a:extLst>
              <a:ext uri="{FF2B5EF4-FFF2-40B4-BE49-F238E27FC236}">
                <a16:creationId xmlns:a16="http://schemas.microsoft.com/office/drawing/2014/main" id="{5CFAE190-F605-0A19-7139-F084C5AF3C61}"/>
              </a:ext>
            </a:extLst>
          </p:cNvPr>
          <p:cNvGrpSpPr/>
          <p:nvPr/>
        </p:nvGrpSpPr>
        <p:grpSpPr>
          <a:xfrm>
            <a:off x="9111917" y="116715"/>
            <a:ext cx="2755618" cy="940014"/>
            <a:chOff x="9719187" y="116715"/>
            <a:chExt cx="2148347" cy="940014"/>
          </a:xfrm>
        </p:grpSpPr>
        <p:pic>
          <p:nvPicPr>
            <p:cNvPr id="8" name="Imagen 7" descr="Forma, Rectángulo&#10;&#10;Descripción generada automáticamente">
              <a:extLst>
                <a:ext uri="{FF2B5EF4-FFF2-40B4-BE49-F238E27FC236}">
                  <a16:creationId xmlns:a16="http://schemas.microsoft.com/office/drawing/2014/main" id="{389325B1-3FE2-6A08-094A-4DE26BB21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775" y="116715"/>
              <a:ext cx="2137170" cy="679698"/>
            </a:xfrm>
            <a:prstGeom prst="rect">
              <a:avLst/>
            </a:prstGeom>
          </p:spPr>
        </p:pic>
        <p:sp>
          <p:nvSpPr>
            <p:cNvPr id="4" name="CuadroTexto 3">
              <a:extLst>
                <a:ext uri="{FF2B5EF4-FFF2-40B4-BE49-F238E27FC236}">
                  <a16:creationId xmlns:a16="http://schemas.microsoft.com/office/drawing/2014/main" id="{7AAAFE52-CD0C-61AB-D6AB-5B5B0185CB9C}"/>
                </a:ext>
              </a:extLst>
            </p:cNvPr>
            <p:cNvSpPr txBox="1"/>
            <p:nvPr/>
          </p:nvSpPr>
          <p:spPr>
            <a:xfrm>
              <a:off x="9719187" y="225732"/>
              <a:ext cx="2148347" cy="830997"/>
            </a:xfrm>
            <a:prstGeom prst="rect">
              <a:avLst/>
            </a:prstGeom>
            <a:noFill/>
          </p:spPr>
          <p:txBody>
            <a:bodyPr wrap="square">
              <a:spAutoFit/>
            </a:bodyPr>
            <a:lstStyle/>
            <a:p>
              <a:pPr algn="ctr"/>
              <a:r>
                <a:rPr lang="es-ES" sz="2400" b="1" dirty="0" err="1"/>
                <a:t>Ephesians</a:t>
              </a:r>
              <a:r>
                <a:rPr lang="es-ES" sz="2400" b="1" dirty="0"/>
                <a:t> 5:22-32</a:t>
              </a:r>
            </a:p>
          </p:txBody>
        </p:sp>
      </p:grpSp>
      <p:sp>
        <p:nvSpPr>
          <p:cNvPr id="6" name="CuadroTexto 5">
            <a:extLst>
              <a:ext uri="{FF2B5EF4-FFF2-40B4-BE49-F238E27FC236}">
                <a16:creationId xmlns:a16="http://schemas.microsoft.com/office/drawing/2014/main" id="{87F64C3A-4168-BFB4-BCF8-51599B70869E}"/>
              </a:ext>
            </a:extLst>
          </p:cNvPr>
          <p:cNvSpPr txBox="1"/>
          <p:nvPr/>
        </p:nvSpPr>
        <p:spPr>
          <a:xfrm>
            <a:off x="4932219" y="2846616"/>
            <a:ext cx="7093526" cy="3554819"/>
          </a:xfrm>
          <a:prstGeom prst="rect">
            <a:avLst/>
          </a:prstGeom>
          <a:noFill/>
        </p:spPr>
        <p:txBody>
          <a:bodyPr wrap="square">
            <a:spAutoFit/>
          </a:bodyPr>
          <a:lstStyle/>
          <a:p>
            <a:r>
              <a:rPr lang="en-US" sz="2500" b="1" dirty="0">
                <a:solidFill>
                  <a:schemeClr val="bg1"/>
                </a:solidFill>
                <a:effectLst>
                  <a:glow rad="63500">
                    <a:srgbClr val="7030A0">
                      <a:alpha val="40000"/>
                    </a:srgbClr>
                  </a:glow>
                  <a:outerShdw blurRad="38100" dist="38100" dir="2700000" algn="tl">
                    <a:srgbClr val="000000">
                      <a:alpha val="43137"/>
                    </a:srgbClr>
                  </a:outerShdw>
                </a:effectLst>
              </a:rPr>
              <a:t>So ought men to love their wives as their own bodies. He that loveth his wife loveth himself. For no man ever yet hated his own flesh; but </a:t>
            </a:r>
            <a:r>
              <a:rPr lang="en-US" sz="2500" b="1" dirty="0" err="1">
                <a:solidFill>
                  <a:schemeClr val="bg1"/>
                </a:solidFill>
                <a:effectLst>
                  <a:glow rad="63500">
                    <a:srgbClr val="7030A0">
                      <a:alpha val="40000"/>
                    </a:srgbClr>
                  </a:glow>
                  <a:outerShdw blurRad="38100" dist="38100" dir="2700000" algn="tl">
                    <a:srgbClr val="000000">
                      <a:alpha val="43137"/>
                    </a:srgbClr>
                  </a:outerShdw>
                </a:effectLst>
              </a:rPr>
              <a:t>nourisheth</a:t>
            </a:r>
            <a:r>
              <a:rPr lang="en-US" sz="2500" b="1" dirty="0">
                <a:solidFill>
                  <a:schemeClr val="bg1"/>
                </a:solidFill>
                <a:effectLst>
                  <a:glow rad="63500">
                    <a:srgbClr val="7030A0">
                      <a:alpha val="40000"/>
                    </a:srgbClr>
                  </a:glow>
                  <a:outerShdw blurRad="38100" dist="38100" dir="2700000" algn="tl">
                    <a:srgbClr val="000000">
                      <a:alpha val="43137"/>
                    </a:srgbClr>
                  </a:outerShdw>
                </a:effectLst>
              </a:rPr>
              <a:t> and </a:t>
            </a:r>
            <a:r>
              <a:rPr lang="en-US" sz="2500" b="1" dirty="0" err="1">
                <a:solidFill>
                  <a:schemeClr val="bg1"/>
                </a:solidFill>
                <a:effectLst>
                  <a:glow rad="63500">
                    <a:srgbClr val="7030A0">
                      <a:alpha val="40000"/>
                    </a:srgbClr>
                  </a:glow>
                  <a:outerShdw blurRad="38100" dist="38100" dir="2700000" algn="tl">
                    <a:srgbClr val="000000">
                      <a:alpha val="43137"/>
                    </a:srgbClr>
                  </a:outerShdw>
                </a:effectLst>
              </a:rPr>
              <a:t>cherisheth</a:t>
            </a:r>
            <a:r>
              <a:rPr lang="en-US" sz="2500" b="1" dirty="0">
                <a:solidFill>
                  <a:schemeClr val="bg1"/>
                </a:solidFill>
                <a:effectLst>
                  <a:glow rad="63500">
                    <a:srgbClr val="7030A0">
                      <a:alpha val="40000"/>
                    </a:srgbClr>
                  </a:glow>
                  <a:outerShdw blurRad="38100" dist="38100" dir="2700000" algn="tl">
                    <a:srgbClr val="000000">
                      <a:alpha val="43137"/>
                    </a:srgbClr>
                  </a:outerShdw>
                </a:effectLst>
              </a:rPr>
              <a:t> it, even as the Lord the church: For we are members of his body, of his flesh, and of his bones.  For this cause shall a man leave his father and mother, and shall be joined unto his wife, and they two shall be one flesh.  This is a great mystery: but I speak concerning Christ and the church.</a:t>
            </a:r>
            <a:endParaRPr lang="es-ES" sz="2500" b="1" dirty="0">
              <a:solidFill>
                <a:schemeClr val="bg1"/>
              </a:solidFill>
              <a:effectLst>
                <a:glow rad="63500">
                  <a:srgbClr val="7030A0">
                    <a:alpha val="4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55037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1BA98C-5DC3-1B7A-8619-14C7B710C1E9}"/>
              </a:ext>
            </a:extLst>
          </p:cNvPr>
          <p:cNvSpPr txBox="1"/>
          <p:nvPr/>
        </p:nvSpPr>
        <p:spPr>
          <a:xfrm>
            <a:off x="243406" y="874481"/>
            <a:ext cx="8290994" cy="5755422"/>
          </a:xfrm>
          <a:prstGeom prst="rect">
            <a:avLst/>
          </a:prstGeom>
          <a:noFill/>
        </p:spPr>
        <p:txBody>
          <a:bodyPr wrap="square">
            <a:spAutoFit/>
          </a:bodyPr>
          <a:lstStyle/>
          <a:p>
            <a:r>
              <a:rPr lang="en-US" sz="2300" b="1" dirty="0">
                <a:solidFill>
                  <a:schemeClr val="bg1"/>
                </a:solidFill>
                <a:effectLst>
                  <a:outerShdw blurRad="38100" dist="38100" dir="2700000" algn="tl">
                    <a:srgbClr val="000000">
                      <a:alpha val="43137"/>
                    </a:srgbClr>
                  </a:outerShdw>
                </a:effectLst>
              </a:rPr>
              <a:t>Now the apostle Paul sets aside objects to refer to people. On this occasion he uses the example of marriage to show the beginning of a good relationship, where love, respect, fidelity, etc. are encouraged.</a:t>
            </a:r>
          </a:p>
          <a:p>
            <a:r>
              <a:rPr lang="en-US" sz="2300" b="1" dirty="0">
                <a:solidFill>
                  <a:schemeClr val="bg1"/>
                </a:solidFill>
                <a:effectLst>
                  <a:outerShdw blurRad="38100" dist="38100" dir="2700000" algn="tl">
                    <a:srgbClr val="000000">
                      <a:alpha val="43137"/>
                    </a:srgbClr>
                  </a:outerShdw>
                </a:effectLst>
              </a:rPr>
              <a:t>As a Church we must love God above all things, also love one another with brotherly love.</a:t>
            </a:r>
          </a:p>
          <a:p>
            <a:r>
              <a:rPr lang="en-US" sz="2300" b="1" dirty="0">
                <a:solidFill>
                  <a:schemeClr val="bg1"/>
                </a:solidFill>
                <a:effectLst>
                  <a:outerShdw blurRad="38100" dist="38100" dir="2700000" algn="tl">
                    <a:srgbClr val="000000">
                      <a:alpha val="43137"/>
                    </a:srgbClr>
                  </a:outerShdw>
                </a:effectLst>
              </a:rPr>
              <a:t>Trust between us is also important because that is how we</a:t>
            </a:r>
            <a:br>
              <a:rPr lang="en-US" sz="2300" b="1" dirty="0">
                <a:solidFill>
                  <a:schemeClr val="bg1"/>
                </a:solidFill>
                <a:effectLst>
                  <a:outerShdw blurRad="38100" dist="38100" dir="2700000" algn="tl">
                    <a:srgbClr val="000000">
                      <a:alpha val="43137"/>
                    </a:srgbClr>
                  </a:outerShdw>
                </a:effectLst>
              </a:rPr>
            </a:br>
            <a:r>
              <a:rPr lang="en-US" sz="2300" b="1" dirty="0">
                <a:solidFill>
                  <a:schemeClr val="bg1"/>
                </a:solidFill>
                <a:effectLst>
                  <a:outerShdw blurRad="38100" dist="38100" dir="2700000" algn="tl">
                    <a:srgbClr val="000000">
                      <a:alpha val="43137"/>
                    </a:srgbClr>
                  </a:outerShdw>
                </a:effectLst>
              </a:rPr>
              <a:t>work safely.</a:t>
            </a:r>
          </a:p>
          <a:p>
            <a:r>
              <a:rPr lang="en-US" sz="2300" b="1" dirty="0">
                <a:solidFill>
                  <a:schemeClr val="bg1"/>
                </a:solidFill>
                <a:effectLst>
                  <a:outerShdw blurRad="38100" dist="38100" dir="2700000" algn="tl">
                    <a:srgbClr val="000000">
                      <a:alpha val="43137"/>
                    </a:srgbClr>
                  </a:outerShdw>
                </a:effectLst>
              </a:rPr>
              <a:t>We must show respect towards God with our actions and thoughts, as well as respect each other inside and outside the church.</a:t>
            </a:r>
          </a:p>
          <a:p>
            <a:r>
              <a:rPr lang="en-US" sz="2300" b="1" dirty="0">
                <a:solidFill>
                  <a:schemeClr val="bg1"/>
                </a:solidFill>
                <a:effectLst>
                  <a:outerShdw blurRad="38100" dist="38100" dir="2700000" algn="tl">
                    <a:srgbClr val="000000">
                      <a:alpha val="43137"/>
                    </a:srgbClr>
                  </a:outerShdw>
                </a:effectLst>
              </a:rPr>
              <a:t>Fidelity to God is very important to receive His blessings every day, but we must also be faithful to our brothers by not speaking ill of them behind their backs, accusing them or despising them.</a:t>
            </a:r>
          </a:p>
          <a:p>
            <a:r>
              <a:rPr lang="en-US" sz="2300" b="1" dirty="0">
                <a:solidFill>
                  <a:schemeClr val="bg1"/>
                </a:solidFill>
                <a:effectLst>
                  <a:outerShdw blurRad="38100" dist="38100" dir="2700000" algn="tl">
                    <a:srgbClr val="000000">
                      <a:alpha val="43137"/>
                    </a:srgbClr>
                  </a:outerShdw>
                </a:effectLst>
              </a:rPr>
              <a:t>A marriage that loves, respects and is faithful to each other will last. The same goes for the church</a:t>
            </a:r>
            <a:r>
              <a:rPr lang="es-ES" sz="2300" b="1" dirty="0">
                <a:solidFill>
                  <a:schemeClr val="bg1"/>
                </a:solidFill>
                <a:effectLst>
                  <a:outerShdw blurRad="38100" dist="38100" dir="2700000" algn="tl">
                    <a:srgbClr val="000000">
                      <a:alpha val="43137"/>
                    </a:srgbClr>
                  </a:outerShdw>
                </a:effectLst>
              </a:rPr>
              <a:t>. </a:t>
            </a:r>
          </a:p>
        </p:txBody>
      </p:sp>
      <p:pic>
        <p:nvPicPr>
          <p:cNvPr id="9" name="Imagen 8" descr="Imagen que contiene persona, tabla, comida, viendo&#10;&#10;Descripción generada automáticamente">
            <a:extLst>
              <a:ext uri="{FF2B5EF4-FFF2-40B4-BE49-F238E27FC236}">
                <a16:creationId xmlns:a16="http://schemas.microsoft.com/office/drawing/2014/main" id="{18B520B8-6E67-2519-1ED1-71B7D3F6F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317254" y="2310305"/>
            <a:ext cx="3757464" cy="2238375"/>
          </a:xfrm>
          <a:prstGeom prst="round2DiagRect">
            <a:avLst>
              <a:gd name="adj1" fmla="val 16667"/>
              <a:gd name="adj2" fmla="val 26764"/>
            </a:avLst>
          </a:prstGeom>
          <a:ln w="38100" cap="sq">
            <a:solidFill>
              <a:srgbClr val="FFFFFF"/>
            </a:solidFill>
            <a:miter lim="800000"/>
          </a:ln>
          <a:effectLst>
            <a:outerShdw blurRad="254000" algn="tl" rotWithShape="0">
              <a:srgbClr val="000000">
                <a:alpha val="43000"/>
              </a:srgbClr>
            </a:outerShdw>
          </a:effectLst>
        </p:spPr>
      </p:pic>
      <p:pic>
        <p:nvPicPr>
          <p:cNvPr id="13" name="Imagen 12" descr="Una mujer con una corona de flores&#10;&#10;Descripción generada automáticamente con confianza media">
            <a:extLst>
              <a:ext uri="{FF2B5EF4-FFF2-40B4-BE49-F238E27FC236}">
                <a16:creationId xmlns:a16="http://schemas.microsoft.com/office/drawing/2014/main" id="{EF52A4E9-8C61-8CB4-CF41-1E6D0B7E30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9094" y="102116"/>
            <a:ext cx="3095624" cy="2043112"/>
          </a:xfrm>
          <a:prstGeom prst="round2DiagRect">
            <a:avLst>
              <a:gd name="adj1" fmla="val 0"/>
              <a:gd name="adj2" fmla="val 23149"/>
            </a:avLst>
          </a:prstGeom>
          <a:ln w="38100" cap="sq">
            <a:solidFill>
              <a:srgbClr val="FFFFFF"/>
            </a:solidFill>
            <a:miter lim="800000"/>
          </a:ln>
          <a:effectLst>
            <a:outerShdw blurRad="254000" algn="tl" rotWithShape="0">
              <a:srgbClr val="000000">
                <a:alpha val="43000"/>
              </a:srgbClr>
            </a:outerShdw>
          </a:effectLst>
        </p:spPr>
      </p:pic>
      <p:pic>
        <p:nvPicPr>
          <p:cNvPr id="17" name="Imagen 16" descr="Un grupo de personas en un auditorio&#10;&#10;Descripción generada automáticamente">
            <a:extLst>
              <a:ext uri="{FF2B5EF4-FFF2-40B4-BE49-F238E27FC236}">
                <a16:creationId xmlns:a16="http://schemas.microsoft.com/office/drawing/2014/main" id="{6FEB1AC6-069E-6A09-C6D6-7EE91ED617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9094" y="4713757"/>
            <a:ext cx="3095624" cy="2043596"/>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graphicFrame>
        <p:nvGraphicFramePr>
          <p:cNvPr id="18" name="Diagrama 17">
            <a:extLst>
              <a:ext uri="{FF2B5EF4-FFF2-40B4-BE49-F238E27FC236}">
                <a16:creationId xmlns:a16="http://schemas.microsoft.com/office/drawing/2014/main" id="{383AF50C-60A6-C10A-26C1-E4A0FD43B009}"/>
              </a:ext>
            </a:extLst>
          </p:cNvPr>
          <p:cNvGraphicFramePr/>
          <p:nvPr>
            <p:extLst>
              <p:ext uri="{D42A27DB-BD31-4B8C-83A1-F6EECF244321}">
                <p14:modId xmlns:p14="http://schemas.microsoft.com/office/powerpoint/2010/main" val="2269732670"/>
              </p:ext>
            </p:extLst>
          </p:nvPr>
        </p:nvGraphicFramePr>
        <p:xfrm>
          <a:off x="117282" y="27072"/>
          <a:ext cx="8796214" cy="8474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0892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749"/>
                                          </p:stCondLst>
                                        </p:cTn>
                                        <p:tgtEl>
                                          <p:spTgt spid="18">
                                            <p:graphicEl>
                                              <a:dgm id="{2A9189F9-54D8-4F26-A7AF-57EB196BC82E}"/>
                                            </p:graphicEl>
                                          </p:spTgt>
                                        </p:tgtEl>
                                        <p:attrNameLst>
                                          <p:attrName>style.visibility</p:attrName>
                                        </p:attrNameLst>
                                      </p:cBhvr>
                                      <p:to>
                                        <p:strVal val="visible"/>
                                      </p:to>
                                    </p:set>
                                  </p:childTnLst>
                                </p:cTn>
                              </p:par>
                            </p:childTnLst>
                          </p:cTn>
                        </p:par>
                        <p:par>
                          <p:cTn id="11" fill="hold">
                            <p:stCondLst>
                              <p:cond delay="1250"/>
                            </p:stCondLst>
                            <p:childTnLst>
                              <p:par>
                                <p:cTn id="12" presetID="1" presetClass="entr" presetSubtype="0" fill="hold" grpId="0" nodeType="afterEffect">
                                  <p:stCondLst>
                                    <p:cond delay="0"/>
                                  </p:stCondLst>
                                  <p:childTnLst>
                                    <p:set>
                                      <p:cBhvr>
                                        <p:cTn id="13" dur="1" fill="hold">
                                          <p:stCondLst>
                                            <p:cond delay="749"/>
                                          </p:stCondLst>
                                        </p:cTn>
                                        <p:tgtEl>
                                          <p:spTgt spid="18">
                                            <p:graphicEl>
                                              <a:dgm id="{4F4C2809-769F-455F-89D7-F43C0079FD6A}"/>
                                            </p:graphic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749"/>
                                          </p:stCondLst>
                                        </p:cTn>
                                        <p:tgtEl>
                                          <p:spTgt spid="18">
                                            <p:graphicEl>
                                              <a:dgm id="{CC11DBD0-E706-495A-8B0B-126BDE2CBA59}"/>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749"/>
                                          </p:stCondLst>
                                        </p:cTn>
                                        <p:tgtEl>
                                          <p:spTgt spid="18">
                                            <p:graphicEl>
                                              <a:dgm id="{0B256657-68B7-46F7-8AD9-21BE48E3EA0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749"/>
                                          </p:stCondLst>
                                        </p:cTn>
                                        <p:tgtEl>
                                          <p:spTgt spid="18">
                                            <p:graphicEl>
                                              <a:dgm id="{F0FC36E7-2CB1-433D-A54D-41045CD93559}"/>
                                            </p:graphicEl>
                                          </p:spTgt>
                                        </p:tgtEl>
                                        <p:attrNameLst>
                                          <p:attrName>style.visibility</p:attrName>
                                        </p:attrNameLst>
                                      </p:cBhvr>
                                      <p:to>
                                        <p:strVal val="visible"/>
                                      </p:to>
                                    </p:set>
                                  </p:childTnLst>
                                </p:cTn>
                              </p:par>
                            </p:childTnLst>
                          </p:cTn>
                        </p:par>
                        <p:par>
                          <p:cTn id="21" fill="hold">
                            <p:stCondLst>
                              <p:cond delay="2750"/>
                            </p:stCondLst>
                            <p:childTnLst>
                              <p:par>
                                <p:cTn id="22" presetID="1" presetClass="entr" presetSubtype="0" fill="hold" grpId="0" nodeType="afterEffect">
                                  <p:stCondLst>
                                    <p:cond delay="0"/>
                                  </p:stCondLst>
                                  <p:childTnLst>
                                    <p:set>
                                      <p:cBhvr>
                                        <p:cTn id="23" dur="1" fill="hold">
                                          <p:stCondLst>
                                            <p:cond delay="749"/>
                                          </p:stCondLst>
                                        </p:cTn>
                                        <p:tgtEl>
                                          <p:spTgt spid="18">
                                            <p:graphicEl>
                                              <a:dgm id="{CE2165F4-3D63-4F12-92C6-0AC56BF1E7DA}"/>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749"/>
                                          </p:stCondLst>
                                        </p:cTn>
                                        <p:tgtEl>
                                          <p:spTgt spid="18">
                                            <p:graphicEl>
                                              <a:dgm id="{B8F775C0-B2C5-462B-B7C8-51D5E117E44D}"/>
                                            </p:graphicEl>
                                          </p:spTgt>
                                        </p:tgtEl>
                                        <p:attrNameLst>
                                          <p:attrName>style.visibility</p:attrName>
                                        </p:attrNameLst>
                                      </p:cBhvr>
                                      <p:to>
                                        <p:strVal val="visible"/>
                                      </p:to>
                                    </p:set>
                                  </p:childTnLst>
                                </p:cTn>
                              </p:par>
                            </p:childTnLst>
                          </p:cTn>
                        </p:par>
                        <p:par>
                          <p:cTn id="26" fill="hold">
                            <p:stCondLst>
                              <p:cond delay="3500"/>
                            </p:stCondLst>
                            <p:childTnLst>
                              <p:par>
                                <p:cTn id="27" presetID="1" presetClass="entr" presetSubtype="0" fill="hold" grpId="0" nodeType="afterEffect">
                                  <p:stCondLst>
                                    <p:cond delay="0"/>
                                  </p:stCondLst>
                                  <p:childTnLst>
                                    <p:set>
                                      <p:cBhvr>
                                        <p:cTn id="28" dur="1" fill="hold">
                                          <p:stCondLst>
                                            <p:cond delay="749"/>
                                          </p:stCondLst>
                                        </p:cTn>
                                        <p:tgtEl>
                                          <p:spTgt spid="18">
                                            <p:graphicEl>
                                              <a:dgm id="{4F3499F7-EB11-4F6F-A343-4A77CB728A0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749"/>
                                          </p:stCondLst>
                                        </p:cTn>
                                        <p:tgtEl>
                                          <p:spTgt spid="18">
                                            <p:graphicEl>
                                              <a:dgm id="{CC81A392-D777-452C-BBBC-C795ADC964B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wipe(left)">
                                      <p:cBhvr>
                                        <p:cTn id="39" dur="500"/>
                                        <p:tgtEl>
                                          <p:spTgt spid="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wipe(left)">
                                      <p:cBhvr>
                                        <p:cTn id="48" dur="500"/>
                                        <p:tgtEl>
                                          <p:spTgt spid="3">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wipe(left)">
                                      <p:cBhvr>
                                        <p:cTn id="53" dur="500"/>
                                        <p:tgtEl>
                                          <p:spTgt spid="3">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left)">
                                      <p:cBhvr>
                                        <p:cTn id="58" dur="500"/>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wipe(left)">
                                      <p:cBhvr>
                                        <p:cTn id="63" dur="500"/>
                                        <p:tgtEl>
                                          <p:spTgt spid="3">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wipe(left)">
                                      <p:cBhvr>
                                        <p:cTn id="6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18"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59000">
              <a:srgbClr val="CDEE9C"/>
            </a:gs>
            <a:gs pos="100000">
              <a:srgbClr val="AFE462"/>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25B30E5-8926-36DF-9C8C-603E5ADA681E}"/>
              </a:ext>
            </a:extLst>
          </p:cNvPr>
          <p:cNvSpPr txBox="1"/>
          <p:nvPr/>
        </p:nvSpPr>
        <p:spPr>
          <a:xfrm>
            <a:off x="120871" y="2205782"/>
            <a:ext cx="11298620" cy="1200329"/>
          </a:xfrm>
          <a:prstGeom prst="rect">
            <a:avLst/>
          </a:prstGeom>
          <a:noFill/>
        </p:spPr>
        <p:txBody>
          <a:bodyPr wrap="square">
            <a:spAutoFit/>
          </a:bodyPr>
          <a:lstStyle/>
          <a:p>
            <a:r>
              <a:rPr lang="en-US" sz="2400" b="1" dirty="0"/>
              <a:t>Now if any man build upon this foundation gold, silver, precious stones, wood, hay, stubble; Every man's work shall be made manifest: for the day shall declare it, because it shall be revealed by fire; and the fire shall try every man's work of what sort it is.</a:t>
            </a:r>
            <a:endParaRPr lang="es-ES" sz="2400" b="1" dirty="0"/>
          </a:p>
        </p:txBody>
      </p:sp>
      <p:sp>
        <p:nvSpPr>
          <p:cNvPr id="8" name="CuadroTexto 7">
            <a:extLst>
              <a:ext uri="{FF2B5EF4-FFF2-40B4-BE49-F238E27FC236}">
                <a16:creationId xmlns:a16="http://schemas.microsoft.com/office/drawing/2014/main" id="{2FC76734-6088-F673-9046-EFB8E4A9AA20}"/>
              </a:ext>
            </a:extLst>
          </p:cNvPr>
          <p:cNvSpPr txBox="1"/>
          <p:nvPr/>
        </p:nvSpPr>
        <p:spPr>
          <a:xfrm>
            <a:off x="4272455" y="3803354"/>
            <a:ext cx="7798675" cy="2677656"/>
          </a:xfrm>
          <a:prstGeom prst="rect">
            <a:avLst/>
          </a:prstGeom>
          <a:noFill/>
        </p:spPr>
        <p:txBody>
          <a:bodyPr wrap="square">
            <a:spAutoFit/>
          </a:bodyPr>
          <a:lstStyle/>
          <a:p>
            <a:r>
              <a:rPr lang="en-US" sz="2400" b="1" dirty="0"/>
              <a:t>If any man's work abide which he hath built thereupon, he shall receive a reward. If any man's work shall be burned, he shall suffer loss: but he himself shall be saved; yet so as by fire. Know ye not that ye are the temple of God, and that the Spirit of God dwelleth in you? If any man defile the temple of God, him shall God destroy; for the temple of God is holy, which temple ye are.</a:t>
            </a:r>
            <a:endParaRPr lang="es-ES" sz="2400" b="1" dirty="0"/>
          </a:p>
        </p:txBody>
      </p:sp>
      <p:sp>
        <p:nvSpPr>
          <p:cNvPr id="10" name="CuadroTexto 9">
            <a:extLst>
              <a:ext uri="{FF2B5EF4-FFF2-40B4-BE49-F238E27FC236}">
                <a16:creationId xmlns:a16="http://schemas.microsoft.com/office/drawing/2014/main" id="{106BD328-59D0-9B9C-981A-ABF900BA5C56}"/>
              </a:ext>
            </a:extLst>
          </p:cNvPr>
          <p:cNvSpPr txBox="1"/>
          <p:nvPr/>
        </p:nvSpPr>
        <p:spPr>
          <a:xfrm>
            <a:off x="120871" y="192281"/>
            <a:ext cx="7725104" cy="830997"/>
          </a:xfrm>
          <a:prstGeom prst="rect">
            <a:avLst/>
          </a:prstGeom>
          <a:noFill/>
        </p:spPr>
        <p:txBody>
          <a:bodyPr wrap="square">
            <a:spAutoFit/>
          </a:bodyPr>
          <a:lstStyle/>
          <a:p>
            <a:r>
              <a:rPr lang="en-US" sz="2400" b="1" dirty="0"/>
              <a:t>For we are </a:t>
            </a:r>
            <a:r>
              <a:rPr lang="en-US" sz="2400" b="1" dirty="0" err="1"/>
              <a:t>labourers</a:t>
            </a:r>
            <a:r>
              <a:rPr lang="en-US" sz="2400" b="1" dirty="0"/>
              <a:t> together with God: ye are God's husbandry, ye are God's building.</a:t>
            </a:r>
            <a:endParaRPr lang="es-ES" sz="2400" b="1" dirty="0"/>
          </a:p>
        </p:txBody>
      </p:sp>
      <p:pic>
        <p:nvPicPr>
          <p:cNvPr id="12" name="Imagen 11">
            <a:extLst>
              <a:ext uri="{FF2B5EF4-FFF2-40B4-BE49-F238E27FC236}">
                <a16:creationId xmlns:a16="http://schemas.microsoft.com/office/drawing/2014/main" id="{75661FD0-CABD-CBB0-8540-776C2F35EDED}"/>
              </a:ext>
            </a:extLst>
          </p:cNvPr>
          <p:cNvPicPr>
            <a:picLocks noChangeAspect="1"/>
          </p:cNvPicPr>
          <p:nvPr/>
        </p:nvPicPr>
        <p:blipFill rotWithShape="1">
          <a:blip r:embed="rId3">
            <a:extLst>
              <a:ext uri="{28A0092B-C50C-407E-A947-70E740481C1C}">
                <a14:useLocalDpi xmlns:a14="http://schemas.microsoft.com/office/drawing/2010/main" val="0"/>
              </a:ext>
            </a:extLst>
          </a:blip>
          <a:srcRect l="4674" r="4674"/>
          <a:stretch/>
        </p:blipFill>
        <p:spPr>
          <a:xfrm>
            <a:off x="120870" y="3471243"/>
            <a:ext cx="3982642" cy="3295016"/>
          </a:xfrm>
          <a:prstGeom prst="rect">
            <a:avLst/>
          </a:prstGeom>
          <a:ln w="38100" cap="sq">
            <a:solidFill>
              <a:srgbClr val="A01A08"/>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9F7F1F38-F37A-0627-0DE1-99DE5C2B86D9}"/>
              </a:ext>
            </a:extLst>
          </p:cNvPr>
          <p:cNvSpPr txBox="1"/>
          <p:nvPr/>
        </p:nvSpPr>
        <p:spPr>
          <a:xfrm>
            <a:off x="120871" y="1049567"/>
            <a:ext cx="11950260" cy="1200329"/>
          </a:xfrm>
          <a:prstGeom prst="rect">
            <a:avLst/>
          </a:prstGeom>
          <a:noFill/>
        </p:spPr>
        <p:txBody>
          <a:bodyPr wrap="square">
            <a:spAutoFit/>
          </a:bodyPr>
          <a:lstStyle/>
          <a:p>
            <a:r>
              <a:rPr lang="en-US" sz="2400" b="1" dirty="0"/>
              <a:t>According to the grace of God which is given unto me, as a wise </a:t>
            </a:r>
            <a:r>
              <a:rPr lang="en-US" sz="2400" b="1" dirty="0" err="1"/>
              <a:t>masterbuilder</a:t>
            </a:r>
            <a:r>
              <a:rPr lang="en-US" sz="2400" b="1" dirty="0"/>
              <a:t>, I have laid the foundation, and another </a:t>
            </a:r>
            <a:r>
              <a:rPr lang="en-US" sz="2400" b="1" dirty="0" err="1"/>
              <a:t>buildeth</a:t>
            </a:r>
            <a:r>
              <a:rPr lang="en-US" sz="2400" b="1" dirty="0"/>
              <a:t> thereon. But let every man take heed how he </a:t>
            </a:r>
            <a:r>
              <a:rPr lang="en-US" sz="2400" b="1" dirty="0" err="1"/>
              <a:t>buildeth</a:t>
            </a:r>
            <a:r>
              <a:rPr lang="en-US" sz="2400" b="1" dirty="0"/>
              <a:t> thereupon. For other foundation can no man lay than that is laid, which is Jesus Christ.</a:t>
            </a:r>
            <a:endParaRPr lang="es-ES" sz="2400" b="1" dirty="0"/>
          </a:p>
        </p:txBody>
      </p:sp>
      <p:grpSp>
        <p:nvGrpSpPr>
          <p:cNvPr id="2" name="Grupo 1">
            <a:extLst>
              <a:ext uri="{FF2B5EF4-FFF2-40B4-BE49-F238E27FC236}">
                <a16:creationId xmlns:a16="http://schemas.microsoft.com/office/drawing/2014/main" id="{F06CC926-363C-2438-3D89-996698F4B842}"/>
              </a:ext>
            </a:extLst>
          </p:cNvPr>
          <p:cNvGrpSpPr/>
          <p:nvPr/>
        </p:nvGrpSpPr>
        <p:grpSpPr>
          <a:xfrm>
            <a:off x="8765627" y="87330"/>
            <a:ext cx="3205655" cy="935948"/>
            <a:chOff x="8765627" y="87330"/>
            <a:chExt cx="3205655" cy="935948"/>
          </a:xfrm>
        </p:grpSpPr>
        <p:pic>
          <p:nvPicPr>
            <p:cNvPr id="18" name="Imagen 17" descr="Forma, Rectángulo&#10;&#10;Descripción generada automáticamente">
              <a:extLst>
                <a:ext uri="{FF2B5EF4-FFF2-40B4-BE49-F238E27FC236}">
                  <a16:creationId xmlns:a16="http://schemas.microsoft.com/office/drawing/2014/main" id="{36E95849-FEE5-3F5C-1F1C-0088C3FD5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5627" y="87330"/>
              <a:ext cx="3205655" cy="935948"/>
            </a:xfrm>
            <a:prstGeom prst="rect">
              <a:avLst/>
            </a:prstGeom>
          </p:spPr>
        </p:pic>
        <p:sp>
          <p:nvSpPr>
            <p:cNvPr id="6" name="CuadroTexto 5">
              <a:extLst>
                <a:ext uri="{FF2B5EF4-FFF2-40B4-BE49-F238E27FC236}">
                  <a16:creationId xmlns:a16="http://schemas.microsoft.com/office/drawing/2014/main" id="{BC5E09F2-D6DC-310E-0B3C-F4B9CEFCFE36}"/>
                </a:ext>
              </a:extLst>
            </p:cNvPr>
            <p:cNvSpPr txBox="1"/>
            <p:nvPr/>
          </p:nvSpPr>
          <p:spPr>
            <a:xfrm>
              <a:off x="8897007" y="324472"/>
              <a:ext cx="2942895" cy="461665"/>
            </a:xfrm>
            <a:prstGeom prst="rect">
              <a:avLst/>
            </a:prstGeom>
            <a:noFill/>
          </p:spPr>
          <p:txBody>
            <a:bodyPr wrap="square">
              <a:spAutoFit/>
            </a:bodyPr>
            <a:lstStyle/>
            <a:p>
              <a:r>
                <a:rPr lang="es-ES" sz="2400" b="1" dirty="0"/>
                <a:t>1 </a:t>
              </a:r>
              <a:r>
                <a:rPr lang="es-ES" sz="2400" b="1" dirty="0" err="1"/>
                <a:t>Corinthians</a:t>
              </a:r>
              <a:r>
                <a:rPr lang="es-ES" sz="2400" b="1" dirty="0"/>
                <a:t> 3:9-17</a:t>
              </a:r>
            </a:p>
          </p:txBody>
        </p:sp>
      </p:grpSp>
    </p:spTree>
    <p:extLst>
      <p:ext uri="{BB962C8B-B14F-4D97-AF65-F5344CB8AC3E}">
        <p14:creationId xmlns:p14="http://schemas.microsoft.com/office/powerpoint/2010/main" val="410781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800" decel="100000"/>
                                        <p:tgtEl>
                                          <p:spTgt spid="12"/>
                                        </p:tgtEl>
                                      </p:cBhvr>
                                    </p:animEffect>
                                    <p:anim calcmode="lin" valueType="num">
                                      <p:cBhvr>
                                        <p:cTn id="15" dur="800" decel="100000" fill="hold"/>
                                        <p:tgtEl>
                                          <p:spTgt spid="12"/>
                                        </p:tgtEl>
                                        <p:attrNameLst>
                                          <p:attrName>style.rotation</p:attrName>
                                        </p:attrNameLst>
                                      </p:cBhvr>
                                      <p:tavLst>
                                        <p:tav tm="0">
                                          <p:val>
                                            <p:fltVal val="-90"/>
                                          </p:val>
                                        </p:tav>
                                        <p:tav tm="100000">
                                          <p:val>
                                            <p:fltVal val="0"/>
                                          </p:val>
                                        </p:tav>
                                      </p:tavLst>
                                    </p:anim>
                                    <p:anim calcmode="lin" valueType="num">
                                      <p:cBhvr>
                                        <p:cTn id="16" dur="800" decel="100000" fill="hold"/>
                                        <p:tgtEl>
                                          <p:spTgt spid="12"/>
                                        </p:tgtEl>
                                        <p:attrNameLst>
                                          <p:attrName>ppt_x</p:attrName>
                                        </p:attrNameLst>
                                      </p:cBhvr>
                                      <p:tavLst>
                                        <p:tav tm="0">
                                          <p:val>
                                            <p:strVal val="#ppt_x+0.4"/>
                                          </p:val>
                                        </p:tav>
                                        <p:tav tm="100000">
                                          <p:val>
                                            <p:strVal val="#ppt_x-0.05"/>
                                          </p:val>
                                        </p:tav>
                                      </p:tavLst>
                                    </p:anim>
                                    <p:anim calcmode="lin" valueType="num">
                                      <p:cBhvr>
                                        <p:cTn id="17" dur="800" decel="100000" fill="hold"/>
                                        <p:tgtEl>
                                          <p:spTgt spid="1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wipe(left)">
                                      <p:cBhvr>
                                        <p:cTn id="3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uiExpand="1" build="p"/>
      <p:bldP spid="10" grpId="0"/>
      <p:bldP spid="14" grpId="0"/>
    </p:bldLst>
  </p:timing>
</p:sld>
</file>

<file path=ppt/theme/theme1.xml><?xml version="1.0" encoding="utf-8"?>
<a:theme xmlns:a="http://schemas.openxmlformats.org/drawingml/2006/main" name="Tema de Offic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de resplandor">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2768</Words>
  <Application>Microsoft Office PowerPoint</Application>
  <PresentationFormat>Panorámica</PresentationFormat>
  <Paragraphs>114</Paragraphs>
  <Slides>15</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Algerian</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Sergio</cp:lastModifiedBy>
  <cp:revision>167</cp:revision>
  <dcterms:created xsi:type="dcterms:W3CDTF">2022-08-25T19:05:46Z</dcterms:created>
  <dcterms:modified xsi:type="dcterms:W3CDTF">2024-08-07T19:52:09Z</dcterms:modified>
</cp:coreProperties>
</file>